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146A6B-4647-4917-8643-98ED1BADAA7B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704850"/>
            <a:ext cx="4699000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64050"/>
            <a:ext cx="5607050" cy="4229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6513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926513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DB36EB-8ABF-4A9A-AF06-E1039CADC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8CA498-DB85-48C7-97B5-EBC1CABDB50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F81B-230A-44EE-9846-BDE48B4D31C7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33DB-7709-4D49-94D2-D9143D2FF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3E857-9B47-4A41-8371-85E66635E78F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A770-CE91-42EF-B02E-6B64581AF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2E49C-5389-4610-BF66-34F98D794DC3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809D9-F1D7-4528-B7AB-CC5A94A98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01CD3-C036-4579-9093-9BB34ADA4E40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E24C-A877-4B65-8DFE-4DACDA284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DF5D3-15E4-488B-848B-0A85ACFBC26B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212D-6C5F-4E54-BB00-12E12D1F9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CB7C-9D2C-43F1-BB54-1E9D0604CF31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A21E-0337-4AEC-AAC0-597C804B1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FB46-418C-4DCE-AAE8-EBF7AA5F6B11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F2C65-30DB-4FBC-BBBE-F4B132AF2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888E-7F3A-4E5E-A100-3182EAC36B20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49300-2790-44A1-9611-53118E189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C422-1C2C-45AC-8BC0-E453894E203B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A08D6-0DF2-40BB-A38A-B003907DD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B4D75-54C3-466B-B0EB-6B2A3DD9C82D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4BB57-BA3B-4E36-AD24-5170EB2F3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C666A-A794-40ED-9C64-5F551A6D834B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27110-2821-4B3B-9F96-D1824B04D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5169E-02A4-4BA8-839E-24560741440F}" type="datetimeFigureOut">
              <a:rPr lang="en-US"/>
              <a:pPr>
                <a:defRPr/>
              </a:pPr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A7E9BE-251D-4E1A-9325-C4C36A1B6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69863" y="304800"/>
            <a:ext cx="65357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Informational Text . . .</a:t>
            </a:r>
            <a:endParaRPr lang="en-US" sz="4000">
              <a:ea typeface="Calibri" pitchFamily="34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4313" y="914400"/>
            <a:ext cx="8610600" cy="525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4519613" y="9144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214313" y="3543300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138113" y="6275388"/>
            <a:ext cx="8763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lang="en-US" sz="1000" i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lang="en-US" sz="10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lang="en-US" sz="1000">
              <a:cs typeface="Arial" charset="0"/>
            </a:endParaRP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1676400" y="1019175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it say?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609600" y="1295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Bell MT" pitchFamily="18" charset="0"/>
              </a:rPr>
              <a:t>Summary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5791200" y="1066800"/>
            <a:ext cx="2057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How does the text say it?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4797425" y="1285875"/>
            <a:ext cx="3505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b="1">
                <a:latin typeface="Bell MT" pitchFamily="18" charset="0"/>
              </a:rPr>
              <a:t>From what point of view was this written?</a:t>
            </a:r>
          </a:p>
          <a:p>
            <a:pPr marL="342900" indent="-342900">
              <a:buFontTx/>
              <a:buAutoNum type="arabicPeriod"/>
            </a:pPr>
            <a:r>
              <a:rPr lang="en-US" sz="2400" b="1">
                <a:latin typeface="Bell MT" pitchFamily="18" charset="0"/>
              </a:rPr>
              <a:t>What is the tone? (See tone words on board)</a:t>
            </a:r>
          </a:p>
          <a:p>
            <a:pPr marL="342900" indent="-342900"/>
            <a:endParaRPr lang="en-US" sz="2400" b="1">
              <a:latin typeface="Bell MT" pitchFamily="18" charset="0"/>
            </a:endParaRP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1752600" y="3686175"/>
            <a:ext cx="1676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it mean?</a:t>
            </a:r>
          </a:p>
        </p:txBody>
      </p:sp>
      <p:sp>
        <p:nvSpPr>
          <p:cNvPr id="14347" name="TextBox 20"/>
          <p:cNvSpPr txBox="1">
            <a:spLocks noChangeArrowheads="1"/>
          </p:cNvSpPr>
          <p:nvPr/>
        </p:nvSpPr>
        <p:spPr bwMode="auto">
          <a:xfrm>
            <a:off x="381000" y="3886200"/>
            <a:ext cx="3886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b="1">
                <a:latin typeface="Bell MT" pitchFamily="18" charset="0"/>
              </a:rPr>
              <a:t>What is the author’s stance towards the topic?</a:t>
            </a:r>
          </a:p>
          <a:p>
            <a:pPr marL="342900" indent="-342900">
              <a:buFontTx/>
              <a:buAutoNum type="arabicPeriod"/>
            </a:pPr>
            <a:r>
              <a:rPr lang="en-US" sz="2400" b="1">
                <a:latin typeface="Bell MT" pitchFamily="18" charset="0"/>
              </a:rPr>
              <a:t>How does the author use language to shape the tone?</a:t>
            </a:r>
          </a:p>
          <a:p>
            <a:pPr marL="342900" indent="-342900">
              <a:buFontTx/>
              <a:buAutoNum type="arabicPeriod"/>
            </a:pPr>
            <a:endParaRPr lang="en-US" sz="2400" b="1">
              <a:latin typeface="Bell MT" pitchFamily="18" charset="0"/>
            </a:endParaRPr>
          </a:p>
        </p:txBody>
      </p:sp>
      <p:sp>
        <p:nvSpPr>
          <p:cNvPr id="14348" name="TextBox 27"/>
          <p:cNvSpPr txBox="1">
            <a:spLocks noChangeArrowheads="1"/>
          </p:cNvSpPr>
          <p:nvPr/>
        </p:nvSpPr>
        <p:spPr bwMode="auto">
          <a:xfrm>
            <a:off x="5486400" y="3686175"/>
            <a:ext cx="2667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So . . . What does it mean to me?</a:t>
            </a:r>
          </a:p>
        </p:txBody>
      </p:sp>
      <p:sp>
        <p:nvSpPr>
          <p:cNvPr id="14349" name="TextBox 28"/>
          <p:cNvSpPr txBox="1">
            <a:spLocks noChangeArrowheads="1"/>
          </p:cNvSpPr>
          <p:nvPr/>
        </p:nvSpPr>
        <p:spPr bwMode="auto">
          <a:xfrm>
            <a:off x="4648200" y="3886200"/>
            <a:ext cx="3886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Bell MT" pitchFamily="18" charset="0"/>
              </a:rPr>
              <a:t>Choose ONE and really elaborate:</a:t>
            </a:r>
          </a:p>
          <a:p>
            <a:endParaRPr lang="en-US" sz="2400" b="1">
              <a:latin typeface="Bell MT" pitchFamily="18" charset="0"/>
            </a:endParaRPr>
          </a:p>
          <a:p>
            <a:r>
              <a:rPr lang="en-US" sz="2400" b="1">
                <a:latin typeface="Bell MT" pitchFamily="18" charset="0"/>
              </a:rPr>
              <a:t>Text to Text</a:t>
            </a:r>
          </a:p>
          <a:p>
            <a:r>
              <a:rPr lang="en-US" sz="2400" b="1">
                <a:latin typeface="Bell MT" pitchFamily="18" charset="0"/>
              </a:rPr>
              <a:t>Text to Self</a:t>
            </a:r>
          </a:p>
          <a:p>
            <a:r>
              <a:rPr lang="en-US" sz="2400" b="1">
                <a:latin typeface="Bell MT" pitchFamily="18" charset="0"/>
              </a:rPr>
              <a:t>Text to World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Bookman Old Style</vt:lpstr>
      <vt:lpstr>Times New Roman</vt:lpstr>
      <vt:lpstr>Bell MT</vt:lpstr>
      <vt:lpstr>Office Theme</vt:lpstr>
      <vt:lpstr>Slide 1</vt:lpstr>
    </vt:vector>
  </TitlesOfParts>
  <Company>Dearborn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defuser</cp:lastModifiedBy>
  <cp:revision>11</cp:revision>
  <cp:lastPrinted>2013-04-24T18:16:34Z</cp:lastPrinted>
  <dcterms:created xsi:type="dcterms:W3CDTF">2013-04-24T17:59:46Z</dcterms:created>
  <dcterms:modified xsi:type="dcterms:W3CDTF">2013-12-11T14:28:55Z</dcterms:modified>
</cp:coreProperties>
</file>