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5B6D5-000A-4253-BCB7-0E35C3820F27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16E57-731D-4413-AAB0-DAF0E971CFDB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5E8C8-416A-4970-893D-683A9A675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8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5E8C8-416A-4970-893D-683A9A6750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6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2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5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0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9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3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3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560" y="304800"/>
            <a:ext cx="556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Narrative Text . . 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5572" y="971372"/>
            <a:ext cx="8610600" cy="525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4590872" y="971372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>
            <a:off x="285572" y="3600272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801" y="6275516"/>
            <a:ext cx="8763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Reading Strategy:  </a:t>
            </a: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Close and Critical Reading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Bookmarks can be found at:  http://missionliteracy.com/page68/assets/Close%20and%Critical%Reading%20bookmarks%20June%202010.pdf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10184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What does it say?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1295400"/>
            <a:ext cx="350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ell MT" pitchFamily="18" charset="0"/>
              </a:rPr>
              <a:t>Summary of chapter/how did the story advance?</a:t>
            </a:r>
            <a:endParaRPr lang="en-US" sz="1100" dirty="0">
              <a:latin typeface="Bell MT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1066799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How does the text say it?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97751" y="1285912"/>
            <a:ext cx="350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ell MT" pitchFamily="18" charset="0"/>
              </a:rPr>
              <a:t>Find examples of figurative language:</a:t>
            </a:r>
          </a:p>
          <a:p>
            <a:r>
              <a:rPr lang="en-US" sz="1100" dirty="0" smtClean="0">
                <a:latin typeface="Bell MT" pitchFamily="18" charset="0"/>
              </a:rPr>
              <a:t>(metaphor/simile, descriptive language, symbolism)</a:t>
            </a:r>
            <a:endParaRPr lang="en-US" sz="1100" dirty="0">
              <a:latin typeface="Bell MT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2600" y="36854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What does it mean?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3886200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ell MT" pitchFamily="18" charset="0"/>
              </a:rPr>
              <a:t>Character:  What type of person is this?</a:t>
            </a:r>
            <a:endParaRPr lang="en-US" sz="1100" dirty="0">
              <a:latin typeface="Bell MT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33400" y="44196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09800" y="44196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0" y="423419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ell MT" pitchFamily="18" charset="0"/>
              </a:rPr>
              <a:t>Lines from Novel</a:t>
            </a:r>
            <a:endParaRPr lang="en-US" sz="1100" dirty="0">
              <a:latin typeface="Bell MT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67000" y="423419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ell MT" pitchFamily="18" charset="0"/>
              </a:rPr>
              <a:t>Personality Trait</a:t>
            </a:r>
            <a:endParaRPr lang="en-US" sz="1100" dirty="0">
              <a:latin typeface="Bell MT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86400" y="36854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So . . . What does it mean to me?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48200" y="3886200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Bell MT" pitchFamily="18" charset="0"/>
              </a:rPr>
              <a:t>Make a connection (to a book/movie, your life, current events)</a:t>
            </a:r>
            <a:endParaRPr lang="en-US" sz="11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1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dpstech</cp:lastModifiedBy>
  <cp:revision>7</cp:revision>
  <cp:lastPrinted>2013-04-24T18:14:45Z</cp:lastPrinted>
  <dcterms:created xsi:type="dcterms:W3CDTF">2013-04-24T17:59:46Z</dcterms:created>
  <dcterms:modified xsi:type="dcterms:W3CDTF">2013-04-26T13:06:55Z</dcterms:modified>
</cp:coreProperties>
</file>