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embeddedFontLst>
    <p:embeddedFont>
      <p:font typeface="Bebas Neue" panose="020B0604020202020204" charset="0"/>
      <p:regular r:id="rId19"/>
    </p:embeddedFont>
    <p:embeddedFont>
      <p:font typeface="Poppins" panose="00000500000000000000" pitchFamily="2" charset="0"/>
      <p:regular r:id="rId20"/>
      <p:bold r:id="rId21"/>
      <p:italic r:id="rId22"/>
      <p:boldItalic r:id="rId23"/>
    </p:embeddedFont>
    <p:embeddedFont>
      <p:font typeface="Space Grotesk" panose="020B0604020202020204" charset="0"/>
      <p:regular r:id="rId24"/>
      <p:bold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4A81E52-D31B-43FB-8AA5-7462929CB4E2}">
  <a:tblStyle styleId="{04A81E52-D31B-43FB-8AA5-7462929CB4E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874" y="5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docs.google.com/document/d/1U9A6zOR3pvAbKEh1tMEBlBP7JLV884hgS_Lpji77OHc/edit?tab=t.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docs.google.com/presentation/d/1BXVFXPKMie2mR6wtx-ZsDupk5Lys4Usx4-ugp0ZCBI8/edit?usp=sharing"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docs.google.com/presentation/d/1BXVFXPKMie2mR6wtx-ZsDupk5Lys4Usx4-ugp0ZCBI8/edit?slide=id.g1484cf81b0c_0_3759#slide=id.g1484cf81b0c_0_3759"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docs.google.com/document/d/1U9A6zOR3pvAbKEh1tMEBlBP7JLV884hgS_Lpji77OHc/edit?tab=t.0"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s://docs.google.com/document/d/1PYlbP5dZGmZco-_6iuEEmu7-Rmj-C8tY_vhJnM-9JFk/edit?tab=t.0" TargetMode="External"/><Relationship Id="rId4" Type="http://schemas.openxmlformats.org/officeDocument/2006/relationships/hyperlink" Target="https://docs.google.com/document/d/1qzmwFLO9e7B2ZZBRwHGvU1Mbmk1UpTx1CM9dCRDCX0U/edit?tab=t.0"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5"/>
        <p:cNvGrpSpPr/>
        <p:nvPr/>
      </p:nvGrpSpPr>
      <p:grpSpPr>
        <a:xfrm>
          <a:off x="0" y="0"/>
          <a:ext cx="0" cy="0"/>
          <a:chOff x="0" y="0"/>
          <a:chExt cx="0" cy="0"/>
        </a:xfrm>
      </p:grpSpPr>
      <p:sp>
        <p:nvSpPr>
          <p:cNvPr id="3676" name="Google Shape;3676;g19da087d19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7" name="Google Shape;3677;g19da087d19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highlight>
                  <a:srgbClr val="FFFF00"/>
                </a:highlight>
              </a:rPr>
              <a:t>45 minute parent meeting</a:t>
            </a:r>
            <a:endParaRPr>
              <a:highlight>
                <a:srgbClr val="FFFF00"/>
              </a:highlight>
            </a:endParaRPr>
          </a:p>
          <a:p>
            <a:pPr marL="0" lvl="0" indent="0" algn="l" rtl="0">
              <a:spcBef>
                <a:spcPts val="0"/>
              </a:spcBef>
              <a:spcAft>
                <a:spcPts val="0"/>
              </a:spcAft>
              <a:buNone/>
            </a:pPr>
            <a:r>
              <a:rPr lang="en"/>
              <a:t>Introduce the presenters and welcome the parents</a:t>
            </a:r>
            <a:endParaRPr/>
          </a:p>
          <a:p>
            <a:pPr marL="0" lvl="0" indent="0" algn="l" rtl="0">
              <a:spcBef>
                <a:spcPts val="0"/>
              </a:spcBef>
              <a:spcAft>
                <a:spcPts val="0"/>
              </a:spcAft>
              <a:buNone/>
            </a:pPr>
            <a:r>
              <a:rPr lang="en"/>
              <a:t>2 minutes</a:t>
            </a:r>
            <a:endParaRPr/>
          </a:p>
          <a:p>
            <a:pPr marL="0" lvl="0" indent="0" algn="l" rtl="0">
              <a:spcBef>
                <a:spcPts val="0"/>
              </a:spcBef>
              <a:spcAft>
                <a:spcPts val="0"/>
              </a:spcAft>
              <a:buNone/>
            </a:pPr>
            <a:endParaRPr/>
          </a:p>
          <a:p>
            <a:pPr marL="0" lvl="0" indent="0" algn="l" rtl="0">
              <a:spcBef>
                <a:spcPts val="0"/>
              </a:spcBef>
              <a:spcAft>
                <a:spcPts val="0"/>
              </a:spcAft>
              <a:buNone/>
            </a:pPr>
            <a:r>
              <a:rPr lang="en"/>
              <a:t>Handouts:</a:t>
            </a:r>
            <a:endParaRPr/>
          </a:p>
          <a:p>
            <a:pPr marL="0" lvl="0" indent="0" algn="l" rtl="0">
              <a:spcBef>
                <a:spcPts val="0"/>
              </a:spcBef>
              <a:spcAft>
                <a:spcPts val="0"/>
              </a:spcAft>
              <a:buClr>
                <a:schemeClr val="dk1"/>
              </a:buClr>
              <a:buSzPts val="1100"/>
              <a:buFont typeface="Arial"/>
              <a:buNone/>
            </a:pPr>
            <a:r>
              <a:rPr lang="en" u="sng">
                <a:solidFill>
                  <a:schemeClr val="hlink"/>
                </a:solidFill>
                <a:hlinkClick r:id="rId3"/>
              </a:rPr>
              <a:t>Weekly Reading and Spelling Guide</a:t>
            </a:r>
            <a:r>
              <a:rPr lang="en">
                <a:solidFill>
                  <a:schemeClr val="dk1"/>
                </a:solidFill>
              </a:rPr>
              <a:t>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1"/>
        <p:cNvGrpSpPr/>
        <p:nvPr/>
      </p:nvGrpSpPr>
      <p:grpSpPr>
        <a:xfrm>
          <a:off x="0" y="0"/>
          <a:ext cx="0" cy="0"/>
          <a:chOff x="0" y="0"/>
          <a:chExt cx="0" cy="0"/>
        </a:xfrm>
      </p:grpSpPr>
      <p:sp>
        <p:nvSpPr>
          <p:cNvPr id="3922" name="Google Shape;3922;g35de1f1737e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3" name="Google Shape;3923;g35de1f1737e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highlight>
                  <a:srgbClr val="FFFF00"/>
                </a:highlight>
              </a:rPr>
              <a:t>6 minutes</a:t>
            </a:r>
            <a:endParaRPr>
              <a:highlight>
                <a:srgbClr val="FFFF00"/>
              </a:highlight>
            </a:endParaRPr>
          </a:p>
          <a:p>
            <a:pPr marL="0" lvl="0" indent="0" algn="l" rtl="0">
              <a:spcBef>
                <a:spcPts val="0"/>
              </a:spcBef>
              <a:spcAft>
                <a:spcPts val="0"/>
              </a:spcAft>
              <a:buNone/>
            </a:pPr>
            <a:endParaRPr/>
          </a:p>
          <a:p>
            <a:pPr marL="0" lvl="0" indent="0" algn="l" rtl="0">
              <a:spcBef>
                <a:spcPts val="0"/>
              </a:spcBef>
              <a:spcAft>
                <a:spcPts val="0"/>
              </a:spcAft>
              <a:buNone/>
            </a:pPr>
            <a:r>
              <a:rPr lang="en"/>
              <a:t>Video is 5:30. It discusses the home practice.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5"/>
        <p:cNvGrpSpPr/>
        <p:nvPr/>
      </p:nvGrpSpPr>
      <p:grpSpPr>
        <a:xfrm>
          <a:off x="0" y="0"/>
          <a:ext cx="0" cy="0"/>
          <a:chOff x="0" y="0"/>
          <a:chExt cx="0" cy="0"/>
        </a:xfrm>
      </p:grpSpPr>
      <p:sp>
        <p:nvSpPr>
          <p:cNvPr id="3936" name="Google Shape;3936;g35de1f1737e_1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7" name="Google Shape;3937;g35de1f1737e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highlight>
                  <a:srgbClr val="FFFF00"/>
                </a:highlight>
              </a:rPr>
              <a:t>2 minutes</a:t>
            </a:r>
            <a:endParaRPr>
              <a:highlight>
                <a:srgbClr val="FFFF00"/>
              </a:highlight>
            </a:endParaRPr>
          </a:p>
          <a:p>
            <a:pPr marL="0" lvl="0" indent="0" algn="l" rtl="0">
              <a:spcBef>
                <a:spcPts val="0"/>
              </a:spcBef>
              <a:spcAft>
                <a:spcPts val="0"/>
              </a:spcAft>
              <a:buNone/>
            </a:pPr>
            <a:endParaRPr/>
          </a:p>
          <a:p>
            <a:pPr marL="0" lvl="0" indent="0" algn="l" rtl="0">
              <a:spcBef>
                <a:spcPts val="0"/>
              </a:spcBef>
              <a:spcAft>
                <a:spcPts val="0"/>
              </a:spcAft>
              <a:buNone/>
            </a:pPr>
            <a:r>
              <a:rPr lang="en"/>
              <a:t>Activities to do at home: Could be paper and pencil, ML or whiteboard and pen</a:t>
            </a:r>
            <a:endParaRPr/>
          </a:p>
          <a:p>
            <a:pPr marL="0" lvl="0" indent="0" algn="l" rtl="0">
              <a:spcBef>
                <a:spcPts val="0"/>
              </a:spcBef>
              <a:spcAft>
                <a:spcPts val="0"/>
              </a:spcAft>
              <a:buNone/>
            </a:pPr>
            <a:r>
              <a:rPr lang="en"/>
              <a:t>Dictation: An example but not the actual sentence for Friday. Pulling all the skills together to write a complete sentence with a capital letter, spacing, punctuation and words spelled  correctly</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8"/>
        <p:cNvGrpSpPr/>
        <p:nvPr/>
      </p:nvGrpSpPr>
      <p:grpSpPr>
        <a:xfrm>
          <a:off x="0" y="0"/>
          <a:ext cx="0" cy="0"/>
          <a:chOff x="0" y="0"/>
          <a:chExt cx="0" cy="0"/>
        </a:xfrm>
      </p:grpSpPr>
      <p:sp>
        <p:nvSpPr>
          <p:cNvPr id="3959" name="Google Shape;3959;g35de1f1737e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0" name="Google Shape;3960;g35de1f1737e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highlight>
                  <a:srgbClr val="FFFF00"/>
                </a:highlight>
              </a:rPr>
              <a:t>3-4 minutes</a:t>
            </a:r>
            <a:endParaRPr>
              <a:highlight>
                <a:srgbClr val="FFFF00"/>
              </a:highlight>
            </a:endParaRPr>
          </a:p>
          <a:p>
            <a:pPr marL="0" lvl="0" indent="0" algn="l" rtl="0">
              <a:spcBef>
                <a:spcPts val="0"/>
              </a:spcBef>
              <a:spcAft>
                <a:spcPts val="0"/>
              </a:spcAft>
              <a:buNone/>
            </a:pPr>
            <a:endParaRPr/>
          </a:p>
          <a:p>
            <a:pPr marL="0" lvl="0" indent="0" algn="l" rtl="0">
              <a:spcBef>
                <a:spcPts val="0"/>
              </a:spcBef>
              <a:spcAft>
                <a:spcPts val="0"/>
              </a:spcAft>
              <a:buNone/>
            </a:pPr>
            <a:r>
              <a:rPr lang="en" u="sng">
                <a:solidFill>
                  <a:schemeClr val="hlink"/>
                </a:solidFill>
                <a:hlinkClick r:id="rId3"/>
              </a:rPr>
              <a:t>Letter Formation Slides</a:t>
            </a:r>
            <a:endParaRPr/>
          </a:p>
          <a:p>
            <a:pPr marL="0" lvl="0" indent="0" algn="l" rtl="0">
              <a:spcBef>
                <a:spcPts val="0"/>
              </a:spcBef>
              <a:spcAft>
                <a:spcPts val="0"/>
              </a:spcAft>
              <a:buNone/>
            </a:pPr>
            <a:r>
              <a:rPr lang="en"/>
              <a:t>Schools may wish to put this video on the school page, Class Dojo page etc so parents have access to it at home for handwriting practice</a:t>
            </a:r>
            <a:endParaRPr/>
          </a:p>
          <a:p>
            <a:pPr marL="0" lvl="0" indent="0" algn="l" rtl="0">
              <a:spcBef>
                <a:spcPts val="0"/>
              </a:spcBef>
              <a:spcAft>
                <a:spcPts val="0"/>
              </a:spcAft>
              <a:buNone/>
            </a:pPr>
            <a:endParaRPr/>
          </a:p>
          <a:p>
            <a:pPr marL="0" lvl="0" indent="0" algn="l" rtl="0">
              <a:spcBef>
                <a:spcPts val="0"/>
              </a:spcBef>
              <a:spcAft>
                <a:spcPts val="0"/>
              </a:spcAft>
              <a:buNone/>
            </a:pPr>
            <a:r>
              <a:rPr lang="en" u="sng">
                <a:solidFill>
                  <a:schemeClr val="hlink"/>
                </a:solidFill>
                <a:hlinkClick r:id="rId4"/>
              </a:rPr>
              <a:t>District 25-26 UFLI Letter Formation Slides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5"/>
        <p:cNvGrpSpPr/>
        <p:nvPr/>
      </p:nvGrpSpPr>
      <p:grpSpPr>
        <a:xfrm>
          <a:off x="0" y="0"/>
          <a:ext cx="0" cy="0"/>
          <a:chOff x="0" y="0"/>
          <a:chExt cx="0" cy="0"/>
        </a:xfrm>
      </p:grpSpPr>
      <p:sp>
        <p:nvSpPr>
          <p:cNvPr id="3976" name="Google Shape;3976;g35de1f1737e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7" name="Google Shape;3977;g35de1f1737e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highlight>
                  <a:srgbClr val="FFFF00"/>
                </a:highlight>
              </a:rPr>
              <a:t>2-3 minutes</a:t>
            </a:r>
            <a:endParaRPr>
              <a:solidFill>
                <a:schemeClr val="dk1"/>
              </a:solidFill>
              <a:highlight>
                <a:srgbClr val="FFFF00"/>
              </a:highlight>
            </a:endParaRPr>
          </a:p>
          <a:p>
            <a:pPr marL="0" lvl="0" indent="0" algn="l" rtl="0">
              <a:spcBef>
                <a:spcPts val="0"/>
              </a:spcBef>
              <a:spcAft>
                <a:spcPts val="0"/>
              </a:spcAft>
              <a:buClr>
                <a:schemeClr val="dk1"/>
              </a:buClr>
              <a:buSzPts val="1100"/>
              <a:buFont typeface="Arial"/>
              <a:buNone/>
            </a:pPr>
            <a:r>
              <a:rPr lang="en">
                <a:solidFill>
                  <a:schemeClr val="dk1"/>
                </a:solidFill>
              </a:rPr>
              <a:t>Handouts- print in advance</a:t>
            </a:r>
            <a:endParaRPr/>
          </a:p>
          <a:p>
            <a:pPr marL="0" lvl="0" indent="0" algn="l" rtl="0">
              <a:spcBef>
                <a:spcPts val="0"/>
              </a:spcBef>
              <a:spcAft>
                <a:spcPts val="0"/>
              </a:spcAft>
              <a:buNone/>
            </a:pPr>
            <a:r>
              <a:rPr lang="en" u="sng">
                <a:solidFill>
                  <a:schemeClr val="hlink"/>
                </a:solidFill>
                <a:hlinkClick r:id="rId3"/>
              </a:rPr>
              <a:t>Weekly Reading and Spelling Guide</a:t>
            </a:r>
            <a:r>
              <a:rPr lang="en"/>
              <a:t> </a:t>
            </a:r>
            <a:endParaRPr/>
          </a:p>
          <a:p>
            <a:pPr marL="0" lvl="0" indent="0" algn="l" rtl="0">
              <a:spcBef>
                <a:spcPts val="0"/>
              </a:spcBef>
              <a:spcAft>
                <a:spcPts val="0"/>
              </a:spcAft>
              <a:buNone/>
            </a:pPr>
            <a:r>
              <a:rPr lang="en" u="sng">
                <a:solidFill>
                  <a:schemeClr val="hlink"/>
                </a:solidFill>
                <a:hlinkClick r:id="rId4"/>
              </a:rPr>
              <a:t>Home Practice Lesson 5</a:t>
            </a:r>
            <a:endParaRPr/>
          </a:p>
          <a:p>
            <a:pPr marL="0" lvl="0" indent="0" algn="l" rtl="0">
              <a:spcBef>
                <a:spcPts val="0"/>
              </a:spcBef>
              <a:spcAft>
                <a:spcPts val="0"/>
              </a:spcAft>
              <a:buNone/>
            </a:pPr>
            <a:r>
              <a:rPr lang="en" u="sng">
                <a:solidFill>
                  <a:schemeClr val="hlink"/>
                </a:solidFill>
                <a:hlinkClick r:id="rId5"/>
              </a:rPr>
              <a:t>Home Practice Lesson 6</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The Weekly Reading and Spelling Guide explains the spelling home practice routine for the entire year. Each lesson has its own half page Home Practice sheet, starting with Lesson 5. For the most part, teachers will cover two lessons per week and will send home both half page Home Practice sheets for those lessons. The Review/Assessment piece that will be administered each Friday will be a combination of concepts from both lessons covered that week.</a:t>
            </a:r>
            <a:endParaRPr/>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0"/>
        <p:cNvGrpSpPr/>
        <p:nvPr/>
      </p:nvGrpSpPr>
      <p:grpSpPr>
        <a:xfrm>
          <a:off x="0" y="0"/>
          <a:ext cx="0" cy="0"/>
          <a:chOff x="0" y="0"/>
          <a:chExt cx="0" cy="0"/>
        </a:xfrm>
      </p:grpSpPr>
      <p:sp>
        <p:nvSpPr>
          <p:cNvPr id="3991" name="Google Shape;3991;g35de1f1737e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2" name="Google Shape;3992;g35de1f1737e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highlight>
                  <a:srgbClr val="FFFF00"/>
                </a:highlight>
              </a:rPr>
              <a:t>2 minutes</a:t>
            </a:r>
            <a:endParaRPr>
              <a:highlight>
                <a:srgbClr val="FFFF00"/>
              </a:highlight>
            </a:endParaRPr>
          </a:p>
          <a:p>
            <a:pPr marL="0" lvl="0" indent="0" algn="l" rtl="0">
              <a:spcBef>
                <a:spcPts val="0"/>
              </a:spcBef>
              <a:spcAft>
                <a:spcPts val="0"/>
              </a:spcAft>
              <a:buNone/>
            </a:pPr>
            <a:r>
              <a:rPr lang="en"/>
              <a:t>Dictation is part of the progress monitoring: spelling assessment.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4"/>
        <p:cNvGrpSpPr/>
        <p:nvPr/>
      </p:nvGrpSpPr>
      <p:grpSpPr>
        <a:xfrm>
          <a:off x="0" y="0"/>
          <a:ext cx="0" cy="0"/>
          <a:chOff x="0" y="0"/>
          <a:chExt cx="0" cy="0"/>
        </a:xfrm>
      </p:grpSpPr>
      <p:sp>
        <p:nvSpPr>
          <p:cNvPr id="4005" name="Google Shape;4005;g35de1f1737e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6" name="Google Shape;4006;g35de1f1737e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highlight>
                  <a:srgbClr val="FFFF00"/>
                </a:highlight>
              </a:rPr>
              <a:t>2-3 minutes</a:t>
            </a:r>
            <a:endParaRPr>
              <a:highlight>
                <a:srgbClr val="FFFF00"/>
              </a:highlight>
            </a:endParaRPr>
          </a:p>
          <a:p>
            <a:pPr marL="0" lvl="0" indent="0" algn="l" rtl="0">
              <a:spcBef>
                <a:spcPts val="0"/>
              </a:spcBef>
              <a:spcAft>
                <a:spcPts val="0"/>
              </a:spcAft>
              <a:buNone/>
            </a:pPr>
            <a:r>
              <a:rPr lang="en"/>
              <a:t>Click on the link and show parents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7"/>
        <p:cNvGrpSpPr/>
        <p:nvPr/>
      </p:nvGrpSpPr>
      <p:grpSpPr>
        <a:xfrm>
          <a:off x="0" y="0"/>
          <a:ext cx="0" cy="0"/>
          <a:chOff x="0" y="0"/>
          <a:chExt cx="0" cy="0"/>
        </a:xfrm>
      </p:grpSpPr>
      <p:sp>
        <p:nvSpPr>
          <p:cNvPr id="4018" name="Google Shape;4018;g35e94f7a692_0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9" name="Google Shape;4019;g35e94f7a692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0"/>
        <p:cNvGrpSpPr/>
        <p:nvPr/>
      </p:nvGrpSpPr>
      <p:grpSpPr>
        <a:xfrm>
          <a:off x="0" y="0"/>
          <a:ext cx="0" cy="0"/>
          <a:chOff x="0" y="0"/>
          <a:chExt cx="0" cy="0"/>
        </a:xfrm>
      </p:grpSpPr>
      <p:sp>
        <p:nvSpPr>
          <p:cNvPr id="3691" name="Google Shape;3691;gbd6c00e730_0_1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2" name="Google Shape;3692;gbd6c00e730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highlight>
                  <a:srgbClr val="FFFF00"/>
                </a:highlight>
              </a:rPr>
              <a:t>3 minutes</a:t>
            </a:r>
            <a:endParaRPr>
              <a:highlight>
                <a:srgbClr val="FFFF00"/>
              </a:highlight>
            </a:endParaRPr>
          </a:p>
          <a:p>
            <a:pPr marL="457200" lvl="0" indent="-298450" algn="l" rtl="0">
              <a:spcBef>
                <a:spcPts val="0"/>
              </a:spcBef>
              <a:spcAft>
                <a:spcPts val="0"/>
              </a:spcAft>
              <a:buSzPts val="1100"/>
              <a:buChar char="●"/>
            </a:pPr>
            <a:r>
              <a:rPr lang="en"/>
              <a:t>Daily</a:t>
            </a:r>
            <a:endParaRPr/>
          </a:p>
          <a:p>
            <a:pPr marL="457200" lvl="0" indent="-298450" algn="l" rtl="0">
              <a:spcBef>
                <a:spcPts val="0"/>
              </a:spcBef>
              <a:spcAft>
                <a:spcPts val="0"/>
              </a:spcAft>
              <a:buSzPts val="1100"/>
              <a:buChar char="●"/>
            </a:pPr>
            <a:r>
              <a:rPr lang="en"/>
              <a:t>In order</a:t>
            </a:r>
            <a:endParaRPr/>
          </a:p>
          <a:p>
            <a:pPr marL="457200" lvl="0" indent="-298450" algn="l" rtl="0">
              <a:spcBef>
                <a:spcPts val="0"/>
              </a:spcBef>
              <a:spcAft>
                <a:spcPts val="0"/>
              </a:spcAft>
              <a:buSzPts val="1100"/>
              <a:buChar char="●"/>
            </a:pPr>
            <a:r>
              <a:rPr lang="en"/>
              <a:t>Based on research</a:t>
            </a:r>
            <a:endParaRPr/>
          </a:p>
          <a:p>
            <a:pPr marL="457200" lvl="0" indent="-298450" algn="l" rtl="0">
              <a:spcBef>
                <a:spcPts val="0"/>
              </a:spcBef>
              <a:spcAft>
                <a:spcPts val="0"/>
              </a:spcAft>
              <a:buSzPts val="1100"/>
              <a:buChar char="●"/>
            </a:pPr>
            <a:r>
              <a:rPr lang="en"/>
              <a:t>Skills build on each other</a:t>
            </a:r>
            <a:endParaRPr/>
          </a:p>
          <a:p>
            <a:pPr marL="457200" lvl="0" indent="-298450" algn="l" rtl="0">
              <a:spcBef>
                <a:spcPts val="0"/>
              </a:spcBef>
              <a:spcAft>
                <a:spcPts val="0"/>
              </a:spcAft>
              <a:buSzPts val="1100"/>
              <a:buChar char="●"/>
            </a:pPr>
            <a:r>
              <a:rPr lang="en"/>
              <a:t>Spiraling skills</a:t>
            </a:r>
            <a:endParaRPr/>
          </a:p>
          <a:p>
            <a:pPr marL="457200" lvl="0" indent="-298450" algn="l" rtl="0">
              <a:spcBef>
                <a:spcPts val="0"/>
              </a:spcBef>
              <a:spcAft>
                <a:spcPts val="0"/>
              </a:spcAft>
              <a:buSzPts val="1100"/>
              <a:buChar char="●"/>
            </a:pPr>
            <a:r>
              <a:rPr lang="en"/>
              <a:t>Building confidence in students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7"/>
        <p:cNvGrpSpPr/>
        <p:nvPr/>
      </p:nvGrpSpPr>
      <p:grpSpPr>
        <a:xfrm>
          <a:off x="0" y="0"/>
          <a:ext cx="0" cy="0"/>
          <a:chOff x="0" y="0"/>
          <a:chExt cx="0" cy="0"/>
        </a:xfrm>
      </p:grpSpPr>
      <p:sp>
        <p:nvSpPr>
          <p:cNvPr id="3708" name="Google Shape;3708;g19da087d192_0_3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9" name="Google Shape;3709;g19da087d192_0_3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highlight>
                  <a:srgbClr val="FFFF00"/>
                </a:highlight>
              </a:rPr>
              <a:t>2 minutes</a:t>
            </a:r>
            <a:endParaRPr>
              <a:highlight>
                <a:srgbClr val="FFFF00"/>
              </a:highlight>
            </a:endParaRPr>
          </a:p>
          <a:p>
            <a:pPr marL="0" lvl="0" indent="0" algn="l" rtl="0">
              <a:spcBef>
                <a:spcPts val="0"/>
              </a:spcBef>
              <a:spcAft>
                <a:spcPts val="0"/>
              </a:spcAft>
              <a:buNone/>
            </a:pPr>
            <a:r>
              <a:rPr lang="en"/>
              <a:t>(Can discuss building funding or specific staff who may be using it)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9"/>
        <p:cNvGrpSpPr/>
        <p:nvPr/>
      </p:nvGrpSpPr>
      <p:grpSpPr>
        <a:xfrm>
          <a:off x="0" y="0"/>
          <a:ext cx="0" cy="0"/>
          <a:chOff x="0" y="0"/>
          <a:chExt cx="0" cy="0"/>
        </a:xfrm>
      </p:grpSpPr>
      <p:sp>
        <p:nvSpPr>
          <p:cNvPr id="3830" name="Google Shape;3830;g35e94f7a692_2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1" name="Google Shape;3831;g35e94f7a692_2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highlight>
                  <a:srgbClr val="FFFF00"/>
                </a:highlight>
              </a:rPr>
              <a:t>2-3 minutes</a:t>
            </a:r>
            <a:endParaRPr>
              <a:highlight>
                <a:srgbClr val="FFFF00"/>
              </a:highlight>
            </a:endParaRPr>
          </a:p>
          <a:p>
            <a:pPr marL="0" lvl="0" indent="0" algn="l" rtl="0">
              <a:spcBef>
                <a:spcPts val="0"/>
              </a:spcBef>
              <a:spcAft>
                <a:spcPts val="0"/>
              </a:spcAft>
              <a:buNone/>
            </a:pPr>
            <a:r>
              <a:rPr lang="en"/>
              <a:t>These are the components of a UFLI lesson (part 1 and 2). Some of these pieces are covered in more detail on the next few slides.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3"/>
        <p:cNvGrpSpPr/>
        <p:nvPr/>
      </p:nvGrpSpPr>
      <p:grpSpPr>
        <a:xfrm>
          <a:off x="0" y="0"/>
          <a:ext cx="0" cy="0"/>
          <a:chOff x="0" y="0"/>
          <a:chExt cx="0" cy="0"/>
        </a:xfrm>
      </p:grpSpPr>
      <p:sp>
        <p:nvSpPr>
          <p:cNvPr id="3844" name="Google Shape;3844;g35de1f1737e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5" name="Google Shape;3845;g35de1f1737e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highlight>
                  <a:srgbClr val="FFFF00"/>
                </a:highlight>
              </a:rPr>
              <a:t>6 minutes</a:t>
            </a:r>
            <a:endParaRPr>
              <a:solidFill>
                <a:schemeClr val="dk1"/>
              </a:solidFill>
              <a:highlight>
                <a:srgbClr val="FFFF00"/>
              </a:highlight>
            </a:endParaRPr>
          </a:p>
          <a:p>
            <a:pPr marL="0" lvl="0" indent="0" algn="l" rtl="0">
              <a:spcBef>
                <a:spcPts val="0"/>
              </a:spcBef>
              <a:spcAft>
                <a:spcPts val="0"/>
              </a:spcAft>
              <a:buClr>
                <a:schemeClr val="dk1"/>
              </a:buClr>
              <a:buSzPts val="1100"/>
              <a:buFont typeface="Arial"/>
              <a:buNone/>
            </a:pPr>
            <a:r>
              <a:rPr lang="en">
                <a:solidFill>
                  <a:schemeClr val="dk1"/>
                </a:solidFill>
              </a:rPr>
              <a:t>Watch 1st minute and can fast forward after b sound to (q  is  2:39) (w and y 3:19 - 3:30)  Make sure to stop and clarify these sounds as they are not what parents may suspect!  </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8"/>
        <p:cNvGrpSpPr/>
        <p:nvPr/>
      </p:nvGrpSpPr>
      <p:grpSpPr>
        <a:xfrm>
          <a:off x="0" y="0"/>
          <a:ext cx="0" cy="0"/>
          <a:chOff x="0" y="0"/>
          <a:chExt cx="0" cy="0"/>
        </a:xfrm>
      </p:grpSpPr>
      <p:sp>
        <p:nvSpPr>
          <p:cNvPr id="3859" name="Google Shape;3859;g35e94f7a692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0" name="Google Shape;3860;g35e94f7a692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highlight>
                  <a:srgbClr val="FFFF00"/>
                </a:highlight>
              </a:rPr>
              <a:t>2-3 minutes</a:t>
            </a:r>
            <a:endParaRPr>
              <a:highlight>
                <a:srgbClr val="FFFF00"/>
              </a:highlight>
            </a:endParaRPr>
          </a:p>
          <a:p>
            <a:pPr marL="0" lvl="0" indent="0" algn="l" rtl="0">
              <a:spcBef>
                <a:spcPts val="0"/>
              </a:spcBef>
              <a:spcAft>
                <a:spcPts val="0"/>
              </a:spcAft>
              <a:buNone/>
            </a:pPr>
            <a:r>
              <a:rPr lang="en"/>
              <a:t>Blending is combining the sounds together. Segmenting is breaking the word into individual sounds.</a:t>
            </a:r>
            <a:endParaRPr/>
          </a:p>
          <a:p>
            <a:pPr marL="0" lvl="0" indent="0" algn="l" rtl="0">
              <a:spcBef>
                <a:spcPts val="0"/>
              </a:spcBef>
              <a:spcAft>
                <a:spcPts val="0"/>
              </a:spcAft>
              <a:buNone/>
            </a:pPr>
            <a:r>
              <a:rPr lang="en"/>
              <a:t>Practice and give examples with a few other CVC words</a:t>
            </a:r>
            <a:endParaRPr/>
          </a:p>
          <a:p>
            <a:pPr marL="0" lvl="0" indent="0" algn="l" rtl="0">
              <a:spcBef>
                <a:spcPts val="0"/>
              </a:spcBef>
              <a:spcAft>
                <a:spcPts val="0"/>
              </a:spcAft>
              <a:buNone/>
            </a:pPr>
            <a:r>
              <a:rPr lang="en"/>
              <a:t>Do it at home as a game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5"/>
        <p:cNvGrpSpPr/>
        <p:nvPr/>
      </p:nvGrpSpPr>
      <p:grpSpPr>
        <a:xfrm>
          <a:off x="0" y="0"/>
          <a:ext cx="0" cy="0"/>
          <a:chOff x="0" y="0"/>
          <a:chExt cx="0" cy="0"/>
        </a:xfrm>
      </p:grpSpPr>
      <p:sp>
        <p:nvSpPr>
          <p:cNvPr id="3876" name="Google Shape;3876;g35de1f1737e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7" name="Google Shape;3877;g35de1f1737e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highlight>
                  <a:srgbClr val="FFFF00"/>
                </a:highlight>
              </a:rPr>
              <a:t>2-3 minutes</a:t>
            </a:r>
            <a:endParaRPr>
              <a:highlight>
                <a:srgbClr val="FFFF00"/>
              </a:highligh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9"/>
        <p:cNvGrpSpPr/>
        <p:nvPr/>
      </p:nvGrpSpPr>
      <p:grpSpPr>
        <a:xfrm>
          <a:off x="0" y="0"/>
          <a:ext cx="0" cy="0"/>
          <a:chOff x="0" y="0"/>
          <a:chExt cx="0" cy="0"/>
        </a:xfrm>
      </p:grpSpPr>
      <p:sp>
        <p:nvSpPr>
          <p:cNvPr id="3890" name="Google Shape;3890;g35de1f1737e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1" name="Google Shape;3891;g35de1f1737e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highlight>
                  <a:srgbClr val="FFFF00"/>
                </a:highlight>
              </a:rPr>
              <a:t>7 minutes</a:t>
            </a:r>
            <a:endParaRPr>
              <a:highlight>
                <a:srgbClr val="FFFF00"/>
              </a:highlight>
            </a:endParaRPr>
          </a:p>
          <a:p>
            <a:pPr marL="0" lvl="0" indent="0" algn="l" rtl="0">
              <a:spcBef>
                <a:spcPts val="0"/>
              </a:spcBef>
              <a:spcAft>
                <a:spcPts val="0"/>
              </a:spcAft>
              <a:buClr>
                <a:schemeClr val="dk1"/>
              </a:buClr>
              <a:buSzPts val="1100"/>
              <a:buFont typeface="Arial"/>
              <a:buNone/>
            </a:pPr>
            <a:r>
              <a:rPr lang="en" b="1">
                <a:solidFill>
                  <a:schemeClr val="dk1"/>
                </a:solidFill>
              </a:rPr>
              <a:t>Heart has a link to a video describing “heart” words.</a:t>
            </a:r>
            <a:endParaRPr/>
          </a:p>
          <a:p>
            <a:pPr marL="0" lvl="0" indent="0" algn="l" rtl="0">
              <a:spcBef>
                <a:spcPts val="0"/>
              </a:spcBef>
              <a:spcAft>
                <a:spcPts val="0"/>
              </a:spcAft>
              <a:buNone/>
            </a:pPr>
            <a:r>
              <a:rPr lang="en"/>
              <a:t>UFLI uses the heart word method to teach high-frequency (irregular) words so that they become automatic for even more of our students. Each word is at least partially decodable with only part of the word that students need to know “by heart.” </a:t>
            </a:r>
            <a:endParaRPr/>
          </a:p>
          <a:p>
            <a:pPr marL="0" lvl="0" indent="0" algn="l" rtl="0">
              <a:spcBef>
                <a:spcPts val="0"/>
              </a:spcBef>
              <a:spcAft>
                <a:spcPts val="0"/>
              </a:spcAft>
              <a:buNone/>
            </a:pPr>
            <a:endParaRPr/>
          </a:p>
          <a:p>
            <a:pPr marL="0" lvl="0" indent="0" algn="l" rtl="0">
              <a:spcBef>
                <a:spcPts val="0"/>
              </a:spcBef>
              <a:spcAft>
                <a:spcPts val="0"/>
              </a:spcAft>
              <a:buNone/>
            </a:pPr>
            <a:endParaRPr b="1"/>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6"/>
        <p:cNvGrpSpPr/>
        <p:nvPr/>
      </p:nvGrpSpPr>
      <p:grpSpPr>
        <a:xfrm>
          <a:off x="0" y="0"/>
          <a:ext cx="0" cy="0"/>
          <a:chOff x="0" y="0"/>
          <a:chExt cx="0" cy="0"/>
        </a:xfrm>
      </p:grpSpPr>
      <p:sp>
        <p:nvSpPr>
          <p:cNvPr id="3907" name="Google Shape;3907;g35de1f1737e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8" name="Google Shape;3908;g35de1f1737e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highlight>
                  <a:srgbClr val="FFFF00"/>
                </a:highlight>
              </a:rPr>
              <a:t>2 minutes</a:t>
            </a:r>
            <a:endParaRPr>
              <a:highlight>
                <a:srgbClr val="FFFF00"/>
              </a:highlight>
            </a:endParaRPr>
          </a:p>
          <a:p>
            <a:pPr marL="0" lvl="0" indent="0" algn="l" rtl="0">
              <a:spcBef>
                <a:spcPts val="0"/>
              </a:spcBef>
              <a:spcAft>
                <a:spcPts val="0"/>
              </a:spcAft>
              <a:buNone/>
            </a:pPr>
            <a:r>
              <a:rPr lang="en" b="1"/>
              <a:t>Kindergarten</a:t>
            </a:r>
            <a:r>
              <a:rPr lang="en"/>
              <a:t>: one change, mostly initial sounds, with one ending sound change. Later vowels will also change.</a:t>
            </a:r>
            <a:endParaRPr/>
          </a:p>
          <a:p>
            <a:pPr marL="0" lvl="0" indent="0" algn="l" rtl="0">
              <a:spcBef>
                <a:spcPts val="0"/>
              </a:spcBef>
              <a:spcAft>
                <a:spcPts val="0"/>
              </a:spcAft>
              <a:buNone/>
            </a:pPr>
            <a:r>
              <a:rPr lang="en" b="1"/>
              <a:t>First grade</a:t>
            </a:r>
            <a:r>
              <a:rPr lang="en"/>
              <a:t>: One change at a time but it can be a beginning or end change and also a vowel change is possible</a:t>
            </a:r>
            <a:endParaRPr/>
          </a:p>
          <a:p>
            <a:pPr marL="0" lvl="0" indent="0" algn="l" rtl="0">
              <a:spcBef>
                <a:spcPts val="0"/>
              </a:spcBef>
              <a:spcAft>
                <a:spcPts val="0"/>
              </a:spcAft>
              <a:buNone/>
            </a:pPr>
            <a:r>
              <a:rPr lang="en" b="1"/>
              <a:t>Second grade</a:t>
            </a:r>
            <a:r>
              <a:rPr lang="en"/>
              <a:t>: changes occur one at a time in the beginning, middle and end. Students will have skills such as vowel teams and diphthongs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2637073" y="4078100"/>
            <a:ext cx="7039296" cy="1876898"/>
            <a:chOff x="512302" y="556350"/>
            <a:chExt cx="7039296" cy="1876898"/>
          </a:xfrm>
        </p:grpSpPr>
        <p:sp>
          <p:nvSpPr>
            <p:cNvPr id="10" name="Google Shape;10;p2"/>
            <p:cNvSpPr/>
            <p:nvPr/>
          </p:nvSpPr>
          <p:spPr>
            <a:xfrm>
              <a:off x="928732" y="950895"/>
              <a:ext cx="6224207" cy="1482353"/>
            </a:xfrm>
            <a:custGeom>
              <a:avLst/>
              <a:gdLst/>
              <a:ahLst/>
              <a:cxnLst/>
              <a:rect l="l" t="t" r="r" b="b"/>
              <a:pathLst>
                <a:path w="55740" h="13275" extrusionOk="0">
                  <a:moveTo>
                    <a:pt x="31581" y="27"/>
                  </a:moveTo>
                  <a:cubicBezTo>
                    <a:pt x="31162" y="179"/>
                    <a:pt x="31162" y="758"/>
                    <a:pt x="31215" y="1196"/>
                  </a:cubicBezTo>
                  <a:lnTo>
                    <a:pt x="31215" y="1196"/>
                  </a:lnTo>
                  <a:cubicBezTo>
                    <a:pt x="31305" y="1874"/>
                    <a:pt x="31331" y="2552"/>
                    <a:pt x="31305" y="3230"/>
                  </a:cubicBezTo>
                  <a:lnTo>
                    <a:pt x="31305" y="3230"/>
                  </a:lnTo>
                  <a:cubicBezTo>
                    <a:pt x="31296" y="3417"/>
                    <a:pt x="31278" y="3622"/>
                    <a:pt x="31135" y="3747"/>
                  </a:cubicBezTo>
                  <a:lnTo>
                    <a:pt x="31135" y="3747"/>
                  </a:lnTo>
                  <a:cubicBezTo>
                    <a:pt x="30992" y="3881"/>
                    <a:pt x="30778" y="3881"/>
                    <a:pt x="30582" y="3881"/>
                  </a:cubicBezTo>
                  <a:lnTo>
                    <a:pt x="30582" y="3881"/>
                  </a:lnTo>
                  <a:cubicBezTo>
                    <a:pt x="28370" y="3800"/>
                    <a:pt x="26166" y="3729"/>
                    <a:pt x="23954" y="3649"/>
                  </a:cubicBezTo>
                  <a:lnTo>
                    <a:pt x="23954" y="3649"/>
                  </a:lnTo>
                  <a:cubicBezTo>
                    <a:pt x="23784" y="3649"/>
                    <a:pt x="23606" y="3640"/>
                    <a:pt x="23454" y="3560"/>
                  </a:cubicBezTo>
                  <a:lnTo>
                    <a:pt x="23454" y="3560"/>
                  </a:lnTo>
                  <a:cubicBezTo>
                    <a:pt x="23044" y="3363"/>
                    <a:pt x="22999" y="2792"/>
                    <a:pt x="23017" y="2337"/>
                  </a:cubicBezTo>
                  <a:lnTo>
                    <a:pt x="23017" y="2337"/>
                  </a:lnTo>
                  <a:cubicBezTo>
                    <a:pt x="23035" y="1829"/>
                    <a:pt x="23044" y="1312"/>
                    <a:pt x="23062" y="803"/>
                  </a:cubicBezTo>
                  <a:lnTo>
                    <a:pt x="23062" y="803"/>
                  </a:lnTo>
                  <a:cubicBezTo>
                    <a:pt x="23071" y="651"/>
                    <a:pt x="23071" y="491"/>
                    <a:pt x="22990" y="366"/>
                  </a:cubicBezTo>
                  <a:lnTo>
                    <a:pt x="22990" y="366"/>
                  </a:lnTo>
                  <a:cubicBezTo>
                    <a:pt x="22794" y="36"/>
                    <a:pt x="22232" y="205"/>
                    <a:pt x="22071" y="553"/>
                  </a:cubicBezTo>
                  <a:lnTo>
                    <a:pt x="22071" y="553"/>
                  </a:lnTo>
                  <a:cubicBezTo>
                    <a:pt x="21920" y="901"/>
                    <a:pt x="22018" y="1312"/>
                    <a:pt x="22089" y="1686"/>
                  </a:cubicBezTo>
                  <a:lnTo>
                    <a:pt x="22089" y="1686"/>
                  </a:lnTo>
                  <a:cubicBezTo>
                    <a:pt x="22187" y="2204"/>
                    <a:pt x="22223" y="2739"/>
                    <a:pt x="22187" y="3265"/>
                  </a:cubicBezTo>
                  <a:lnTo>
                    <a:pt x="22187" y="3265"/>
                  </a:lnTo>
                  <a:cubicBezTo>
                    <a:pt x="22178" y="3461"/>
                    <a:pt x="22134" y="3684"/>
                    <a:pt x="21964" y="3774"/>
                  </a:cubicBezTo>
                  <a:lnTo>
                    <a:pt x="21964" y="3774"/>
                  </a:lnTo>
                  <a:cubicBezTo>
                    <a:pt x="21875" y="3827"/>
                    <a:pt x="21768" y="3827"/>
                    <a:pt x="21661" y="3827"/>
                  </a:cubicBezTo>
                  <a:lnTo>
                    <a:pt x="21661" y="3827"/>
                  </a:lnTo>
                  <a:cubicBezTo>
                    <a:pt x="19645" y="3827"/>
                    <a:pt x="17629" y="3818"/>
                    <a:pt x="15604" y="3818"/>
                  </a:cubicBezTo>
                  <a:lnTo>
                    <a:pt x="15604" y="3818"/>
                  </a:lnTo>
                  <a:cubicBezTo>
                    <a:pt x="15006" y="3818"/>
                    <a:pt x="14337" y="3792"/>
                    <a:pt x="13900" y="3372"/>
                  </a:cubicBezTo>
                  <a:lnTo>
                    <a:pt x="13900" y="3372"/>
                  </a:lnTo>
                  <a:cubicBezTo>
                    <a:pt x="13614" y="3640"/>
                    <a:pt x="13757" y="4166"/>
                    <a:pt x="14087" y="4398"/>
                  </a:cubicBezTo>
                  <a:lnTo>
                    <a:pt x="14087" y="4398"/>
                  </a:lnTo>
                  <a:cubicBezTo>
                    <a:pt x="14417" y="4630"/>
                    <a:pt x="14845" y="4639"/>
                    <a:pt x="15238" y="4648"/>
                  </a:cubicBezTo>
                  <a:lnTo>
                    <a:pt x="15238" y="4648"/>
                  </a:lnTo>
                  <a:cubicBezTo>
                    <a:pt x="15853" y="4648"/>
                    <a:pt x="16469" y="4657"/>
                    <a:pt x="17076" y="4666"/>
                  </a:cubicBezTo>
                  <a:lnTo>
                    <a:pt x="17076" y="4666"/>
                  </a:lnTo>
                  <a:cubicBezTo>
                    <a:pt x="17200" y="4666"/>
                    <a:pt x="17325" y="4675"/>
                    <a:pt x="17423" y="4746"/>
                  </a:cubicBezTo>
                  <a:lnTo>
                    <a:pt x="17423" y="4746"/>
                  </a:lnTo>
                  <a:cubicBezTo>
                    <a:pt x="17539" y="4844"/>
                    <a:pt x="17557" y="5023"/>
                    <a:pt x="17557" y="5174"/>
                  </a:cubicBezTo>
                  <a:lnTo>
                    <a:pt x="17557" y="5174"/>
                  </a:lnTo>
                  <a:cubicBezTo>
                    <a:pt x="17575" y="6057"/>
                    <a:pt x="17504" y="6941"/>
                    <a:pt x="17352" y="7815"/>
                  </a:cubicBezTo>
                  <a:lnTo>
                    <a:pt x="17352" y="7815"/>
                  </a:lnTo>
                  <a:cubicBezTo>
                    <a:pt x="14899" y="7761"/>
                    <a:pt x="12454" y="7788"/>
                    <a:pt x="10010" y="7735"/>
                  </a:cubicBezTo>
                  <a:lnTo>
                    <a:pt x="10010" y="7735"/>
                  </a:lnTo>
                  <a:cubicBezTo>
                    <a:pt x="9876" y="7735"/>
                    <a:pt x="9734" y="7726"/>
                    <a:pt x="9627" y="7654"/>
                  </a:cubicBezTo>
                  <a:lnTo>
                    <a:pt x="9627" y="7654"/>
                  </a:lnTo>
                  <a:cubicBezTo>
                    <a:pt x="9511" y="7574"/>
                    <a:pt x="9448" y="7440"/>
                    <a:pt x="9412" y="7306"/>
                  </a:cubicBezTo>
                  <a:lnTo>
                    <a:pt x="9412" y="7306"/>
                  </a:lnTo>
                  <a:cubicBezTo>
                    <a:pt x="9243" y="6807"/>
                    <a:pt x="9207" y="6263"/>
                    <a:pt x="9296" y="5736"/>
                  </a:cubicBezTo>
                  <a:lnTo>
                    <a:pt x="9296" y="5736"/>
                  </a:lnTo>
                  <a:cubicBezTo>
                    <a:pt x="9350" y="5406"/>
                    <a:pt x="9457" y="5049"/>
                    <a:pt x="9323" y="4746"/>
                  </a:cubicBezTo>
                  <a:lnTo>
                    <a:pt x="9323" y="4746"/>
                  </a:lnTo>
                  <a:cubicBezTo>
                    <a:pt x="9189" y="4434"/>
                    <a:pt x="8672" y="4300"/>
                    <a:pt x="8538" y="4612"/>
                  </a:cubicBezTo>
                  <a:lnTo>
                    <a:pt x="8538" y="4612"/>
                  </a:lnTo>
                  <a:cubicBezTo>
                    <a:pt x="8502" y="4693"/>
                    <a:pt x="8502" y="4773"/>
                    <a:pt x="8502" y="4853"/>
                  </a:cubicBezTo>
                  <a:lnTo>
                    <a:pt x="8502" y="4853"/>
                  </a:lnTo>
                  <a:cubicBezTo>
                    <a:pt x="8494" y="5861"/>
                    <a:pt x="8485" y="6860"/>
                    <a:pt x="8485" y="7860"/>
                  </a:cubicBezTo>
                  <a:lnTo>
                    <a:pt x="8485" y="7860"/>
                  </a:lnTo>
                  <a:cubicBezTo>
                    <a:pt x="7396" y="7868"/>
                    <a:pt x="6299" y="7806"/>
                    <a:pt x="5202" y="7744"/>
                  </a:cubicBezTo>
                  <a:lnTo>
                    <a:pt x="5202" y="7744"/>
                  </a:lnTo>
                  <a:cubicBezTo>
                    <a:pt x="4113" y="7681"/>
                    <a:pt x="3016" y="7610"/>
                    <a:pt x="1928" y="7619"/>
                  </a:cubicBezTo>
                  <a:lnTo>
                    <a:pt x="1928" y="7619"/>
                  </a:lnTo>
                  <a:cubicBezTo>
                    <a:pt x="1892" y="7619"/>
                    <a:pt x="1696" y="7619"/>
                    <a:pt x="1446" y="7610"/>
                  </a:cubicBezTo>
                  <a:lnTo>
                    <a:pt x="1446" y="7610"/>
                  </a:lnTo>
                  <a:cubicBezTo>
                    <a:pt x="955" y="7592"/>
                    <a:pt x="268" y="7574"/>
                    <a:pt x="206" y="7619"/>
                  </a:cubicBezTo>
                  <a:lnTo>
                    <a:pt x="206" y="7619"/>
                  </a:lnTo>
                  <a:cubicBezTo>
                    <a:pt x="45" y="7752"/>
                    <a:pt x="19" y="8894"/>
                    <a:pt x="197" y="9019"/>
                  </a:cubicBezTo>
                  <a:lnTo>
                    <a:pt x="197" y="9019"/>
                  </a:lnTo>
                  <a:cubicBezTo>
                    <a:pt x="366" y="9144"/>
                    <a:pt x="1" y="12570"/>
                    <a:pt x="206" y="12570"/>
                  </a:cubicBezTo>
                  <a:lnTo>
                    <a:pt x="206" y="12570"/>
                  </a:lnTo>
                  <a:cubicBezTo>
                    <a:pt x="1160" y="12579"/>
                    <a:pt x="2409" y="12463"/>
                    <a:pt x="3667" y="12347"/>
                  </a:cubicBezTo>
                  <a:lnTo>
                    <a:pt x="3667" y="12347"/>
                  </a:lnTo>
                  <a:cubicBezTo>
                    <a:pt x="4916" y="12222"/>
                    <a:pt x="6174" y="12106"/>
                    <a:pt x="7120" y="12115"/>
                  </a:cubicBezTo>
                  <a:lnTo>
                    <a:pt x="7120" y="12115"/>
                  </a:lnTo>
                  <a:cubicBezTo>
                    <a:pt x="9377" y="12133"/>
                    <a:pt x="14720" y="12552"/>
                    <a:pt x="16969" y="12570"/>
                  </a:cubicBezTo>
                  <a:lnTo>
                    <a:pt x="16969" y="12570"/>
                  </a:lnTo>
                  <a:cubicBezTo>
                    <a:pt x="25015" y="12650"/>
                    <a:pt x="32116" y="13275"/>
                    <a:pt x="40154" y="12864"/>
                  </a:cubicBezTo>
                  <a:lnTo>
                    <a:pt x="40154" y="12864"/>
                  </a:lnTo>
                  <a:cubicBezTo>
                    <a:pt x="43054" y="12721"/>
                    <a:pt x="52679" y="12481"/>
                    <a:pt x="55552" y="12115"/>
                  </a:cubicBezTo>
                  <a:lnTo>
                    <a:pt x="55552" y="12115"/>
                  </a:lnTo>
                  <a:cubicBezTo>
                    <a:pt x="55739" y="12088"/>
                    <a:pt x="55115" y="8243"/>
                    <a:pt x="54196" y="7681"/>
                  </a:cubicBezTo>
                  <a:lnTo>
                    <a:pt x="54196" y="7681"/>
                  </a:lnTo>
                  <a:cubicBezTo>
                    <a:pt x="54107" y="7636"/>
                    <a:pt x="52581" y="7708"/>
                    <a:pt x="51074" y="7788"/>
                  </a:cubicBezTo>
                  <a:lnTo>
                    <a:pt x="51074" y="7788"/>
                  </a:lnTo>
                  <a:cubicBezTo>
                    <a:pt x="49628" y="7860"/>
                    <a:pt x="48210" y="7931"/>
                    <a:pt x="48130" y="7895"/>
                  </a:cubicBezTo>
                  <a:lnTo>
                    <a:pt x="48130" y="7895"/>
                  </a:lnTo>
                  <a:cubicBezTo>
                    <a:pt x="48058" y="7860"/>
                    <a:pt x="47978" y="7868"/>
                    <a:pt x="47898" y="7877"/>
                  </a:cubicBezTo>
                  <a:lnTo>
                    <a:pt x="47898" y="7877"/>
                  </a:lnTo>
                  <a:cubicBezTo>
                    <a:pt x="47336" y="7922"/>
                    <a:pt x="46765" y="7922"/>
                    <a:pt x="46203" y="7877"/>
                  </a:cubicBezTo>
                  <a:lnTo>
                    <a:pt x="46203" y="7877"/>
                  </a:lnTo>
                  <a:cubicBezTo>
                    <a:pt x="46078" y="7868"/>
                    <a:pt x="45944" y="7851"/>
                    <a:pt x="45837" y="7770"/>
                  </a:cubicBezTo>
                  <a:lnTo>
                    <a:pt x="45837" y="7770"/>
                  </a:lnTo>
                  <a:cubicBezTo>
                    <a:pt x="45703" y="7681"/>
                    <a:pt x="45650" y="7512"/>
                    <a:pt x="45614" y="7351"/>
                  </a:cubicBezTo>
                  <a:lnTo>
                    <a:pt x="45614" y="7351"/>
                  </a:lnTo>
                  <a:cubicBezTo>
                    <a:pt x="45427" y="6459"/>
                    <a:pt x="45257" y="5388"/>
                    <a:pt x="45676" y="4577"/>
                  </a:cubicBezTo>
                  <a:lnTo>
                    <a:pt x="45676" y="4577"/>
                  </a:lnTo>
                  <a:cubicBezTo>
                    <a:pt x="45819" y="4318"/>
                    <a:pt x="45552" y="3979"/>
                    <a:pt x="45248" y="3979"/>
                  </a:cubicBezTo>
                  <a:lnTo>
                    <a:pt x="45248" y="3979"/>
                  </a:lnTo>
                  <a:cubicBezTo>
                    <a:pt x="44954" y="3979"/>
                    <a:pt x="44704" y="4229"/>
                    <a:pt x="44606" y="4505"/>
                  </a:cubicBezTo>
                  <a:lnTo>
                    <a:pt x="44606" y="4505"/>
                  </a:lnTo>
                  <a:cubicBezTo>
                    <a:pt x="44508" y="4782"/>
                    <a:pt x="44526" y="5085"/>
                    <a:pt x="44552" y="5379"/>
                  </a:cubicBezTo>
                  <a:lnTo>
                    <a:pt x="44552" y="5379"/>
                  </a:lnTo>
                  <a:cubicBezTo>
                    <a:pt x="44597" y="6031"/>
                    <a:pt x="44642" y="6673"/>
                    <a:pt x="44686" y="7315"/>
                  </a:cubicBezTo>
                  <a:lnTo>
                    <a:pt x="44686" y="7315"/>
                  </a:lnTo>
                  <a:cubicBezTo>
                    <a:pt x="44695" y="7476"/>
                    <a:pt x="44704" y="7663"/>
                    <a:pt x="44579" y="7779"/>
                  </a:cubicBezTo>
                  <a:lnTo>
                    <a:pt x="44579" y="7779"/>
                  </a:lnTo>
                  <a:cubicBezTo>
                    <a:pt x="44472" y="7877"/>
                    <a:pt x="44312" y="7877"/>
                    <a:pt x="44160" y="7868"/>
                  </a:cubicBezTo>
                  <a:lnTo>
                    <a:pt x="44160" y="7868"/>
                  </a:lnTo>
                  <a:cubicBezTo>
                    <a:pt x="42367" y="7788"/>
                    <a:pt x="40574" y="7708"/>
                    <a:pt x="38780" y="7619"/>
                  </a:cubicBezTo>
                  <a:lnTo>
                    <a:pt x="38780" y="7619"/>
                  </a:lnTo>
                  <a:cubicBezTo>
                    <a:pt x="38076" y="7592"/>
                    <a:pt x="37353" y="7556"/>
                    <a:pt x="36666" y="7726"/>
                  </a:cubicBezTo>
                  <a:lnTo>
                    <a:pt x="36666" y="7726"/>
                  </a:lnTo>
                  <a:cubicBezTo>
                    <a:pt x="36345" y="6860"/>
                    <a:pt x="36461" y="5897"/>
                    <a:pt x="36586" y="4978"/>
                  </a:cubicBezTo>
                  <a:lnTo>
                    <a:pt x="36586" y="4978"/>
                  </a:lnTo>
                  <a:cubicBezTo>
                    <a:pt x="36604" y="4880"/>
                    <a:pt x="36622" y="4764"/>
                    <a:pt x="36684" y="4693"/>
                  </a:cubicBezTo>
                  <a:lnTo>
                    <a:pt x="36684" y="4693"/>
                  </a:lnTo>
                  <a:cubicBezTo>
                    <a:pt x="36782" y="4577"/>
                    <a:pt x="36952" y="4577"/>
                    <a:pt x="37094" y="4568"/>
                  </a:cubicBezTo>
                  <a:lnTo>
                    <a:pt x="37094" y="4568"/>
                  </a:lnTo>
                  <a:cubicBezTo>
                    <a:pt x="37978" y="4568"/>
                    <a:pt x="38852" y="4559"/>
                    <a:pt x="39726" y="4559"/>
                  </a:cubicBezTo>
                  <a:lnTo>
                    <a:pt x="39726" y="4559"/>
                  </a:lnTo>
                  <a:cubicBezTo>
                    <a:pt x="40047" y="4559"/>
                    <a:pt x="40404" y="4541"/>
                    <a:pt x="40645" y="4327"/>
                  </a:cubicBezTo>
                  <a:lnTo>
                    <a:pt x="40645" y="4327"/>
                  </a:lnTo>
                  <a:cubicBezTo>
                    <a:pt x="40886" y="4113"/>
                    <a:pt x="40868" y="3622"/>
                    <a:pt x="40556" y="3542"/>
                  </a:cubicBezTo>
                  <a:lnTo>
                    <a:pt x="40556" y="3542"/>
                  </a:lnTo>
                  <a:cubicBezTo>
                    <a:pt x="39592" y="3792"/>
                    <a:pt x="38593" y="3800"/>
                    <a:pt x="37603" y="3809"/>
                  </a:cubicBezTo>
                  <a:lnTo>
                    <a:pt x="37603" y="3809"/>
                  </a:lnTo>
                  <a:cubicBezTo>
                    <a:pt x="36024" y="3818"/>
                    <a:pt x="34454" y="3836"/>
                    <a:pt x="32884" y="3845"/>
                  </a:cubicBezTo>
                  <a:lnTo>
                    <a:pt x="32884" y="3845"/>
                  </a:lnTo>
                  <a:cubicBezTo>
                    <a:pt x="32670" y="3845"/>
                    <a:pt x="32420" y="3827"/>
                    <a:pt x="32295" y="3658"/>
                  </a:cubicBezTo>
                  <a:lnTo>
                    <a:pt x="32295" y="3658"/>
                  </a:lnTo>
                  <a:cubicBezTo>
                    <a:pt x="32197" y="3524"/>
                    <a:pt x="32206" y="3345"/>
                    <a:pt x="32224" y="3185"/>
                  </a:cubicBezTo>
                  <a:lnTo>
                    <a:pt x="32224" y="3185"/>
                  </a:lnTo>
                  <a:cubicBezTo>
                    <a:pt x="32286" y="2587"/>
                    <a:pt x="32339" y="1981"/>
                    <a:pt x="32402" y="1374"/>
                  </a:cubicBezTo>
                  <a:lnTo>
                    <a:pt x="32402" y="1374"/>
                  </a:lnTo>
                  <a:cubicBezTo>
                    <a:pt x="32429" y="1062"/>
                    <a:pt x="32455" y="732"/>
                    <a:pt x="32331" y="437"/>
                  </a:cubicBezTo>
                  <a:lnTo>
                    <a:pt x="32331" y="437"/>
                  </a:lnTo>
                  <a:cubicBezTo>
                    <a:pt x="32232" y="196"/>
                    <a:pt x="31983" y="0"/>
                    <a:pt x="31733" y="0"/>
                  </a:cubicBezTo>
                  <a:lnTo>
                    <a:pt x="31733" y="0"/>
                  </a:lnTo>
                  <a:cubicBezTo>
                    <a:pt x="31679" y="0"/>
                    <a:pt x="31626" y="9"/>
                    <a:pt x="31581" y="27"/>
                  </a:cubicBezTo>
                </a:path>
              </a:pathLst>
            </a:custGeom>
            <a:gradFill>
              <a:gsLst>
                <a:gs pos="0">
                  <a:schemeClr val="accent6"/>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2463856" y="556350"/>
              <a:ext cx="1973425" cy="1279108"/>
              <a:chOff x="1651320" y="556375"/>
              <a:chExt cx="1151759" cy="746532"/>
            </a:xfrm>
          </p:grpSpPr>
          <p:sp>
            <p:nvSpPr>
              <p:cNvPr id="12" name="Google Shape;12;p2"/>
              <p:cNvSpPr/>
              <p:nvPr/>
            </p:nvSpPr>
            <p:spPr>
              <a:xfrm>
                <a:off x="2248352" y="815105"/>
                <a:ext cx="554727" cy="225032"/>
              </a:xfrm>
              <a:custGeom>
                <a:avLst/>
                <a:gdLst/>
                <a:ahLst/>
                <a:cxnLst/>
                <a:rect l="l" t="t" r="r" b="b"/>
                <a:pathLst>
                  <a:path w="8512" h="3453" extrusionOk="0">
                    <a:moveTo>
                      <a:pt x="224" y="54"/>
                    </a:moveTo>
                    <a:cubicBezTo>
                      <a:pt x="1" y="1089"/>
                      <a:pt x="1" y="2346"/>
                      <a:pt x="224" y="3381"/>
                    </a:cubicBezTo>
                    <a:lnTo>
                      <a:pt x="224" y="3381"/>
                    </a:lnTo>
                    <a:cubicBezTo>
                      <a:pt x="2918" y="3453"/>
                      <a:pt x="5594" y="3453"/>
                      <a:pt x="8289" y="3381"/>
                    </a:cubicBezTo>
                    <a:lnTo>
                      <a:pt x="8289" y="3381"/>
                    </a:lnTo>
                    <a:cubicBezTo>
                      <a:pt x="8512" y="2346"/>
                      <a:pt x="8512" y="1089"/>
                      <a:pt x="8289" y="54"/>
                    </a:cubicBezTo>
                    <a:lnTo>
                      <a:pt x="8289" y="54"/>
                    </a:lnTo>
                    <a:cubicBezTo>
                      <a:pt x="6942" y="18"/>
                      <a:pt x="5594" y="0"/>
                      <a:pt x="4256" y="0"/>
                    </a:cubicBezTo>
                    <a:lnTo>
                      <a:pt x="4256" y="0"/>
                    </a:lnTo>
                    <a:cubicBezTo>
                      <a:pt x="2909" y="0"/>
                      <a:pt x="1571" y="18"/>
                      <a:pt x="224"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955343" y="556375"/>
                <a:ext cx="554727" cy="225032"/>
              </a:xfrm>
              <a:custGeom>
                <a:avLst/>
                <a:gdLst/>
                <a:ahLst/>
                <a:cxnLst/>
                <a:rect l="l" t="t" r="r" b="b"/>
                <a:pathLst>
                  <a:path w="8512" h="3453" extrusionOk="0">
                    <a:moveTo>
                      <a:pt x="224" y="63"/>
                    </a:moveTo>
                    <a:cubicBezTo>
                      <a:pt x="1" y="1098"/>
                      <a:pt x="1" y="2347"/>
                      <a:pt x="224" y="3381"/>
                    </a:cubicBezTo>
                    <a:lnTo>
                      <a:pt x="224" y="3381"/>
                    </a:lnTo>
                    <a:cubicBezTo>
                      <a:pt x="2909" y="3453"/>
                      <a:pt x="5594" y="3453"/>
                      <a:pt x="8279" y="3381"/>
                    </a:cubicBezTo>
                    <a:lnTo>
                      <a:pt x="8279" y="3381"/>
                    </a:lnTo>
                    <a:cubicBezTo>
                      <a:pt x="8511" y="2347"/>
                      <a:pt x="8511" y="1098"/>
                      <a:pt x="8279" y="63"/>
                    </a:cubicBezTo>
                    <a:lnTo>
                      <a:pt x="8279" y="63"/>
                    </a:lnTo>
                    <a:cubicBezTo>
                      <a:pt x="6941" y="18"/>
                      <a:pt x="5594" y="0"/>
                      <a:pt x="4256" y="0"/>
                    </a:cubicBezTo>
                    <a:lnTo>
                      <a:pt x="4256" y="0"/>
                    </a:lnTo>
                    <a:cubicBezTo>
                      <a:pt x="2909" y="0"/>
                      <a:pt x="1571" y="18"/>
                      <a:pt x="224" y="63"/>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951889" y="1077875"/>
                <a:ext cx="554662" cy="225032"/>
              </a:xfrm>
              <a:custGeom>
                <a:avLst/>
                <a:gdLst/>
                <a:ahLst/>
                <a:cxnLst/>
                <a:rect l="l" t="t" r="r" b="b"/>
                <a:pathLst>
                  <a:path w="8511" h="3453" extrusionOk="0">
                    <a:moveTo>
                      <a:pt x="223" y="54"/>
                    </a:moveTo>
                    <a:cubicBezTo>
                      <a:pt x="0" y="1089"/>
                      <a:pt x="0" y="2347"/>
                      <a:pt x="223" y="3373"/>
                    </a:cubicBezTo>
                    <a:lnTo>
                      <a:pt x="223" y="3373"/>
                    </a:lnTo>
                    <a:cubicBezTo>
                      <a:pt x="2917"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08" y="1"/>
                      <a:pt x="1570" y="18"/>
                      <a:pt x="223"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651320" y="815105"/>
                <a:ext cx="554075" cy="225032"/>
              </a:xfrm>
              <a:custGeom>
                <a:avLst/>
                <a:gdLst/>
                <a:ahLst/>
                <a:cxnLst/>
                <a:rect l="l" t="t" r="r" b="b"/>
                <a:pathLst>
                  <a:path w="8502" h="3453" extrusionOk="0">
                    <a:moveTo>
                      <a:pt x="223" y="54"/>
                    </a:moveTo>
                    <a:cubicBezTo>
                      <a:pt x="0" y="1089"/>
                      <a:pt x="0" y="2346"/>
                      <a:pt x="223" y="3381"/>
                    </a:cubicBezTo>
                    <a:lnTo>
                      <a:pt x="223" y="3381"/>
                    </a:lnTo>
                    <a:cubicBezTo>
                      <a:pt x="2908" y="3453"/>
                      <a:pt x="5594" y="3453"/>
                      <a:pt x="8279" y="3381"/>
                    </a:cubicBezTo>
                    <a:lnTo>
                      <a:pt x="8279" y="3381"/>
                    </a:lnTo>
                    <a:cubicBezTo>
                      <a:pt x="8502" y="2346"/>
                      <a:pt x="8502" y="1089"/>
                      <a:pt x="8279" y="54"/>
                    </a:cubicBezTo>
                    <a:lnTo>
                      <a:pt x="8279" y="54"/>
                    </a:lnTo>
                    <a:cubicBezTo>
                      <a:pt x="6941" y="18"/>
                      <a:pt x="5594" y="0"/>
                      <a:pt x="4255" y="0"/>
                    </a:cubicBezTo>
                    <a:lnTo>
                      <a:pt x="4255" y="0"/>
                    </a:lnTo>
                    <a:cubicBezTo>
                      <a:pt x="2908" y="0"/>
                      <a:pt x="1561" y="18"/>
                      <a:pt x="223"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16;p2"/>
            <p:cNvGrpSpPr/>
            <p:nvPr/>
          </p:nvGrpSpPr>
          <p:grpSpPr>
            <a:xfrm>
              <a:off x="1522415" y="999658"/>
              <a:ext cx="4976967" cy="1306019"/>
              <a:chOff x="1101863" y="815105"/>
              <a:chExt cx="2904731" cy="762238"/>
            </a:xfrm>
          </p:grpSpPr>
          <p:sp>
            <p:nvSpPr>
              <p:cNvPr id="17" name="Google Shape;17;p2"/>
              <p:cNvSpPr/>
              <p:nvPr/>
            </p:nvSpPr>
            <p:spPr>
              <a:xfrm>
                <a:off x="3121059" y="1077875"/>
                <a:ext cx="554727" cy="225032"/>
              </a:xfrm>
              <a:custGeom>
                <a:avLst/>
                <a:gdLst/>
                <a:ahLst/>
                <a:cxnLst/>
                <a:rect l="l" t="t" r="r" b="b"/>
                <a:pathLst>
                  <a:path w="8512" h="3453" extrusionOk="0">
                    <a:moveTo>
                      <a:pt x="223" y="54"/>
                    </a:moveTo>
                    <a:cubicBezTo>
                      <a:pt x="0" y="1089"/>
                      <a:pt x="0" y="2347"/>
                      <a:pt x="223" y="3373"/>
                    </a:cubicBezTo>
                    <a:lnTo>
                      <a:pt x="223" y="3373"/>
                    </a:lnTo>
                    <a:cubicBezTo>
                      <a:pt x="2918" y="3453"/>
                      <a:pt x="5594" y="3453"/>
                      <a:pt x="8288" y="3373"/>
                    </a:cubicBezTo>
                    <a:lnTo>
                      <a:pt x="8288" y="3373"/>
                    </a:lnTo>
                    <a:cubicBezTo>
                      <a:pt x="8511" y="2347"/>
                      <a:pt x="8511" y="1089"/>
                      <a:pt x="8288" y="54"/>
                    </a:cubicBezTo>
                    <a:lnTo>
                      <a:pt x="8288" y="54"/>
                    </a:lnTo>
                    <a:cubicBezTo>
                      <a:pt x="6941" y="18"/>
                      <a:pt x="5594" y="1"/>
                      <a:pt x="4256" y="1"/>
                    </a:cubicBezTo>
                    <a:lnTo>
                      <a:pt x="4256" y="1"/>
                    </a:lnTo>
                    <a:cubicBezTo>
                      <a:pt x="2909" y="1"/>
                      <a:pt x="1571" y="18"/>
                      <a:pt x="223"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2847210" y="815105"/>
                <a:ext cx="554727" cy="225032"/>
              </a:xfrm>
              <a:custGeom>
                <a:avLst/>
                <a:gdLst/>
                <a:ahLst/>
                <a:cxnLst/>
                <a:rect l="l" t="t" r="r" b="b"/>
                <a:pathLst>
                  <a:path w="8512" h="3453" extrusionOk="0">
                    <a:moveTo>
                      <a:pt x="224" y="54"/>
                    </a:moveTo>
                    <a:cubicBezTo>
                      <a:pt x="1" y="1089"/>
                      <a:pt x="1" y="2346"/>
                      <a:pt x="224" y="3381"/>
                    </a:cubicBezTo>
                    <a:lnTo>
                      <a:pt x="224" y="3381"/>
                    </a:lnTo>
                    <a:cubicBezTo>
                      <a:pt x="2918" y="3453"/>
                      <a:pt x="5603" y="3453"/>
                      <a:pt x="8288" y="3381"/>
                    </a:cubicBezTo>
                    <a:lnTo>
                      <a:pt x="8288" y="3381"/>
                    </a:lnTo>
                    <a:cubicBezTo>
                      <a:pt x="8511" y="2346"/>
                      <a:pt x="8511" y="1089"/>
                      <a:pt x="8288" y="54"/>
                    </a:cubicBezTo>
                    <a:lnTo>
                      <a:pt x="8288" y="54"/>
                    </a:lnTo>
                    <a:cubicBezTo>
                      <a:pt x="6941" y="18"/>
                      <a:pt x="5603" y="0"/>
                      <a:pt x="4256" y="0"/>
                    </a:cubicBezTo>
                    <a:lnTo>
                      <a:pt x="4256" y="0"/>
                    </a:lnTo>
                    <a:cubicBezTo>
                      <a:pt x="2918" y="0"/>
                      <a:pt x="1571" y="18"/>
                      <a:pt x="224" y="54"/>
                    </a:cubicBezTo>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698960" y="1352311"/>
                <a:ext cx="554727" cy="225032"/>
              </a:xfrm>
              <a:custGeom>
                <a:avLst/>
                <a:gdLst/>
                <a:ahLst/>
                <a:cxnLst/>
                <a:rect l="l" t="t" r="r" b="b"/>
                <a:pathLst>
                  <a:path w="8512" h="3453" extrusionOk="0">
                    <a:moveTo>
                      <a:pt x="224" y="54"/>
                    </a:moveTo>
                    <a:cubicBezTo>
                      <a:pt x="1" y="1089"/>
                      <a:pt x="1" y="2346"/>
                      <a:pt x="224" y="3372"/>
                    </a:cubicBezTo>
                    <a:lnTo>
                      <a:pt x="224" y="3372"/>
                    </a:lnTo>
                    <a:cubicBezTo>
                      <a:pt x="2918" y="3453"/>
                      <a:pt x="5603"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868130" y="1352311"/>
                <a:ext cx="554727" cy="225032"/>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3452454" y="1352311"/>
                <a:ext cx="554141" cy="225032"/>
              </a:xfrm>
              <a:custGeom>
                <a:avLst/>
                <a:gdLst/>
                <a:ahLst/>
                <a:cxnLst/>
                <a:rect l="l" t="t" r="r" b="b"/>
                <a:pathLst>
                  <a:path w="8503" h="3453" extrusionOk="0">
                    <a:moveTo>
                      <a:pt x="223" y="54"/>
                    </a:moveTo>
                    <a:cubicBezTo>
                      <a:pt x="0" y="1089"/>
                      <a:pt x="0" y="2346"/>
                      <a:pt x="223" y="3372"/>
                    </a:cubicBezTo>
                    <a:lnTo>
                      <a:pt x="223" y="3372"/>
                    </a:lnTo>
                    <a:cubicBezTo>
                      <a:pt x="2909" y="3453"/>
                      <a:pt x="5594" y="3453"/>
                      <a:pt x="8279" y="3372"/>
                    </a:cubicBezTo>
                    <a:lnTo>
                      <a:pt x="8279" y="3372"/>
                    </a:lnTo>
                    <a:cubicBezTo>
                      <a:pt x="8502" y="2346"/>
                      <a:pt x="8502" y="1089"/>
                      <a:pt x="8279" y="54"/>
                    </a:cubicBezTo>
                    <a:lnTo>
                      <a:pt x="8279" y="54"/>
                    </a:lnTo>
                    <a:cubicBezTo>
                      <a:pt x="6941" y="18"/>
                      <a:pt x="5594" y="0"/>
                      <a:pt x="4256" y="0"/>
                    </a:cubicBezTo>
                    <a:lnTo>
                      <a:pt x="4256" y="0"/>
                    </a:lnTo>
                    <a:cubicBezTo>
                      <a:pt x="2909" y="0"/>
                      <a:pt x="1562" y="18"/>
                      <a:pt x="223"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101863" y="1352311"/>
                <a:ext cx="554727" cy="225032"/>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594" y="0"/>
                      <a:pt x="4256" y="0"/>
                    </a:cubicBezTo>
                    <a:lnTo>
                      <a:pt x="4256" y="0"/>
                    </a:lnTo>
                    <a:cubicBezTo>
                      <a:pt x="2909"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3;p2"/>
            <p:cNvGrpSpPr/>
            <p:nvPr/>
          </p:nvGrpSpPr>
          <p:grpSpPr>
            <a:xfrm>
              <a:off x="512302" y="1449888"/>
              <a:ext cx="7031029" cy="855788"/>
              <a:chOff x="512325" y="1077875"/>
              <a:chExt cx="4103554" cy="499468"/>
            </a:xfrm>
          </p:grpSpPr>
          <p:sp>
            <p:nvSpPr>
              <p:cNvPr id="24" name="Google Shape;24;p2"/>
              <p:cNvSpPr/>
              <p:nvPr/>
            </p:nvSpPr>
            <p:spPr>
              <a:xfrm>
                <a:off x="2540254" y="1077875"/>
                <a:ext cx="554662" cy="225032"/>
              </a:xfrm>
              <a:custGeom>
                <a:avLst/>
                <a:gdLst/>
                <a:ahLst/>
                <a:cxnLst/>
                <a:rect l="l" t="t" r="r" b="b"/>
                <a:pathLst>
                  <a:path w="8511" h="3453" extrusionOk="0">
                    <a:moveTo>
                      <a:pt x="223" y="54"/>
                    </a:moveTo>
                    <a:cubicBezTo>
                      <a:pt x="0" y="1089"/>
                      <a:pt x="0" y="2347"/>
                      <a:pt x="223" y="3373"/>
                    </a:cubicBezTo>
                    <a:lnTo>
                      <a:pt x="223" y="3373"/>
                    </a:lnTo>
                    <a:cubicBezTo>
                      <a:pt x="2917"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17" y="1"/>
                      <a:pt x="1570" y="18"/>
                      <a:pt x="223"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3704796" y="1077875"/>
                <a:ext cx="554662" cy="225032"/>
              </a:xfrm>
              <a:custGeom>
                <a:avLst/>
                <a:gdLst/>
                <a:ahLst/>
                <a:cxnLst/>
                <a:rect l="l" t="t" r="r" b="b"/>
                <a:pathLst>
                  <a:path w="8511" h="3453" extrusionOk="0">
                    <a:moveTo>
                      <a:pt x="232" y="54"/>
                    </a:moveTo>
                    <a:cubicBezTo>
                      <a:pt x="0" y="1089"/>
                      <a:pt x="9" y="2347"/>
                      <a:pt x="232" y="3373"/>
                    </a:cubicBezTo>
                    <a:lnTo>
                      <a:pt x="232" y="3373"/>
                    </a:lnTo>
                    <a:cubicBezTo>
                      <a:pt x="2917" y="3453"/>
                      <a:pt x="5603" y="3453"/>
                      <a:pt x="8288" y="3373"/>
                    </a:cubicBezTo>
                    <a:lnTo>
                      <a:pt x="8288" y="3373"/>
                    </a:lnTo>
                    <a:cubicBezTo>
                      <a:pt x="8511" y="2347"/>
                      <a:pt x="8511" y="1089"/>
                      <a:pt x="8288" y="54"/>
                    </a:cubicBezTo>
                    <a:lnTo>
                      <a:pt x="8288" y="54"/>
                    </a:lnTo>
                    <a:cubicBezTo>
                      <a:pt x="6941" y="18"/>
                      <a:pt x="5603" y="1"/>
                      <a:pt x="4256" y="1"/>
                    </a:cubicBezTo>
                    <a:lnTo>
                      <a:pt x="4256" y="1"/>
                    </a:lnTo>
                    <a:cubicBezTo>
                      <a:pt x="2917" y="1"/>
                      <a:pt x="1570" y="18"/>
                      <a:pt x="232" y="54"/>
                    </a:cubicBezTo>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1354792" y="1077875"/>
                <a:ext cx="554662" cy="225032"/>
              </a:xfrm>
              <a:custGeom>
                <a:avLst/>
                <a:gdLst/>
                <a:ahLst/>
                <a:cxnLst/>
                <a:rect l="l" t="t" r="r" b="b"/>
                <a:pathLst>
                  <a:path w="8511" h="3453" extrusionOk="0">
                    <a:moveTo>
                      <a:pt x="223" y="54"/>
                    </a:moveTo>
                    <a:cubicBezTo>
                      <a:pt x="0" y="1089"/>
                      <a:pt x="0" y="2347"/>
                      <a:pt x="223" y="3373"/>
                    </a:cubicBezTo>
                    <a:lnTo>
                      <a:pt x="223" y="3373"/>
                    </a:lnTo>
                    <a:cubicBezTo>
                      <a:pt x="2909" y="3453"/>
                      <a:pt x="5594" y="3453"/>
                      <a:pt x="8279" y="3373"/>
                    </a:cubicBezTo>
                    <a:lnTo>
                      <a:pt x="8279" y="3373"/>
                    </a:lnTo>
                    <a:cubicBezTo>
                      <a:pt x="8511" y="2347"/>
                      <a:pt x="8511" y="1089"/>
                      <a:pt x="8279" y="54"/>
                    </a:cubicBezTo>
                    <a:lnTo>
                      <a:pt x="8279" y="54"/>
                    </a:lnTo>
                    <a:cubicBezTo>
                      <a:pt x="6941" y="18"/>
                      <a:pt x="5594" y="1"/>
                      <a:pt x="4256" y="1"/>
                    </a:cubicBezTo>
                    <a:lnTo>
                      <a:pt x="4256" y="1"/>
                    </a:lnTo>
                    <a:cubicBezTo>
                      <a:pt x="2909" y="1"/>
                      <a:pt x="1570" y="18"/>
                      <a:pt x="223" y="54"/>
                    </a:cubicBezTo>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765254" y="1077875"/>
                <a:ext cx="554727" cy="225032"/>
              </a:xfrm>
              <a:custGeom>
                <a:avLst/>
                <a:gdLst/>
                <a:ahLst/>
                <a:cxnLst/>
                <a:rect l="l" t="t" r="r" b="b"/>
                <a:pathLst>
                  <a:path w="8512" h="3453" extrusionOk="0">
                    <a:moveTo>
                      <a:pt x="223" y="54"/>
                    </a:moveTo>
                    <a:cubicBezTo>
                      <a:pt x="0" y="1089"/>
                      <a:pt x="0" y="2347"/>
                      <a:pt x="223" y="3373"/>
                    </a:cubicBezTo>
                    <a:lnTo>
                      <a:pt x="223" y="3373"/>
                    </a:lnTo>
                    <a:cubicBezTo>
                      <a:pt x="2918"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09" y="1"/>
                      <a:pt x="1570" y="18"/>
                      <a:pt x="223"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2287325" y="1352311"/>
                <a:ext cx="554727" cy="225032"/>
              </a:xfrm>
              <a:custGeom>
                <a:avLst/>
                <a:gdLst/>
                <a:ahLst/>
                <a:cxnLst/>
                <a:rect l="l" t="t" r="r" b="b"/>
                <a:pathLst>
                  <a:path w="8512" h="3453" extrusionOk="0">
                    <a:moveTo>
                      <a:pt x="224" y="54"/>
                    </a:moveTo>
                    <a:cubicBezTo>
                      <a:pt x="1" y="1089"/>
                      <a:pt x="1" y="2346"/>
                      <a:pt x="224" y="3372"/>
                    </a:cubicBezTo>
                    <a:lnTo>
                      <a:pt x="224" y="3372"/>
                    </a:lnTo>
                    <a:cubicBezTo>
                      <a:pt x="2918" y="3453"/>
                      <a:pt x="5603"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512325" y="1352311"/>
                <a:ext cx="554727" cy="225032"/>
              </a:xfrm>
              <a:custGeom>
                <a:avLst/>
                <a:gdLst/>
                <a:ahLst/>
                <a:cxnLst/>
                <a:rect l="l" t="t" r="r" b="b"/>
                <a:pathLst>
                  <a:path w="8512" h="3453" extrusionOk="0">
                    <a:moveTo>
                      <a:pt x="224" y="54"/>
                    </a:moveTo>
                    <a:cubicBezTo>
                      <a:pt x="1" y="1089"/>
                      <a:pt x="1" y="2346"/>
                      <a:pt x="224" y="3372"/>
                    </a:cubicBezTo>
                    <a:lnTo>
                      <a:pt x="224" y="3372"/>
                    </a:lnTo>
                    <a:cubicBezTo>
                      <a:pt x="2918" y="3453"/>
                      <a:pt x="5603"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4061152" y="1352311"/>
                <a:ext cx="554727" cy="225032"/>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 name="Google Shape;31;p2"/>
            <p:cNvSpPr/>
            <p:nvPr/>
          </p:nvSpPr>
          <p:spPr>
            <a:xfrm>
              <a:off x="2957947" y="1436871"/>
              <a:ext cx="973384" cy="222325"/>
            </a:xfrm>
            <a:custGeom>
              <a:avLst/>
              <a:gdLst/>
              <a:ahLst/>
              <a:cxnLst/>
              <a:rect l="l" t="t" r="r" b="b"/>
              <a:pathLst>
                <a:path w="8717" h="1991" extrusionOk="0">
                  <a:moveTo>
                    <a:pt x="4635" y="0"/>
                  </a:moveTo>
                  <a:cubicBezTo>
                    <a:pt x="2550" y="0"/>
                    <a:pt x="376" y="43"/>
                    <a:pt x="251" y="118"/>
                  </a:cubicBezTo>
                  <a:cubicBezTo>
                    <a:pt x="1" y="251"/>
                    <a:pt x="251" y="1991"/>
                    <a:pt x="251" y="1991"/>
                  </a:cubicBezTo>
                  <a:cubicBezTo>
                    <a:pt x="251" y="1991"/>
                    <a:pt x="108" y="501"/>
                    <a:pt x="4354" y="278"/>
                  </a:cubicBezTo>
                  <a:cubicBezTo>
                    <a:pt x="4629" y="263"/>
                    <a:pt x="4886" y="256"/>
                    <a:pt x="5127" y="256"/>
                  </a:cubicBezTo>
                  <a:cubicBezTo>
                    <a:pt x="8606" y="256"/>
                    <a:pt x="8645" y="1723"/>
                    <a:pt x="8645" y="1723"/>
                  </a:cubicBezTo>
                  <a:cubicBezTo>
                    <a:pt x="8645" y="1723"/>
                    <a:pt x="8717" y="278"/>
                    <a:pt x="8494" y="118"/>
                  </a:cubicBezTo>
                  <a:cubicBezTo>
                    <a:pt x="8387" y="36"/>
                    <a:pt x="6549" y="0"/>
                    <a:pt x="4635" y="0"/>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3998014" y="1391199"/>
              <a:ext cx="925591" cy="156443"/>
            </a:xfrm>
            <a:custGeom>
              <a:avLst/>
              <a:gdLst/>
              <a:ahLst/>
              <a:cxnLst/>
              <a:rect l="l" t="t" r="r" b="b"/>
              <a:pathLst>
                <a:path w="8289" h="1401" extrusionOk="0">
                  <a:moveTo>
                    <a:pt x="0" y="1401"/>
                  </a:moveTo>
                  <a:cubicBezTo>
                    <a:pt x="348" y="357"/>
                    <a:pt x="3783" y="785"/>
                    <a:pt x="5603" y="767"/>
                  </a:cubicBezTo>
                  <a:cubicBezTo>
                    <a:pt x="7423" y="741"/>
                    <a:pt x="8288" y="1151"/>
                    <a:pt x="8288" y="1151"/>
                  </a:cubicBezTo>
                  <a:lnTo>
                    <a:pt x="8190" y="580"/>
                  </a:lnTo>
                  <a:cubicBezTo>
                    <a:pt x="8190" y="580"/>
                    <a:pt x="4006" y="0"/>
                    <a:pt x="125" y="580"/>
                  </a:cubicBezTo>
                  <a:cubicBezTo>
                    <a:pt x="125" y="580"/>
                    <a:pt x="27" y="1106"/>
                    <a:pt x="0" y="140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4985263" y="1404152"/>
              <a:ext cx="427454" cy="207250"/>
            </a:xfrm>
            <a:custGeom>
              <a:avLst/>
              <a:gdLst/>
              <a:ahLst/>
              <a:cxnLst/>
              <a:rect l="l" t="t" r="r" b="b"/>
              <a:pathLst>
                <a:path w="3828" h="1856" extrusionOk="0">
                  <a:moveTo>
                    <a:pt x="3827" y="446"/>
                  </a:moveTo>
                  <a:cubicBezTo>
                    <a:pt x="643" y="625"/>
                    <a:pt x="36" y="1856"/>
                    <a:pt x="36" y="1856"/>
                  </a:cubicBezTo>
                  <a:cubicBezTo>
                    <a:pt x="36" y="1856"/>
                    <a:pt x="0" y="919"/>
                    <a:pt x="196" y="464"/>
                  </a:cubicBezTo>
                  <a:cubicBezTo>
                    <a:pt x="402" y="0"/>
                    <a:pt x="3827" y="446"/>
                    <a:pt x="3827" y="446"/>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525683" y="1906989"/>
              <a:ext cx="972379" cy="222437"/>
            </a:xfrm>
            <a:custGeom>
              <a:avLst/>
              <a:gdLst/>
              <a:ahLst/>
              <a:cxnLst/>
              <a:rect l="l" t="t" r="r" b="b"/>
              <a:pathLst>
                <a:path w="8708" h="1992" extrusionOk="0">
                  <a:moveTo>
                    <a:pt x="4625" y="1"/>
                  </a:moveTo>
                  <a:cubicBezTo>
                    <a:pt x="2541" y="1"/>
                    <a:pt x="367" y="44"/>
                    <a:pt x="241" y="118"/>
                  </a:cubicBezTo>
                  <a:cubicBezTo>
                    <a:pt x="0" y="252"/>
                    <a:pt x="241" y="1992"/>
                    <a:pt x="241" y="1992"/>
                  </a:cubicBezTo>
                  <a:cubicBezTo>
                    <a:pt x="241" y="1992"/>
                    <a:pt x="98" y="502"/>
                    <a:pt x="4345" y="279"/>
                  </a:cubicBezTo>
                  <a:cubicBezTo>
                    <a:pt x="4611" y="265"/>
                    <a:pt x="4861" y="258"/>
                    <a:pt x="5096" y="258"/>
                  </a:cubicBezTo>
                  <a:cubicBezTo>
                    <a:pt x="8604" y="258"/>
                    <a:pt x="8636" y="1724"/>
                    <a:pt x="8636" y="1724"/>
                  </a:cubicBezTo>
                  <a:cubicBezTo>
                    <a:pt x="8636" y="1724"/>
                    <a:pt x="8707" y="279"/>
                    <a:pt x="8484" y="118"/>
                  </a:cubicBezTo>
                  <a:cubicBezTo>
                    <a:pt x="8377" y="37"/>
                    <a:pt x="6539" y="1"/>
                    <a:pt x="4625" y="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564634" y="1862323"/>
              <a:ext cx="925591" cy="155549"/>
            </a:xfrm>
            <a:custGeom>
              <a:avLst/>
              <a:gdLst/>
              <a:ahLst/>
              <a:cxnLst/>
              <a:rect l="l" t="t" r="r" b="b"/>
              <a:pathLst>
                <a:path w="8289" h="1393" extrusionOk="0">
                  <a:moveTo>
                    <a:pt x="1" y="1393"/>
                  </a:moveTo>
                  <a:cubicBezTo>
                    <a:pt x="358" y="349"/>
                    <a:pt x="3783" y="777"/>
                    <a:pt x="5603" y="759"/>
                  </a:cubicBezTo>
                  <a:cubicBezTo>
                    <a:pt x="7423" y="741"/>
                    <a:pt x="8288" y="1143"/>
                    <a:pt x="8288" y="1143"/>
                  </a:cubicBezTo>
                  <a:lnTo>
                    <a:pt x="8190" y="572"/>
                  </a:lnTo>
                  <a:cubicBezTo>
                    <a:pt x="8190" y="572"/>
                    <a:pt x="4015" y="1"/>
                    <a:pt x="126" y="572"/>
                  </a:cubicBezTo>
                  <a:cubicBezTo>
                    <a:pt x="126" y="572"/>
                    <a:pt x="28" y="1098"/>
                    <a:pt x="1" y="139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4551883" y="1874271"/>
              <a:ext cx="427454" cy="207362"/>
            </a:xfrm>
            <a:custGeom>
              <a:avLst/>
              <a:gdLst/>
              <a:ahLst/>
              <a:cxnLst/>
              <a:rect l="l" t="t" r="r" b="b"/>
              <a:pathLst>
                <a:path w="3828" h="1857" extrusionOk="0">
                  <a:moveTo>
                    <a:pt x="3828" y="447"/>
                  </a:moveTo>
                  <a:cubicBezTo>
                    <a:pt x="643" y="634"/>
                    <a:pt x="36" y="1856"/>
                    <a:pt x="36" y="1856"/>
                  </a:cubicBezTo>
                  <a:cubicBezTo>
                    <a:pt x="36" y="1856"/>
                    <a:pt x="1" y="929"/>
                    <a:pt x="197" y="465"/>
                  </a:cubicBezTo>
                  <a:cubicBezTo>
                    <a:pt x="402" y="1"/>
                    <a:pt x="3828" y="447"/>
                    <a:pt x="3828" y="447"/>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1534414" y="1862323"/>
              <a:ext cx="925591" cy="155549"/>
            </a:xfrm>
            <a:custGeom>
              <a:avLst/>
              <a:gdLst/>
              <a:ahLst/>
              <a:cxnLst/>
              <a:rect l="l" t="t" r="r" b="b"/>
              <a:pathLst>
                <a:path w="8289" h="1393" extrusionOk="0">
                  <a:moveTo>
                    <a:pt x="1" y="1393"/>
                  </a:moveTo>
                  <a:cubicBezTo>
                    <a:pt x="358" y="349"/>
                    <a:pt x="3783" y="777"/>
                    <a:pt x="5603" y="759"/>
                  </a:cubicBezTo>
                  <a:cubicBezTo>
                    <a:pt x="7423" y="741"/>
                    <a:pt x="8288" y="1143"/>
                    <a:pt x="8288" y="1143"/>
                  </a:cubicBezTo>
                  <a:lnTo>
                    <a:pt x="8190" y="572"/>
                  </a:lnTo>
                  <a:cubicBezTo>
                    <a:pt x="8190" y="572"/>
                    <a:pt x="4015" y="1"/>
                    <a:pt x="135" y="572"/>
                  </a:cubicBezTo>
                  <a:cubicBezTo>
                    <a:pt x="135" y="572"/>
                    <a:pt x="27" y="1098"/>
                    <a:pt x="1" y="139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5675589" y="1481872"/>
              <a:ext cx="219310" cy="265986"/>
            </a:xfrm>
            <a:custGeom>
              <a:avLst/>
              <a:gdLst/>
              <a:ahLst/>
              <a:cxnLst/>
              <a:rect l="l" t="t" r="r" b="b"/>
              <a:pathLst>
                <a:path w="1964" h="2382" extrusionOk="0">
                  <a:moveTo>
                    <a:pt x="946" y="268"/>
                  </a:moveTo>
                  <a:cubicBezTo>
                    <a:pt x="696" y="241"/>
                    <a:pt x="447" y="384"/>
                    <a:pt x="295" y="580"/>
                  </a:cubicBezTo>
                  <a:cubicBezTo>
                    <a:pt x="143" y="785"/>
                    <a:pt x="81" y="1035"/>
                    <a:pt x="45" y="1276"/>
                  </a:cubicBezTo>
                  <a:cubicBezTo>
                    <a:pt x="18" y="1481"/>
                    <a:pt x="0" y="1686"/>
                    <a:pt x="63" y="1882"/>
                  </a:cubicBezTo>
                  <a:cubicBezTo>
                    <a:pt x="116" y="2070"/>
                    <a:pt x="259" y="2248"/>
                    <a:pt x="447" y="2311"/>
                  </a:cubicBezTo>
                  <a:cubicBezTo>
                    <a:pt x="670" y="2382"/>
                    <a:pt x="919" y="2293"/>
                    <a:pt x="1116" y="2168"/>
                  </a:cubicBezTo>
                  <a:cubicBezTo>
                    <a:pt x="1517" y="1918"/>
                    <a:pt x="1847" y="1525"/>
                    <a:pt x="1910" y="1062"/>
                  </a:cubicBezTo>
                  <a:cubicBezTo>
                    <a:pt x="1963" y="598"/>
                    <a:pt x="1669" y="80"/>
                    <a:pt x="1214"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5092799" y="1998891"/>
              <a:ext cx="219310" cy="266991"/>
            </a:xfrm>
            <a:custGeom>
              <a:avLst/>
              <a:gdLst/>
              <a:ahLst/>
              <a:cxnLst/>
              <a:rect l="l" t="t" r="r" b="b"/>
              <a:pathLst>
                <a:path w="1964" h="2391" extrusionOk="0">
                  <a:moveTo>
                    <a:pt x="946" y="268"/>
                  </a:moveTo>
                  <a:cubicBezTo>
                    <a:pt x="697" y="241"/>
                    <a:pt x="447" y="384"/>
                    <a:pt x="295" y="580"/>
                  </a:cubicBezTo>
                  <a:cubicBezTo>
                    <a:pt x="143" y="785"/>
                    <a:pt x="81" y="1035"/>
                    <a:pt x="45" y="1285"/>
                  </a:cubicBezTo>
                  <a:cubicBezTo>
                    <a:pt x="19" y="1481"/>
                    <a:pt x="1" y="1686"/>
                    <a:pt x="63" y="1882"/>
                  </a:cubicBezTo>
                  <a:cubicBezTo>
                    <a:pt x="117" y="2070"/>
                    <a:pt x="250" y="2248"/>
                    <a:pt x="447" y="2311"/>
                  </a:cubicBezTo>
                  <a:cubicBezTo>
                    <a:pt x="670" y="2391"/>
                    <a:pt x="911" y="2293"/>
                    <a:pt x="1116" y="2168"/>
                  </a:cubicBezTo>
                  <a:cubicBezTo>
                    <a:pt x="1517" y="1927"/>
                    <a:pt x="1847" y="1534"/>
                    <a:pt x="1910" y="1071"/>
                  </a:cubicBezTo>
                  <a:cubicBezTo>
                    <a:pt x="1963" y="598"/>
                    <a:pt x="1669" y="80"/>
                    <a:pt x="1214"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5589941" y="1533574"/>
              <a:ext cx="60857" cy="104742"/>
            </a:xfrm>
            <a:custGeom>
              <a:avLst/>
              <a:gdLst/>
              <a:ahLst/>
              <a:cxnLst/>
              <a:rect l="l" t="t" r="r" b="b"/>
              <a:pathLst>
                <a:path w="545" h="938" extrusionOk="0">
                  <a:moveTo>
                    <a:pt x="188" y="938"/>
                  </a:moveTo>
                  <a:cubicBezTo>
                    <a:pt x="0" y="688"/>
                    <a:pt x="18" y="304"/>
                    <a:pt x="241" y="81"/>
                  </a:cubicBezTo>
                  <a:cubicBezTo>
                    <a:pt x="286" y="37"/>
                    <a:pt x="348" y="1"/>
                    <a:pt x="411" y="28"/>
                  </a:cubicBezTo>
                  <a:cubicBezTo>
                    <a:pt x="437" y="46"/>
                    <a:pt x="455" y="90"/>
                    <a:pt x="464" y="126"/>
                  </a:cubicBezTo>
                  <a:cubicBezTo>
                    <a:pt x="544" y="393"/>
                    <a:pt x="446" y="697"/>
                    <a:pt x="223" y="866"/>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6061606" y="1455338"/>
              <a:ext cx="479266" cy="336893"/>
            </a:xfrm>
            <a:custGeom>
              <a:avLst/>
              <a:gdLst/>
              <a:ahLst/>
              <a:cxnLst/>
              <a:rect l="l" t="t" r="r" b="b"/>
              <a:pathLst>
                <a:path w="4292" h="3017" extrusionOk="0">
                  <a:moveTo>
                    <a:pt x="0" y="2258"/>
                  </a:moveTo>
                  <a:cubicBezTo>
                    <a:pt x="0" y="2508"/>
                    <a:pt x="36" y="2802"/>
                    <a:pt x="250" y="2936"/>
                  </a:cubicBezTo>
                  <a:cubicBezTo>
                    <a:pt x="375" y="3016"/>
                    <a:pt x="527" y="3016"/>
                    <a:pt x="678" y="3016"/>
                  </a:cubicBezTo>
                  <a:cubicBezTo>
                    <a:pt x="1704" y="2980"/>
                    <a:pt x="2721" y="2713"/>
                    <a:pt x="3622" y="2231"/>
                  </a:cubicBezTo>
                  <a:cubicBezTo>
                    <a:pt x="3783" y="2142"/>
                    <a:pt x="3943" y="2044"/>
                    <a:pt x="4050" y="1901"/>
                  </a:cubicBezTo>
                  <a:cubicBezTo>
                    <a:pt x="4291" y="1580"/>
                    <a:pt x="4175" y="1080"/>
                    <a:pt x="3890" y="795"/>
                  </a:cubicBezTo>
                  <a:cubicBezTo>
                    <a:pt x="3604" y="500"/>
                    <a:pt x="3203" y="375"/>
                    <a:pt x="2801" y="286"/>
                  </a:cubicBezTo>
                  <a:cubicBezTo>
                    <a:pt x="2382" y="188"/>
                    <a:pt x="1963" y="126"/>
                    <a:pt x="1526" y="99"/>
                  </a:cubicBezTo>
                  <a:cubicBezTo>
                    <a:pt x="72" y="1"/>
                    <a:pt x="0" y="1027"/>
                    <a:pt x="0" y="225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6556205" y="1598900"/>
              <a:ext cx="247226" cy="172411"/>
            </a:xfrm>
            <a:custGeom>
              <a:avLst/>
              <a:gdLst/>
              <a:ahLst/>
              <a:cxnLst/>
              <a:rect l="l" t="t" r="r" b="b"/>
              <a:pathLst>
                <a:path w="2214" h="1544" extrusionOk="0">
                  <a:moveTo>
                    <a:pt x="1143" y="134"/>
                  </a:moveTo>
                  <a:cubicBezTo>
                    <a:pt x="1277" y="62"/>
                    <a:pt x="1428" y="0"/>
                    <a:pt x="1589" y="0"/>
                  </a:cubicBezTo>
                  <a:cubicBezTo>
                    <a:pt x="1963" y="9"/>
                    <a:pt x="2213" y="473"/>
                    <a:pt x="2106" y="830"/>
                  </a:cubicBezTo>
                  <a:cubicBezTo>
                    <a:pt x="1990" y="1187"/>
                    <a:pt x="1616" y="1418"/>
                    <a:pt x="1250" y="1481"/>
                  </a:cubicBezTo>
                  <a:cubicBezTo>
                    <a:pt x="929" y="1526"/>
                    <a:pt x="126" y="1543"/>
                    <a:pt x="63" y="1124"/>
                  </a:cubicBezTo>
                  <a:cubicBezTo>
                    <a:pt x="1" y="723"/>
                    <a:pt x="866" y="268"/>
                    <a:pt x="1143" y="13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6688745" y="2045680"/>
              <a:ext cx="248120" cy="172411"/>
            </a:xfrm>
            <a:custGeom>
              <a:avLst/>
              <a:gdLst/>
              <a:ahLst/>
              <a:cxnLst/>
              <a:rect l="l" t="t" r="r" b="b"/>
              <a:pathLst>
                <a:path w="2222" h="1544" extrusionOk="0">
                  <a:moveTo>
                    <a:pt x="1142" y="134"/>
                  </a:moveTo>
                  <a:cubicBezTo>
                    <a:pt x="1285" y="63"/>
                    <a:pt x="1428" y="0"/>
                    <a:pt x="1588" y="0"/>
                  </a:cubicBezTo>
                  <a:cubicBezTo>
                    <a:pt x="1963" y="9"/>
                    <a:pt x="2222" y="473"/>
                    <a:pt x="2106" y="830"/>
                  </a:cubicBezTo>
                  <a:cubicBezTo>
                    <a:pt x="1990" y="1187"/>
                    <a:pt x="1624" y="1419"/>
                    <a:pt x="1249" y="1481"/>
                  </a:cubicBezTo>
                  <a:cubicBezTo>
                    <a:pt x="928" y="1526"/>
                    <a:pt x="134" y="1544"/>
                    <a:pt x="63" y="1124"/>
                  </a:cubicBezTo>
                  <a:cubicBezTo>
                    <a:pt x="0" y="723"/>
                    <a:pt x="874" y="268"/>
                    <a:pt x="1142" y="13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4512018" y="945870"/>
              <a:ext cx="455370" cy="400542"/>
            </a:xfrm>
            <a:custGeom>
              <a:avLst/>
              <a:gdLst/>
              <a:ahLst/>
              <a:cxnLst/>
              <a:rect l="l" t="t" r="r" b="b"/>
              <a:pathLst>
                <a:path w="4078" h="3587" extrusionOk="0">
                  <a:moveTo>
                    <a:pt x="2383" y="3043"/>
                  </a:moveTo>
                  <a:cubicBezTo>
                    <a:pt x="4078" y="2142"/>
                    <a:pt x="2347" y="1"/>
                    <a:pt x="875" y="919"/>
                  </a:cubicBezTo>
                  <a:cubicBezTo>
                    <a:pt x="331" y="1267"/>
                    <a:pt x="1" y="1936"/>
                    <a:pt x="143" y="2579"/>
                  </a:cubicBezTo>
                  <a:cubicBezTo>
                    <a:pt x="366" y="3587"/>
                    <a:pt x="1651" y="3435"/>
                    <a:pt x="2383" y="3043"/>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3691153" y="1904198"/>
              <a:ext cx="455370" cy="400542"/>
            </a:xfrm>
            <a:custGeom>
              <a:avLst/>
              <a:gdLst/>
              <a:ahLst/>
              <a:cxnLst/>
              <a:rect l="l" t="t" r="r" b="b"/>
              <a:pathLst>
                <a:path w="4078" h="3587" extrusionOk="0">
                  <a:moveTo>
                    <a:pt x="2383" y="3043"/>
                  </a:moveTo>
                  <a:cubicBezTo>
                    <a:pt x="4078" y="2142"/>
                    <a:pt x="2347" y="1"/>
                    <a:pt x="875" y="919"/>
                  </a:cubicBezTo>
                  <a:cubicBezTo>
                    <a:pt x="331" y="1267"/>
                    <a:pt x="1" y="1927"/>
                    <a:pt x="143" y="2579"/>
                  </a:cubicBezTo>
                  <a:cubicBezTo>
                    <a:pt x="367" y="3587"/>
                    <a:pt x="1651" y="3435"/>
                    <a:pt x="2383" y="3043"/>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4874601" y="1143074"/>
              <a:ext cx="107757" cy="121715"/>
            </a:xfrm>
            <a:custGeom>
              <a:avLst/>
              <a:gdLst/>
              <a:ahLst/>
              <a:cxnLst/>
              <a:rect l="l" t="t" r="r" b="b"/>
              <a:pathLst>
                <a:path w="965" h="1090" extrusionOk="0">
                  <a:moveTo>
                    <a:pt x="54" y="1009"/>
                  </a:moveTo>
                  <a:cubicBezTo>
                    <a:pt x="1" y="643"/>
                    <a:pt x="188" y="260"/>
                    <a:pt x="509" y="81"/>
                  </a:cubicBezTo>
                  <a:cubicBezTo>
                    <a:pt x="590" y="37"/>
                    <a:pt x="697" y="1"/>
                    <a:pt x="786" y="37"/>
                  </a:cubicBezTo>
                  <a:cubicBezTo>
                    <a:pt x="956" y="99"/>
                    <a:pt x="964" y="340"/>
                    <a:pt x="902" y="518"/>
                  </a:cubicBezTo>
                  <a:cubicBezTo>
                    <a:pt x="786" y="786"/>
                    <a:pt x="545" y="1009"/>
                    <a:pt x="269" y="1089"/>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3038682" y="595235"/>
              <a:ext cx="108650" cy="122608"/>
            </a:xfrm>
            <a:custGeom>
              <a:avLst/>
              <a:gdLst/>
              <a:ahLst/>
              <a:cxnLst/>
              <a:rect l="l" t="t" r="r" b="b"/>
              <a:pathLst>
                <a:path w="973" h="1098" extrusionOk="0">
                  <a:moveTo>
                    <a:pt x="54" y="1008"/>
                  </a:moveTo>
                  <a:cubicBezTo>
                    <a:pt x="0" y="652"/>
                    <a:pt x="188" y="259"/>
                    <a:pt x="509" y="90"/>
                  </a:cubicBezTo>
                  <a:cubicBezTo>
                    <a:pt x="598" y="36"/>
                    <a:pt x="696" y="0"/>
                    <a:pt x="786" y="36"/>
                  </a:cubicBezTo>
                  <a:cubicBezTo>
                    <a:pt x="964" y="98"/>
                    <a:pt x="973" y="348"/>
                    <a:pt x="901" y="518"/>
                  </a:cubicBezTo>
                  <a:cubicBezTo>
                    <a:pt x="786" y="794"/>
                    <a:pt x="554" y="1008"/>
                    <a:pt x="268" y="109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1122027" y="2099504"/>
              <a:ext cx="108650" cy="122608"/>
            </a:xfrm>
            <a:custGeom>
              <a:avLst/>
              <a:gdLst/>
              <a:ahLst/>
              <a:cxnLst/>
              <a:rect l="l" t="t" r="r" b="b"/>
              <a:pathLst>
                <a:path w="973" h="1098" extrusionOk="0">
                  <a:moveTo>
                    <a:pt x="54" y="1008"/>
                  </a:moveTo>
                  <a:cubicBezTo>
                    <a:pt x="0" y="651"/>
                    <a:pt x="188" y="259"/>
                    <a:pt x="509" y="89"/>
                  </a:cubicBezTo>
                  <a:cubicBezTo>
                    <a:pt x="598" y="36"/>
                    <a:pt x="696" y="0"/>
                    <a:pt x="785" y="36"/>
                  </a:cubicBezTo>
                  <a:cubicBezTo>
                    <a:pt x="964" y="98"/>
                    <a:pt x="973" y="348"/>
                    <a:pt x="901" y="517"/>
                  </a:cubicBezTo>
                  <a:cubicBezTo>
                    <a:pt x="794" y="794"/>
                    <a:pt x="553" y="1008"/>
                    <a:pt x="268" y="1097"/>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4106555" y="1979908"/>
              <a:ext cx="108762" cy="121603"/>
            </a:xfrm>
            <a:custGeom>
              <a:avLst/>
              <a:gdLst/>
              <a:ahLst/>
              <a:cxnLst/>
              <a:rect l="l" t="t" r="r" b="b"/>
              <a:pathLst>
                <a:path w="974" h="1089" extrusionOk="0">
                  <a:moveTo>
                    <a:pt x="54" y="1000"/>
                  </a:moveTo>
                  <a:cubicBezTo>
                    <a:pt x="1" y="643"/>
                    <a:pt x="197" y="250"/>
                    <a:pt x="509" y="81"/>
                  </a:cubicBezTo>
                  <a:cubicBezTo>
                    <a:pt x="599" y="27"/>
                    <a:pt x="697" y="1"/>
                    <a:pt x="795" y="27"/>
                  </a:cubicBezTo>
                  <a:cubicBezTo>
                    <a:pt x="964" y="90"/>
                    <a:pt x="973" y="340"/>
                    <a:pt x="902" y="509"/>
                  </a:cubicBezTo>
                  <a:cubicBezTo>
                    <a:pt x="795" y="786"/>
                    <a:pt x="554" y="1000"/>
                    <a:pt x="268" y="1089"/>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4117498" y="1495719"/>
              <a:ext cx="451462" cy="274138"/>
            </a:xfrm>
            <a:custGeom>
              <a:avLst/>
              <a:gdLst/>
              <a:ahLst/>
              <a:cxnLst/>
              <a:rect l="l" t="t" r="r" b="b"/>
              <a:pathLst>
                <a:path w="4043" h="2455" extrusionOk="0">
                  <a:moveTo>
                    <a:pt x="1437" y="2418"/>
                  </a:moveTo>
                  <a:cubicBezTo>
                    <a:pt x="1848" y="2454"/>
                    <a:pt x="2285" y="2418"/>
                    <a:pt x="2642" y="2213"/>
                  </a:cubicBezTo>
                  <a:cubicBezTo>
                    <a:pt x="4042" y="1393"/>
                    <a:pt x="2517" y="1"/>
                    <a:pt x="1384" y="224"/>
                  </a:cubicBezTo>
                  <a:cubicBezTo>
                    <a:pt x="117" y="474"/>
                    <a:pt x="1" y="2311"/>
                    <a:pt x="1437"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1456694" y="1982923"/>
              <a:ext cx="1078014" cy="274026"/>
            </a:xfrm>
            <a:custGeom>
              <a:avLst/>
              <a:gdLst/>
              <a:ahLst/>
              <a:cxnLst/>
              <a:rect l="l" t="t" r="r" b="b"/>
              <a:pathLst>
                <a:path w="9654" h="2454" extrusionOk="0">
                  <a:moveTo>
                    <a:pt x="3427" y="2418"/>
                  </a:moveTo>
                  <a:cubicBezTo>
                    <a:pt x="4417" y="2454"/>
                    <a:pt x="5452" y="2418"/>
                    <a:pt x="6299" y="2204"/>
                  </a:cubicBezTo>
                  <a:cubicBezTo>
                    <a:pt x="9653" y="1392"/>
                    <a:pt x="6005" y="0"/>
                    <a:pt x="3302" y="223"/>
                  </a:cubicBezTo>
                  <a:cubicBezTo>
                    <a:pt x="260" y="473"/>
                    <a:pt x="1" y="2311"/>
                    <a:pt x="3427"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2929137" y="2015753"/>
              <a:ext cx="451350" cy="273133"/>
            </a:xfrm>
            <a:custGeom>
              <a:avLst/>
              <a:gdLst/>
              <a:ahLst/>
              <a:cxnLst/>
              <a:rect l="l" t="t" r="r" b="b"/>
              <a:pathLst>
                <a:path w="4042" h="2446" extrusionOk="0">
                  <a:moveTo>
                    <a:pt x="1436" y="2418"/>
                  </a:moveTo>
                  <a:cubicBezTo>
                    <a:pt x="1847" y="2445"/>
                    <a:pt x="2284" y="2409"/>
                    <a:pt x="2641" y="2204"/>
                  </a:cubicBezTo>
                  <a:cubicBezTo>
                    <a:pt x="4041" y="1392"/>
                    <a:pt x="2516" y="1"/>
                    <a:pt x="1383" y="215"/>
                  </a:cubicBezTo>
                  <a:cubicBezTo>
                    <a:pt x="116" y="465"/>
                    <a:pt x="0" y="2302"/>
                    <a:pt x="1436"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4503085" y="1612300"/>
              <a:ext cx="73811" cy="112670"/>
            </a:xfrm>
            <a:custGeom>
              <a:avLst/>
              <a:gdLst/>
              <a:ahLst/>
              <a:cxnLst/>
              <a:rect l="l" t="t" r="r" b="b"/>
              <a:pathLst>
                <a:path w="661" h="1009" extrusionOk="0">
                  <a:moveTo>
                    <a:pt x="0" y="884"/>
                  </a:moveTo>
                  <a:cubicBezTo>
                    <a:pt x="54" y="696"/>
                    <a:pt x="36" y="491"/>
                    <a:pt x="107" y="313"/>
                  </a:cubicBezTo>
                  <a:cubicBezTo>
                    <a:pt x="188" y="134"/>
                    <a:pt x="438" y="1"/>
                    <a:pt x="580" y="134"/>
                  </a:cubicBezTo>
                  <a:cubicBezTo>
                    <a:pt x="661" y="215"/>
                    <a:pt x="661" y="340"/>
                    <a:pt x="661" y="447"/>
                  </a:cubicBezTo>
                  <a:cubicBezTo>
                    <a:pt x="652" y="572"/>
                    <a:pt x="643" y="705"/>
                    <a:pt x="580" y="812"/>
                  </a:cubicBezTo>
                  <a:cubicBezTo>
                    <a:pt x="518" y="928"/>
                    <a:pt x="402" y="1009"/>
                    <a:pt x="277" y="99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5283079" y="1077414"/>
              <a:ext cx="131653" cy="251135"/>
            </a:xfrm>
            <a:custGeom>
              <a:avLst/>
              <a:gdLst/>
              <a:ahLst/>
              <a:cxnLst/>
              <a:rect l="l" t="t" r="r" b="b"/>
              <a:pathLst>
                <a:path w="1179" h="2249" extrusionOk="0">
                  <a:moveTo>
                    <a:pt x="527" y="223"/>
                  </a:moveTo>
                  <a:cubicBezTo>
                    <a:pt x="170" y="678"/>
                    <a:pt x="1" y="1276"/>
                    <a:pt x="45" y="1847"/>
                  </a:cubicBezTo>
                  <a:cubicBezTo>
                    <a:pt x="63" y="2016"/>
                    <a:pt x="134" y="2212"/>
                    <a:pt x="295" y="2239"/>
                  </a:cubicBezTo>
                  <a:cubicBezTo>
                    <a:pt x="384" y="2248"/>
                    <a:pt x="473" y="2204"/>
                    <a:pt x="554" y="2150"/>
                  </a:cubicBezTo>
                  <a:cubicBezTo>
                    <a:pt x="875" y="1909"/>
                    <a:pt x="1098" y="1526"/>
                    <a:pt x="1142" y="1124"/>
                  </a:cubicBezTo>
                  <a:cubicBezTo>
                    <a:pt x="1178" y="723"/>
                    <a:pt x="1044" y="303"/>
                    <a:pt x="768"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5283079" y="2004810"/>
              <a:ext cx="131653" cy="251135"/>
            </a:xfrm>
            <a:custGeom>
              <a:avLst/>
              <a:gdLst/>
              <a:ahLst/>
              <a:cxnLst/>
              <a:rect l="l" t="t" r="r" b="b"/>
              <a:pathLst>
                <a:path w="1179" h="2249" extrusionOk="0">
                  <a:moveTo>
                    <a:pt x="527" y="224"/>
                  </a:moveTo>
                  <a:cubicBezTo>
                    <a:pt x="170" y="679"/>
                    <a:pt x="1" y="1267"/>
                    <a:pt x="45" y="1847"/>
                  </a:cubicBezTo>
                  <a:cubicBezTo>
                    <a:pt x="63" y="2008"/>
                    <a:pt x="134" y="2213"/>
                    <a:pt x="295" y="2240"/>
                  </a:cubicBezTo>
                  <a:cubicBezTo>
                    <a:pt x="384" y="2249"/>
                    <a:pt x="473" y="2195"/>
                    <a:pt x="554" y="2142"/>
                  </a:cubicBezTo>
                  <a:cubicBezTo>
                    <a:pt x="875" y="1910"/>
                    <a:pt x="1098" y="1526"/>
                    <a:pt x="1142" y="1116"/>
                  </a:cubicBezTo>
                  <a:cubicBezTo>
                    <a:pt x="1178" y="714"/>
                    <a:pt x="1044" y="295"/>
                    <a:pt x="768"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4215207" y="1076409"/>
              <a:ext cx="198317" cy="267996"/>
            </a:xfrm>
            <a:custGeom>
              <a:avLst/>
              <a:gdLst/>
              <a:ahLst/>
              <a:cxnLst/>
              <a:rect l="l" t="t" r="r" b="b"/>
              <a:pathLst>
                <a:path w="1776" h="2400" extrusionOk="0">
                  <a:moveTo>
                    <a:pt x="188" y="1909"/>
                  </a:moveTo>
                  <a:cubicBezTo>
                    <a:pt x="268" y="2141"/>
                    <a:pt x="464" y="2355"/>
                    <a:pt x="714" y="2373"/>
                  </a:cubicBezTo>
                  <a:cubicBezTo>
                    <a:pt x="1071" y="2400"/>
                    <a:pt x="1329" y="2043"/>
                    <a:pt x="1463" y="1704"/>
                  </a:cubicBezTo>
                  <a:cubicBezTo>
                    <a:pt x="1677" y="1142"/>
                    <a:pt x="1776" y="63"/>
                    <a:pt x="901" y="27"/>
                  </a:cubicBezTo>
                  <a:cubicBezTo>
                    <a:pt x="81" y="0"/>
                    <a:pt x="0" y="1347"/>
                    <a:pt x="188" y="1909"/>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3717060" y="595235"/>
              <a:ext cx="198317" cy="268108"/>
            </a:xfrm>
            <a:custGeom>
              <a:avLst/>
              <a:gdLst/>
              <a:ahLst/>
              <a:cxnLst/>
              <a:rect l="l" t="t" r="r" b="b"/>
              <a:pathLst>
                <a:path w="1776" h="2401" extrusionOk="0">
                  <a:moveTo>
                    <a:pt x="188" y="1900"/>
                  </a:moveTo>
                  <a:cubicBezTo>
                    <a:pt x="268" y="2141"/>
                    <a:pt x="474" y="2355"/>
                    <a:pt x="714" y="2373"/>
                  </a:cubicBezTo>
                  <a:cubicBezTo>
                    <a:pt x="1071" y="2400"/>
                    <a:pt x="1339" y="2034"/>
                    <a:pt x="1464" y="1704"/>
                  </a:cubicBezTo>
                  <a:cubicBezTo>
                    <a:pt x="1687" y="1142"/>
                    <a:pt x="1776" y="54"/>
                    <a:pt x="902" y="27"/>
                  </a:cubicBezTo>
                  <a:cubicBezTo>
                    <a:pt x="81" y="0"/>
                    <a:pt x="1" y="1347"/>
                    <a:pt x="188" y="190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3251855" y="1013652"/>
              <a:ext cx="723366" cy="439402"/>
            </a:xfrm>
            <a:custGeom>
              <a:avLst/>
              <a:gdLst/>
              <a:ahLst/>
              <a:cxnLst/>
              <a:rect l="l" t="t" r="r" b="b"/>
              <a:pathLst>
                <a:path w="6478" h="3935" extrusionOk="0">
                  <a:moveTo>
                    <a:pt x="4149" y="330"/>
                  </a:moveTo>
                  <a:cubicBezTo>
                    <a:pt x="4515" y="143"/>
                    <a:pt x="4952" y="0"/>
                    <a:pt x="5335" y="143"/>
                  </a:cubicBezTo>
                  <a:cubicBezTo>
                    <a:pt x="5630" y="250"/>
                    <a:pt x="5844" y="491"/>
                    <a:pt x="6031" y="741"/>
                  </a:cubicBezTo>
                  <a:cubicBezTo>
                    <a:pt x="6263" y="1035"/>
                    <a:pt x="6477" y="1374"/>
                    <a:pt x="6450" y="1749"/>
                  </a:cubicBezTo>
                  <a:cubicBezTo>
                    <a:pt x="6290" y="3934"/>
                    <a:pt x="1" y="2427"/>
                    <a:pt x="4149" y="33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3025729" y="1441002"/>
              <a:ext cx="738217" cy="362688"/>
            </a:xfrm>
            <a:custGeom>
              <a:avLst/>
              <a:gdLst/>
              <a:ahLst/>
              <a:cxnLst/>
              <a:rect l="l" t="t" r="r" b="b"/>
              <a:pathLst>
                <a:path w="6611" h="3248" extrusionOk="0">
                  <a:moveTo>
                    <a:pt x="4586" y="2543"/>
                  </a:moveTo>
                  <a:cubicBezTo>
                    <a:pt x="4791" y="2462"/>
                    <a:pt x="4978" y="2346"/>
                    <a:pt x="5077" y="2150"/>
                  </a:cubicBezTo>
                  <a:cubicBezTo>
                    <a:pt x="5264" y="1758"/>
                    <a:pt x="4961" y="1294"/>
                    <a:pt x="4604" y="1035"/>
                  </a:cubicBezTo>
                  <a:cubicBezTo>
                    <a:pt x="3230" y="0"/>
                    <a:pt x="63" y="491"/>
                    <a:pt x="0" y="2578"/>
                  </a:cubicBezTo>
                  <a:cubicBezTo>
                    <a:pt x="0" y="2721"/>
                    <a:pt x="9" y="2882"/>
                    <a:pt x="99" y="2998"/>
                  </a:cubicBezTo>
                  <a:cubicBezTo>
                    <a:pt x="259" y="3230"/>
                    <a:pt x="580" y="3247"/>
                    <a:pt x="848" y="3230"/>
                  </a:cubicBezTo>
                  <a:cubicBezTo>
                    <a:pt x="1927" y="3176"/>
                    <a:pt x="2944" y="2944"/>
                    <a:pt x="3988" y="2730"/>
                  </a:cubicBezTo>
                  <a:cubicBezTo>
                    <a:pt x="4782" y="2569"/>
                    <a:pt x="5469" y="2230"/>
                    <a:pt x="6245" y="2061"/>
                  </a:cubicBezTo>
                  <a:cubicBezTo>
                    <a:pt x="6397" y="2025"/>
                    <a:pt x="6611" y="2061"/>
                    <a:pt x="6593" y="2213"/>
                  </a:cubicBezTo>
                  <a:cubicBezTo>
                    <a:pt x="6004" y="2489"/>
                    <a:pt x="5380" y="2685"/>
                    <a:pt x="4729" y="278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3218019" y="1051507"/>
              <a:ext cx="191394" cy="244100"/>
            </a:xfrm>
            <a:custGeom>
              <a:avLst/>
              <a:gdLst/>
              <a:ahLst/>
              <a:cxnLst/>
              <a:rect l="l" t="t" r="r" b="b"/>
              <a:pathLst>
                <a:path w="1714" h="2186" extrusionOk="0">
                  <a:moveTo>
                    <a:pt x="562" y="357"/>
                  </a:moveTo>
                  <a:cubicBezTo>
                    <a:pt x="241" y="553"/>
                    <a:pt x="27" y="919"/>
                    <a:pt x="18" y="1303"/>
                  </a:cubicBezTo>
                  <a:cubicBezTo>
                    <a:pt x="0" y="1686"/>
                    <a:pt x="259" y="2105"/>
                    <a:pt x="643" y="2150"/>
                  </a:cubicBezTo>
                  <a:cubicBezTo>
                    <a:pt x="928" y="2186"/>
                    <a:pt x="1196" y="1998"/>
                    <a:pt x="1374" y="1775"/>
                  </a:cubicBezTo>
                  <a:cubicBezTo>
                    <a:pt x="1597" y="1490"/>
                    <a:pt x="1713" y="1106"/>
                    <a:pt x="1642" y="750"/>
                  </a:cubicBezTo>
                  <a:cubicBezTo>
                    <a:pt x="1561" y="402"/>
                    <a:pt x="1294" y="80"/>
                    <a:pt x="937"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2505695" y="1077414"/>
              <a:ext cx="425444" cy="289994"/>
            </a:xfrm>
            <a:custGeom>
              <a:avLst/>
              <a:gdLst/>
              <a:ahLst/>
              <a:cxnLst/>
              <a:rect l="l" t="t" r="r" b="b"/>
              <a:pathLst>
                <a:path w="3810" h="2597" extrusionOk="0">
                  <a:moveTo>
                    <a:pt x="2606" y="71"/>
                  </a:moveTo>
                  <a:cubicBezTo>
                    <a:pt x="2954" y="0"/>
                    <a:pt x="3364" y="9"/>
                    <a:pt x="3605" y="268"/>
                  </a:cubicBezTo>
                  <a:cubicBezTo>
                    <a:pt x="3765" y="437"/>
                    <a:pt x="3810" y="696"/>
                    <a:pt x="3783" y="937"/>
                  </a:cubicBezTo>
                  <a:cubicBezTo>
                    <a:pt x="3658" y="2025"/>
                    <a:pt x="2222" y="2596"/>
                    <a:pt x="1312" y="2061"/>
                  </a:cubicBezTo>
                  <a:cubicBezTo>
                    <a:pt x="1" y="1276"/>
                    <a:pt x="1812" y="250"/>
                    <a:pt x="2606" y="7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3012775" y="594230"/>
              <a:ext cx="425444" cy="289994"/>
            </a:xfrm>
            <a:custGeom>
              <a:avLst/>
              <a:gdLst/>
              <a:ahLst/>
              <a:cxnLst/>
              <a:rect l="l" t="t" r="r" b="b"/>
              <a:pathLst>
                <a:path w="3810" h="2597" extrusionOk="0">
                  <a:moveTo>
                    <a:pt x="2605" y="72"/>
                  </a:moveTo>
                  <a:cubicBezTo>
                    <a:pt x="2953" y="0"/>
                    <a:pt x="3364" y="9"/>
                    <a:pt x="3596" y="268"/>
                  </a:cubicBezTo>
                  <a:cubicBezTo>
                    <a:pt x="3765" y="438"/>
                    <a:pt x="3810" y="696"/>
                    <a:pt x="3783" y="937"/>
                  </a:cubicBezTo>
                  <a:cubicBezTo>
                    <a:pt x="3658" y="2025"/>
                    <a:pt x="2222" y="2596"/>
                    <a:pt x="1312" y="2061"/>
                  </a:cubicBezTo>
                  <a:cubicBezTo>
                    <a:pt x="1" y="1276"/>
                    <a:pt x="1811" y="250"/>
                    <a:pt x="2605" y="72"/>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1982758" y="1508673"/>
              <a:ext cx="123613" cy="167498"/>
            </a:xfrm>
            <a:custGeom>
              <a:avLst/>
              <a:gdLst/>
              <a:ahLst/>
              <a:cxnLst/>
              <a:rect l="l" t="t" r="r" b="b"/>
              <a:pathLst>
                <a:path w="1107" h="1500" extrusionOk="0">
                  <a:moveTo>
                    <a:pt x="509" y="179"/>
                  </a:moveTo>
                  <a:cubicBezTo>
                    <a:pt x="188" y="411"/>
                    <a:pt x="0" y="822"/>
                    <a:pt x="36" y="1214"/>
                  </a:cubicBezTo>
                  <a:cubicBezTo>
                    <a:pt x="45" y="1339"/>
                    <a:pt x="107" y="1482"/>
                    <a:pt x="223" y="1491"/>
                  </a:cubicBezTo>
                  <a:cubicBezTo>
                    <a:pt x="277" y="1500"/>
                    <a:pt x="330" y="1473"/>
                    <a:pt x="375" y="1446"/>
                  </a:cubicBezTo>
                  <a:cubicBezTo>
                    <a:pt x="866" y="1170"/>
                    <a:pt x="1106" y="536"/>
                    <a:pt x="946"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2486823" y="1561491"/>
              <a:ext cx="339797" cy="247226"/>
            </a:xfrm>
            <a:custGeom>
              <a:avLst/>
              <a:gdLst/>
              <a:ahLst/>
              <a:cxnLst/>
              <a:rect l="l" t="t" r="r" b="b"/>
              <a:pathLst>
                <a:path w="3043" h="2214" extrusionOk="0">
                  <a:moveTo>
                    <a:pt x="1945" y="143"/>
                  </a:moveTo>
                  <a:cubicBezTo>
                    <a:pt x="2114" y="63"/>
                    <a:pt x="2302" y="1"/>
                    <a:pt x="2480" y="27"/>
                  </a:cubicBezTo>
                  <a:cubicBezTo>
                    <a:pt x="2543" y="36"/>
                    <a:pt x="2605" y="63"/>
                    <a:pt x="2659" y="90"/>
                  </a:cubicBezTo>
                  <a:cubicBezTo>
                    <a:pt x="2900" y="224"/>
                    <a:pt x="3042" y="518"/>
                    <a:pt x="3007" y="795"/>
                  </a:cubicBezTo>
                  <a:cubicBezTo>
                    <a:pt x="2837" y="2213"/>
                    <a:pt x="0" y="1071"/>
                    <a:pt x="1945" y="143"/>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1721680" y="1626258"/>
              <a:ext cx="116690" cy="149519"/>
            </a:xfrm>
            <a:custGeom>
              <a:avLst/>
              <a:gdLst/>
              <a:ahLst/>
              <a:cxnLst/>
              <a:rect l="l" t="t" r="r" b="b"/>
              <a:pathLst>
                <a:path w="1045" h="1339" extrusionOk="0">
                  <a:moveTo>
                    <a:pt x="242" y="331"/>
                  </a:moveTo>
                  <a:cubicBezTo>
                    <a:pt x="153" y="473"/>
                    <a:pt x="63" y="616"/>
                    <a:pt x="37" y="777"/>
                  </a:cubicBezTo>
                  <a:cubicBezTo>
                    <a:pt x="1" y="946"/>
                    <a:pt x="45" y="1134"/>
                    <a:pt x="170" y="1232"/>
                  </a:cubicBezTo>
                  <a:cubicBezTo>
                    <a:pt x="313" y="1339"/>
                    <a:pt x="509" y="1321"/>
                    <a:pt x="652" y="1223"/>
                  </a:cubicBezTo>
                  <a:cubicBezTo>
                    <a:pt x="795" y="1134"/>
                    <a:pt x="893" y="973"/>
                    <a:pt x="946" y="812"/>
                  </a:cubicBezTo>
                  <a:cubicBezTo>
                    <a:pt x="1045" y="518"/>
                    <a:pt x="1000" y="134"/>
                    <a:pt x="723"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977530" y="1520621"/>
              <a:ext cx="371733" cy="206357"/>
            </a:xfrm>
            <a:custGeom>
              <a:avLst/>
              <a:gdLst/>
              <a:ahLst/>
              <a:cxnLst/>
              <a:rect l="l" t="t" r="r" b="b"/>
              <a:pathLst>
                <a:path w="3329" h="1848" extrusionOk="0">
                  <a:moveTo>
                    <a:pt x="1856" y="19"/>
                  </a:moveTo>
                  <a:cubicBezTo>
                    <a:pt x="1981" y="1"/>
                    <a:pt x="2115" y="10"/>
                    <a:pt x="2249" y="28"/>
                  </a:cubicBezTo>
                  <a:cubicBezTo>
                    <a:pt x="2517" y="81"/>
                    <a:pt x="2757" y="224"/>
                    <a:pt x="2864" y="474"/>
                  </a:cubicBezTo>
                  <a:cubicBezTo>
                    <a:pt x="3328" y="1517"/>
                    <a:pt x="1758" y="1848"/>
                    <a:pt x="1089" y="1535"/>
                  </a:cubicBezTo>
                  <a:cubicBezTo>
                    <a:pt x="1" y="1018"/>
                    <a:pt x="1054" y="108"/>
                    <a:pt x="1856" y="19"/>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4408391" y="1055416"/>
              <a:ext cx="131653" cy="179446"/>
            </a:xfrm>
            <a:custGeom>
              <a:avLst/>
              <a:gdLst/>
              <a:ahLst/>
              <a:cxnLst/>
              <a:rect l="l" t="t" r="r" b="b"/>
              <a:pathLst>
                <a:path w="1179" h="1607" extrusionOk="0">
                  <a:moveTo>
                    <a:pt x="393" y="1598"/>
                  </a:moveTo>
                  <a:cubicBezTo>
                    <a:pt x="465" y="1607"/>
                    <a:pt x="527" y="1535"/>
                    <a:pt x="563" y="1473"/>
                  </a:cubicBezTo>
                  <a:cubicBezTo>
                    <a:pt x="732" y="1205"/>
                    <a:pt x="1178" y="135"/>
                    <a:pt x="634" y="72"/>
                  </a:cubicBezTo>
                  <a:cubicBezTo>
                    <a:pt x="1" y="1"/>
                    <a:pt x="313" y="1303"/>
                    <a:pt x="393" y="1598"/>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4477178" y="1850374"/>
              <a:ext cx="131653" cy="179446"/>
            </a:xfrm>
            <a:custGeom>
              <a:avLst/>
              <a:gdLst/>
              <a:ahLst/>
              <a:cxnLst/>
              <a:rect l="l" t="t" r="r" b="b"/>
              <a:pathLst>
                <a:path w="1179" h="1607" extrusionOk="0">
                  <a:moveTo>
                    <a:pt x="393" y="1598"/>
                  </a:moveTo>
                  <a:cubicBezTo>
                    <a:pt x="464" y="1607"/>
                    <a:pt x="527" y="1535"/>
                    <a:pt x="562" y="1473"/>
                  </a:cubicBezTo>
                  <a:cubicBezTo>
                    <a:pt x="732" y="1205"/>
                    <a:pt x="1178" y="135"/>
                    <a:pt x="634" y="72"/>
                  </a:cubicBezTo>
                  <a:cubicBezTo>
                    <a:pt x="0" y="1"/>
                    <a:pt x="304" y="1303"/>
                    <a:pt x="393" y="1598"/>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3385297" y="1042462"/>
              <a:ext cx="156554" cy="236283"/>
            </a:xfrm>
            <a:custGeom>
              <a:avLst/>
              <a:gdLst/>
              <a:ahLst/>
              <a:cxnLst/>
              <a:rect l="l" t="t" r="r" b="b"/>
              <a:pathLst>
                <a:path w="1402" h="2116" extrusionOk="0">
                  <a:moveTo>
                    <a:pt x="795" y="1624"/>
                  </a:moveTo>
                  <a:cubicBezTo>
                    <a:pt x="991" y="1330"/>
                    <a:pt x="1402" y="1"/>
                    <a:pt x="661" y="322"/>
                  </a:cubicBezTo>
                  <a:cubicBezTo>
                    <a:pt x="1" y="599"/>
                    <a:pt x="474" y="2115"/>
                    <a:pt x="795" y="1624"/>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2424066" y="1777679"/>
              <a:ext cx="155438" cy="236171"/>
            </a:xfrm>
            <a:custGeom>
              <a:avLst/>
              <a:gdLst/>
              <a:ahLst/>
              <a:cxnLst/>
              <a:rect l="l" t="t" r="r" b="b"/>
              <a:pathLst>
                <a:path w="1392" h="2115" extrusionOk="0">
                  <a:moveTo>
                    <a:pt x="785" y="1624"/>
                  </a:moveTo>
                  <a:cubicBezTo>
                    <a:pt x="982" y="1321"/>
                    <a:pt x="1392" y="1"/>
                    <a:pt x="651" y="313"/>
                  </a:cubicBezTo>
                  <a:cubicBezTo>
                    <a:pt x="0" y="598"/>
                    <a:pt x="473" y="2115"/>
                    <a:pt x="785" y="1624"/>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2888266" y="1403147"/>
              <a:ext cx="87769" cy="61862"/>
            </a:xfrm>
            <a:custGeom>
              <a:avLst/>
              <a:gdLst/>
              <a:ahLst/>
              <a:cxnLst/>
              <a:rect l="l" t="t" r="r" b="b"/>
              <a:pathLst>
                <a:path w="786" h="554" extrusionOk="0">
                  <a:moveTo>
                    <a:pt x="0" y="125"/>
                  </a:moveTo>
                  <a:cubicBezTo>
                    <a:pt x="161" y="27"/>
                    <a:pt x="375" y="0"/>
                    <a:pt x="553" y="72"/>
                  </a:cubicBezTo>
                  <a:cubicBezTo>
                    <a:pt x="616" y="89"/>
                    <a:pt x="669" y="116"/>
                    <a:pt x="705" y="170"/>
                  </a:cubicBezTo>
                  <a:cubicBezTo>
                    <a:pt x="785" y="286"/>
                    <a:pt x="705" y="473"/>
                    <a:pt x="571" y="518"/>
                  </a:cubicBezTo>
                  <a:cubicBezTo>
                    <a:pt x="438" y="553"/>
                    <a:pt x="277" y="482"/>
                    <a:pt x="206" y="357"/>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3950221" y="1341395"/>
              <a:ext cx="284969" cy="140586"/>
            </a:xfrm>
            <a:custGeom>
              <a:avLst/>
              <a:gdLst/>
              <a:ahLst/>
              <a:cxnLst/>
              <a:rect l="l" t="t" r="r" b="b"/>
              <a:pathLst>
                <a:path w="2552" h="1259" extrusionOk="0">
                  <a:moveTo>
                    <a:pt x="2552" y="625"/>
                  </a:moveTo>
                  <a:cubicBezTo>
                    <a:pt x="2507" y="544"/>
                    <a:pt x="2409" y="509"/>
                    <a:pt x="2311" y="491"/>
                  </a:cubicBezTo>
                  <a:cubicBezTo>
                    <a:pt x="1900" y="384"/>
                    <a:pt x="72" y="0"/>
                    <a:pt x="18" y="901"/>
                  </a:cubicBezTo>
                  <a:cubicBezTo>
                    <a:pt x="0" y="1258"/>
                    <a:pt x="411" y="1044"/>
                    <a:pt x="687" y="990"/>
                  </a:cubicBezTo>
                  <a:cubicBezTo>
                    <a:pt x="1312" y="865"/>
                    <a:pt x="1927" y="750"/>
                    <a:pt x="2552" y="625"/>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4656515" y="1332216"/>
              <a:ext cx="810911" cy="109655"/>
            </a:xfrm>
            <a:custGeom>
              <a:avLst/>
              <a:gdLst/>
              <a:ahLst/>
              <a:cxnLst/>
              <a:rect l="l" t="t" r="r" b="b"/>
              <a:pathLst>
                <a:path w="7262" h="982" extrusionOk="0">
                  <a:moveTo>
                    <a:pt x="1303" y="580"/>
                  </a:moveTo>
                  <a:cubicBezTo>
                    <a:pt x="1731" y="393"/>
                    <a:pt x="2150" y="946"/>
                    <a:pt x="2623" y="973"/>
                  </a:cubicBezTo>
                  <a:cubicBezTo>
                    <a:pt x="2882" y="982"/>
                    <a:pt x="3132" y="830"/>
                    <a:pt x="3372" y="723"/>
                  </a:cubicBezTo>
                  <a:cubicBezTo>
                    <a:pt x="4496" y="206"/>
                    <a:pt x="5835" y="660"/>
                    <a:pt x="7048" y="420"/>
                  </a:cubicBezTo>
                  <a:cubicBezTo>
                    <a:pt x="7146" y="402"/>
                    <a:pt x="7262" y="348"/>
                    <a:pt x="7253" y="259"/>
                  </a:cubicBezTo>
                  <a:cubicBezTo>
                    <a:pt x="7244" y="188"/>
                    <a:pt x="7173" y="143"/>
                    <a:pt x="7110" y="116"/>
                  </a:cubicBezTo>
                  <a:cubicBezTo>
                    <a:pt x="6816" y="0"/>
                    <a:pt x="6495" y="18"/>
                    <a:pt x="6183" y="36"/>
                  </a:cubicBezTo>
                  <a:cubicBezTo>
                    <a:pt x="4122" y="152"/>
                    <a:pt x="2061" y="259"/>
                    <a:pt x="0" y="375"/>
                  </a:cubicBezTo>
                  <a:cubicBezTo>
                    <a:pt x="170" y="536"/>
                    <a:pt x="393" y="634"/>
                    <a:pt x="625" y="643"/>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5909644" y="1458869"/>
              <a:ext cx="84865" cy="72917"/>
            </a:xfrm>
            <a:custGeom>
              <a:avLst/>
              <a:gdLst/>
              <a:ahLst/>
              <a:cxnLst/>
              <a:rect l="l" t="t" r="r" b="b"/>
              <a:pathLst>
                <a:path w="760" h="653" extrusionOk="0">
                  <a:moveTo>
                    <a:pt x="509" y="63"/>
                  </a:moveTo>
                  <a:cubicBezTo>
                    <a:pt x="340" y="1"/>
                    <a:pt x="135" y="81"/>
                    <a:pt x="63" y="242"/>
                  </a:cubicBezTo>
                  <a:cubicBezTo>
                    <a:pt x="1" y="411"/>
                    <a:pt x="108" y="625"/>
                    <a:pt x="286" y="652"/>
                  </a:cubicBezTo>
                  <a:cubicBezTo>
                    <a:pt x="313" y="652"/>
                    <a:pt x="340" y="652"/>
                    <a:pt x="367" y="652"/>
                  </a:cubicBezTo>
                  <a:cubicBezTo>
                    <a:pt x="411" y="652"/>
                    <a:pt x="465" y="652"/>
                    <a:pt x="509" y="634"/>
                  </a:cubicBezTo>
                  <a:cubicBezTo>
                    <a:pt x="643" y="599"/>
                    <a:pt x="741" y="465"/>
                    <a:pt x="750" y="331"/>
                  </a:cubicBezTo>
                  <a:cubicBezTo>
                    <a:pt x="759" y="197"/>
                    <a:pt x="670" y="54"/>
                    <a:pt x="536" y="1"/>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6355977" y="1850374"/>
              <a:ext cx="373631" cy="37966"/>
            </a:xfrm>
            <a:custGeom>
              <a:avLst/>
              <a:gdLst/>
              <a:ahLst/>
              <a:cxnLst/>
              <a:rect l="l" t="t" r="r" b="b"/>
              <a:pathLst>
                <a:path w="3346" h="340" extrusionOk="0">
                  <a:moveTo>
                    <a:pt x="2240" y="36"/>
                  </a:moveTo>
                  <a:cubicBezTo>
                    <a:pt x="1517" y="1"/>
                    <a:pt x="580" y="45"/>
                    <a:pt x="295" y="126"/>
                  </a:cubicBezTo>
                  <a:cubicBezTo>
                    <a:pt x="1" y="215"/>
                    <a:pt x="491" y="322"/>
                    <a:pt x="1258" y="340"/>
                  </a:cubicBezTo>
                  <a:cubicBezTo>
                    <a:pt x="1374" y="340"/>
                    <a:pt x="1490" y="340"/>
                    <a:pt x="1606" y="340"/>
                  </a:cubicBezTo>
                  <a:cubicBezTo>
                    <a:pt x="1829" y="340"/>
                    <a:pt x="2052" y="340"/>
                    <a:pt x="2266" y="331"/>
                  </a:cubicBezTo>
                  <a:cubicBezTo>
                    <a:pt x="2846" y="313"/>
                    <a:pt x="3283" y="242"/>
                    <a:pt x="3310" y="170"/>
                  </a:cubicBezTo>
                  <a:cubicBezTo>
                    <a:pt x="3346" y="99"/>
                    <a:pt x="2953" y="28"/>
                    <a:pt x="2391" y="1"/>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5711435" y="1767740"/>
              <a:ext cx="207362" cy="63872"/>
            </a:xfrm>
            <a:custGeom>
              <a:avLst/>
              <a:gdLst/>
              <a:ahLst/>
              <a:cxnLst/>
              <a:rect l="l" t="t" r="r" b="b"/>
              <a:pathLst>
                <a:path w="1857" h="572" extrusionOk="0">
                  <a:moveTo>
                    <a:pt x="1" y="571"/>
                  </a:moveTo>
                  <a:lnTo>
                    <a:pt x="1000" y="384"/>
                  </a:lnTo>
                  <a:lnTo>
                    <a:pt x="1856" y="0"/>
                  </a:lnTo>
                  <a:cubicBezTo>
                    <a:pt x="1856" y="0"/>
                    <a:pt x="1847" y="348"/>
                    <a:pt x="1758" y="527"/>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4522961" y="1306443"/>
              <a:ext cx="346831" cy="76826"/>
            </a:xfrm>
            <a:custGeom>
              <a:avLst/>
              <a:gdLst/>
              <a:ahLst/>
              <a:cxnLst/>
              <a:rect l="l" t="t" r="r" b="b"/>
              <a:pathLst>
                <a:path w="3106" h="688" extrusionOk="0">
                  <a:moveTo>
                    <a:pt x="37" y="1"/>
                  </a:moveTo>
                  <a:lnTo>
                    <a:pt x="1054" y="590"/>
                  </a:lnTo>
                  <a:lnTo>
                    <a:pt x="1856" y="625"/>
                  </a:lnTo>
                  <a:lnTo>
                    <a:pt x="2436" y="545"/>
                  </a:lnTo>
                  <a:lnTo>
                    <a:pt x="3105" y="688"/>
                  </a:lnTo>
                  <a:lnTo>
                    <a:pt x="135" y="634"/>
                  </a:lnTo>
                  <a:cubicBezTo>
                    <a:pt x="135" y="634"/>
                    <a:pt x="1" y="385"/>
                    <a:pt x="37" y="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4715252" y="1787617"/>
              <a:ext cx="52929" cy="43996"/>
            </a:xfrm>
            <a:custGeom>
              <a:avLst/>
              <a:gdLst/>
              <a:ahLst/>
              <a:cxnLst/>
              <a:rect l="l" t="t" r="r" b="b"/>
              <a:pathLst>
                <a:path w="474" h="394" extrusionOk="0">
                  <a:moveTo>
                    <a:pt x="1" y="393"/>
                  </a:moveTo>
                  <a:lnTo>
                    <a:pt x="473" y="1"/>
                  </a:lnTo>
                  <a:lnTo>
                    <a:pt x="473" y="384"/>
                  </a:ln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4562827" y="2231941"/>
              <a:ext cx="613823" cy="71801"/>
            </a:xfrm>
            <a:custGeom>
              <a:avLst/>
              <a:gdLst/>
              <a:ahLst/>
              <a:cxnLst/>
              <a:rect l="l" t="t" r="r" b="b"/>
              <a:pathLst>
                <a:path w="5497" h="643" extrusionOk="0">
                  <a:moveTo>
                    <a:pt x="1" y="1"/>
                  </a:moveTo>
                  <a:cubicBezTo>
                    <a:pt x="1" y="1"/>
                    <a:pt x="955" y="447"/>
                    <a:pt x="1990" y="491"/>
                  </a:cubicBezTo>
                  <a:cubicBezTo>
                    <a:pt x="3016" y="536"/>
                    <a:pt x="3899" y="491"/>
                    <a:pt x="3899" y="491"/>
                  </a:cubicBezTo>
                  <a:lnTo>
                    <a:pt x="5496" y="643"/>
                  </a:lnTo>
                  <a:lnTo>
                    <a:pt x="99" y="580"/>
                  </a:lnTo>
                  <a:cubicBezTo>
                    <a:pt x="99" y="580"/>
                    <a:pt x="36" y="277"/>
                    <a:pt x="1" y="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2892286" y="914045"/>
              <a:ext cx="1120782" cy="139470"/>
            </a:xfrm>
            <a:custGeom>
              <a:avLst/>
              <a:gdLst/>
              <a:ahLst/>
              <a:cxnLst/>
              <a:rect l="l" t="t" r="r" b="b"/>
              <a:pathLst>
                <a:path w="10037" h="1249" extrusionOk="0">
                  <a:moveTo>
                    <a:pt x="3453" y="223"/>
                  </a:moveTo>
                  <a:cubicBezTo>
                    <a:pt x="1740" y="241"/>
                    <a:pt x="1053" y="178"/>
                    <a:pt x="1053" y="178"/>
                  </a:cubicBezTo>
                  <a:lnTo>
                    <a:pt x="1053" y="178"/>
                  </a:lnTo>
                  <a:cubicBezTo>
                    <a:pt x="1053" y="178"/>
                    <a:pt x="0" y="18"/>
                    <a:pt x="63" y="633"/>
                  </a:cubicBezTo>
                  <a:lnTo>
                    <a:pt x="63" y="633"/>
                  </a:lnTo>
                  <a:cubicBezTo>
                    <a:pt x="125" y="1249"/>
                    <a:pt x="7012" y="919"/>
                    <a:pt x="8074" y="874"/>
                  </a:cubicBezTo>
                  <a:lnTo>
                    <a:pt x="8074" y="874"/>
                  </a:lnTo>
                  <a:cubicBezTo>
                    <a:pt x="9144" y="830"/>
                    <a:pt x="10036" y="767"/>
                    <a:pt x="10036" y="767"/>
                  </a:cubicBezTo>
                  <a:lnTo>
                    <a:pt x="10036" y="767"/>
                  </a:lnTo>
                  <a:cubicBezTo>
                    <a:pt x="10036" y="767"/>
                    <a:pt x="9974" y="232"/>
                    <a:pt x="9135" y="54"/>
                  </a:cubicBezTo>
                  <a:lnTo>
                    <a:pt x="9135" y="54"/>
                  </a:lnTo>
                  <a:cubicBezTo>
                    <a:pt x="8966" y="18"/>
                    <a:pt x="8689" y="0"/>
                    <a:pt x="8341" y="0"/>
                  </a:cubicBezTo>
                  <a:lnTo>
                    <a:pt x="8341" y="0"/>
                  </a:lnTo>
                  <a:cubicBezTo>
                    <a:pt x="7048" y="0"/>
                    <a:pt x="4809" y="205"/>
                    <a:pt x="3453" y="223"/>
                  </a:cubicBezTo>
                </a:path>
              </a:pathLst>
            </a:custGeom>
            <a:gradFill>
              <a:gsLst>
                <a:gs pos="0">
                  <a:schemeClr val="accent6"/>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6578214" y="1913857"/>
              <a:ext cx="973384" cy="228243"/>
            </a:xfrm>
            <a:custGeom>
              <a:avLst/>
              <a:gdLst/>
              <a:ahLst/>
              <a:cxnLst/>
              <a:rect l="l" t="t" r="r" b="b"/>
              <a:pathLst>
                <a:path w="8717" h="2044" extrusionOk="0">
                  <a:moveTo>
                    <a:pt x="241" y="2043"/>
                  </a:moveTo>
                  <a:cubicBezTo>
                    <a:pt x="241" y="2043"/>
                    <a:pt x="99" y="553"/>
                    <a:pt x="4354" y="321"/>
                  </a:cubicBezTo>
                  <a:cubicBezTo>
                    <a:pt x="8600" y="98"/>
                    <a:pt x="8636" y="1775"/>
                    <a:pt x="8636" y="1775"/>
                  </a:cubicBezTo>
                  <a:cubicBezTo>
                    <a:pt x="8636" y="1775"/>
                    <a:pt x="8716" y="330"/>
                    <a:pt x="8484" y="161"/>
                  </a:cubicBezTo>
                  <a:cubicBezTo>
                    <a:pt x="8261" y="0"/>
                    <a:pt x="482" y="27"/>
                    <a:pt x="241" y="161"/>
                  </a:cubicBezTo>
                  <a:cubicBezTo>
                    <a:pt x="1" y="303"/>
                    <a:pt x="241" y="2043"/>
                    <a:pt x="241" y="204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4523956" y="948869"/>
              <a:ext cx="925591" cy="156443"/>
            </a:xfrm>
            <a:custGeom>
              <a:avLst/>
              <a:gdLst/>
              <a:ahLst/>
              <a:cxnLst/>
              <a:rect l="l" t="t" r="r" b="b"/>
              <a:pathLst>
                <a:path w="8289" h="1401" extrusionOk="0">
                  <a:moveTo>
                    <a:pt x="1" y="1401"/>
                  </a:moveTo>
                  <a:cubicBezTo>
                    <a:pt x="357" y="357"/>
                    <a:pt x="3783" y="785"/>
                    <a:pt x="5603" y="759"/>
                  </a:cubicBezTo>
                  <a:cubicBezTo>
                    <a:pt x="7423" y="741"/>
                    <a:pt x="8288" y="1151"/>
                    <a:pt x="8288" y="1151"/>
                  </a:cubicBezTo>
                  <a:lnTo>
                    <a:pt x="8190" y="580"/>
                  </a:lnTo>
                  <a:cubicBezTo>
                    <a:pt x="8190" y="580"/>
                    <a:pt x="4006" y="0"/>
                    <a:pt x="125" y="580"/>
                  </a:cubicBezTo>
                  <a:cubicBezTo>
                    <a:pt x="125" y="580"/>
                    <a:pt x="27" y="1098"/>
                    <a:pt x="1" y="140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5681619" y="1988841"/>
              <a:ext cx="479266" cy="336893"/>
            </a:xfrm>
            <a:custGeom>
              <a:avLst/>
              <a:gdLst/>
              <a:ahLst/>
              <a:cxnLst/>
              <a:rect l="l" t="t" r="r" b="b"/>
              <a:pathLst>
                <a:path w="4292" h="3017" extrusionOk="0">
                  <a:moveTo>
                    <a:pt x="0" y="2258"/>
                  </a:moveTo>
                  <a:cubicBezTo>
                    <a:pt x="0" y="2508"/>
                    <a:pt x="36" y="2802"/>
                    <a:pt x="250" y="2936"/>
                  </a:cubicBezTo>
                  <a:cubicBezTo>
                    <a:pt x="375" y="3016"/>
                    <a:pt x="526" y="3016"/>
                    <a:pt x="669" y="3016"/>
                  </a:cubicBezTo>
                  <a:cubicBezTo>
                    <a:pt x="1695" y="2980"/>
                    <a:pt x="2712" y="2704"/>
                    <a:pt x="3622" y="2222"/>
                  </a:cubicBezTo>
                  <a:cubicBezTo>
                    <a:pt x="3783" y="2142"/>
                    <a:pt x="3943" y="2044"/>
                    <a:pt x="4050" y="1901"/>
                  </a:cubicBezTo>
                  <a:cubicBezTo>
                    <a:pt x="4291" y="1571"/>
                    <a:pt x="4175" y="1080"/>
                    <a:pt x="3890" y="795"/>
                  </a:cubicBezTo>
                  <a:cubicBezTo>
                    <a:pt x="3604" y="500"/>
                    <a:pt x="3194" y="375"/>
                    <a:pt x="2801" y="277"/>
                  </a:cubicBezTo>
                  <a:cubicBezTo>
                    <a:pt x="2382" y="188"/>
                    <a:pt x="1954" y="126"/>
                    <a:pt x="1526" y="99"/>
                  </a:cubicBezTo>
                  <a:cubicBezTo>
                    <a:pt x="62" y="1"/>
                    <a:pt x="0" y="1027"/>
                    <a:pt x="0" y="225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5534107" y="1901183"/>
              <a:ext cx="973384" cy="228243"/>
            </a:xfrm>
            <a:custGeom>
              <a:avLst/>
              <a:gdLst/>
              <a:ahLst/>
              <a:cxnLst/>
              <a:rect l="l" t="t" r="r" b="b"/>
              <a:pathLst>
                <a:path w="8717" h="2044" extrusionOk="0">
                  <a:moveTo>
                    <a:pt x="242" y="2044"/>
                  </a:moveTo>
                  <a:cubicBezTo>
                    <a:pt x="242" y="2044"/>
                    <a:pt x="108" y="554"/>
                    <a:pt x="4354" y="331"/>
                  </a:cubicBezTo>
                  <a:cubicBezTo>
                    <a:pt x="8601" y="108"/>
                    <a:pt x="8636" y="1776"/>
                    <a:pt x="8636" y="1776"/>
                  </a:cubicBezTo>
                  <a:cubicBezTo>
                    <a:pt x="8636" y="1776"/>
                    <a:pt x="8717" y="331"/>
                    <a:pt x="8494" y="170"/>
                  </a:cubicBezTo>
                  <a:cubicBezTo>
                    <a:pt x="8271" y="1"/>
                    <a:pt x="491" y="28"/>
                    <a:pt x="242" y="170"/>
                  </a:cubicBezTo>
                  <a:cubicBezTo>
                    <a:pt x="1" y="304"/>
                    <a:pt x="242" y="2044"/>
                    <a:pt x="242" y="2044"/>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 name="Google Shape;85;p2"/>
          <p:cNvGrpSpPr/>
          <p:nvPr/>
        </p:nvGrpSpPr>
        <p:grpSpPr>
          <a:xfrm>
            <a:off x="5257477" y="4078100"/>
            <a:ext cx="7039296" cy="1876898"/>
            <a:chOff x="512302" y="556350"/>
            <a:chExt cx="7039296" cy="1876898"/>
          </a:xfrm>
        </p:grpSpPr>
        <p:sp>
          <p:nvSpPr>
            <p:cNvPr id="86" name="Google Shape;86;p2"/>
            <p:cNvSpPr/>
            <p:nvPr/>
          </p:nvSpPr>
          <p:spPr>
            <a:xfrm>
              <a:off x="928732" y="950895"/>
              <a:ext cx="6224207" cy="1482353"/>
            </a:xfrm>
            <a:custGeom>
              <a:avLst/>
              <a:gdLst/>
              <a:ahLst/>
              <a:cxnLst/>
              <a:rect l="l" t="t" r="r" b="b"/>
              <a:pathLst>
                <a:path w="55740" h="13275" extrusionOk="0">
                  <a:moveTo>
                    <a:pt x="31581" y="27"/>
                  </a:moveTo>
                  <a:cubicBezTo>
                    <a:pt x="31162" y="179"/>
                    <a:pt x="31162" y="758"/>
                    <a:pt x="31215" y="1196"/>
                  </a:cubicBezTo>
                  <a:lnTo>
                    <a:pt x="31215" y="1196"/>
                  </a:lnTo>
                  <a:cubicBezTo>
                    <a:pt x="31305" y="1874"/>
                    <a:pt x="31331" y="2552"/>
                    <a:pt x="31305" y="3230"/>
                  </a:cubicBezTo>
                  <a:lnTo>
                    <a:pt x="31305" y="3230"/>
                  </a:lnTo>
                  <a:cubicBezTo>
                    <a:pt x="31296" y="3417"/>
                    <a:pt x="31278" y="3622"/>
                    <a:pt x="31135" y="3747"/>
                  </a:cubicBezTo>
                  <a:lnTo>
                    <a:pt x="31135" y="3747"/>
                  </a:lnTo>
                  <a:cubicBezTo>
                    <a:pt x="30992" y="3881"/>
                    <a:pt x="30778" y="3881"/>
                    <a:pt x="30582" y="3881"/>
                  </a:cubicBezTo>
                  <a:lnTo>
                    <a:pt x="30582" y="3881"/>
                  </a:lnTo>
                  <a:cubicBezTo>
                    <a:pt x="28370" y="3800"/>
                    <a:pt x="26166" y="3729"/>
                    <a:pt x="23954" y="3649"/>
                  </a:cubicBezTo>
                  <a:lnTo>
                    <a:pt x="23954" y="3649"/>
                  </a:lnTo>
                  <a:cubicBezTo>
                    <a:pt x="23784" y="3649"/>
                    <a:pt x="23606" y="3640"/>
                    <a:pt x="23454" y="3560"/>
                  </a:cubicBezTo>
                  <a:lnTo>
                    <a:pt x="23454" y="3560"/>
                  </a:lnTo>
                  <a:cubicBezTo>
                    <a:pt x="23044" y="3363"/>
                    <a:pt x="22999" y="2792"/>
                    <a:pt x="23017" y="2337"/>
                  </a:cubicBezTo>
                  <a:lnTo>
                    <a:pt x="23017" y="2337"/>
                  </a:lnTo>
                  <a:cubicBezTo>
                    <a:pt x="23035" y="1829"/>
                    <a:pt x="23044" y="1312"/>
                    <a:pt x="23062" y="803"/>
                  </a:cubicBezTo>
                  <a:lnTo>
                    <a:pt x="23062" y="803"/>
                  </a:lnTo>
                  <a:cubicBezTo>
                    <a:pt x="23071" y="651"/>
                    <a:pt x="23071" y="491"/>
                    <a:pt x="22990" y="366"/>
                  </a:cubicBezTo>
                  <a:lnTo>
                    <a:pt x="22990" y="366"/>
                  </a:lnTo>
                  <a:cubicBezTo>
                    <a:pt x="22794" y="36"/>
                    <a:pt x="22232" y="205"/>
                    <a:pt x="22071" y="553"/>
                  </a:cubicBezTo>
                  <a:lnTo>
                    <a:pt x="22071" y="553"/>
                  </a:lnTo>
                  <a:cubicBezTo>
                    <a:pt x="21920" y="901"/>
                    <a:pt x="22018" y="1312"/>
                    <a:pt x="22089" y="1686"/>
                  </a:cubicBezTo>
                  <a:lnTo>
                    <a:pt x="22089" y="1686"/>
                  </a:lnTo>
                  <a:cubicBezTo>
                    <a:pt x="22187" y="2204"/>
                    <a:pt x="22223" y="2739"/>
                    <a:pt x="22187" y="3265"/>
                  </a:cubicBezTo>
                  <a:lnTo>
                    <a:pt x="22187" y="3265"/>
                  </a:lnTo>
                  <a:cubicBezTo>
                    <a:pt x="22178" y="3461"/>
                    <a:pt x="22134" y="3684"/>
                    <a:pt x="21964" y="3774"/>
                  </a:cubicBezTo>
                  <a:lnTo>
                    <a:pt x="21964" y="3774"/>
                  </a:lnTo>
                  <a:cubicBezTo>
                    <a:pt x="21875" y="3827"/>
                    <a:pt x="21768" y="3827"/>
                    <a:pt x="21661" y="3827"/>
                  </a:cubicBezTo>
                  <a:lnTo>
                    <a:pt x="21661" y="3827"/>
                  </a:lnTo>
                  <a:cubicBezTo>
                    <a:pt x="19645" y="3827"/>
                    <a:pt x="17629" y="3818"/>
                    <a:pt x="15604" y="3818"/>
                  </a:cubicBezTo>
                  <a:lnTo>
                    <a:pt x="15604" y="3818"/>
                  </a:lnTo>
                  <a:cubicBezTo>
                    <a:pt x="15006" y="3818"/>
                    <a:pt x="14337" y="3792"/>
                    <a:pt x="13900" y="3372"/>
                  </a:cubicBezTo>
                  <a:lnTo>
                    <a:pt x="13900" y="3372"/>
                  </a:lnTo>
                  <a:cubicBezTo>
                    <a:pt x="13614" y="3640"/>
                    <a:pt x="13757" y="4166"/>
                    <a:pt x="14087" y="4398"/>
                  </a:cubicBezTo>
                  <a:lnTo>
                    <a:pt x="14087" y="4398"/>
                  </a:lnTo>
                  <a:cubicBezTo>
                    <a:pt x="14417" y="4630"/>
                    <a:pt x="14845" y="4639"/>
                    <a:pt x="15238" y="4648"/>
                  </a:cubicBezTo>
                  <a:lnTo>
                    <a:pt x="15238" y="4648"/>
                  </a:lnTo>
                  <a:cubicBezTo>
                    <a:pt x="15853" y="4648"/>
                    <a:pt x="16469" y="4657"/>
                    <a:pt x="17076" y="4666"/>
                  </a:cubicBezTo>
                  <a:lnTo>
                    <a:pt x="17076" y="4666"/>
                  </a:lnTo>
                  <a:cubicBezTo>
                    <a:pt x="17200" y="4666"/>
                    <a:pt x="17325" y="4675"/>
                    <a:pt x="17423" y="4746"/>
                  </a:cubicBezTo>
                  <a:lnTo>
                    <a:pt x="17423" y="4746"/>
                  </a:lnTo>
                  <a:cubicBezTo>
                    <a:pt x="17539" y="4844"/>
                    <a:pt x="17557" y="5023"/>
                    <a:pt x="17557" y="5174"/>
                  </a:cubicBezTo>
                  <a:lnTo>
                    <a:pt x="17557" y="5174"/>
                  </a:lnTo>
                  <a:cubicBezTo>
                    <a:pt x="17575" y="6057"/>
                    <a:pt x="17504" y="6941"/>
                    <a:pt x="17352" y="7815"/>
                  </a:cubicBezTo>
                  <a:lnTo>
                    <a:pt x="17352" y="7815"/>
                  </a:lnTo>
                  <a:cubicBezTo>
                    <a:pt x="14899" y="7761"/>
                    <a:pt x="12454" y="7788"/>
                    <a:pt x="10010" y="7735"/>
                  </a:cubicBezTo>
                  <a:lnTo>
                    <a:pt x="10010" y="7735"/>
                  </a:lnTo>
                  <a:cubicBezTo>
                    <a:pt x="9876" y="7735"/>
                    <a:pt x="9734" y="7726"/>
                    <a:pt x="9627" y="7654"/>
                  </a:cubicBezTo>
                  <a:lnTo>
                    <a:pt x="9627" y="7654"/>
                  </a:lnTo>
                  <a:cubicBezTo>
                    <a:pt x="9511" y="7574"/>
                    <a:pt x="9448" y="7440"/>
                    <a:pt x="9412" y="7306"/>
                  </a:cubicBezTo>
                  <a:lnTo>
                    <a:pt x="9412" y="7306"/>
                  </a:lnTo>
                  <a:cubicBezTo>
                    <a:pt x="9243" y="6807"/>
                    <a:pt x="9207" y="6263"/>
                    <a:pt x="9296" y="5736"/>
                  </a:cubicBezTo>
                  <a:lnTo>
                    <a:pt x="9296" y="5736"/>
                  </a:lnTo>
                  <a:cubicBezTo>
                    <a:pt x="9350" y="5406"/>
                    <a:pt x="9457" y="5049"/>
                    <a:pt x="9323" y="4746"/>
                  </a:cubicBezTo>
                  <a:lnTo>
                    <a:pt x="9323" y="4746"/>
                  </a:lnTo>
                  <a:cubicBezTo>
                    <a:pt x="9189" y="4434"/>
                    <a:pt x="8672" y="4300"/>
                    <a:pt x="8538" y="4612"/>
                  </a:cubicBezTo>
                  <a:lnTo>
                    <a:pt x="8538" y="4612"/>
                  </a:lnTo>
                  <a:cubicBezTo>
                    <a:pt x="8502" y="4693"/>
                    <a:pt x="8502" y="4773"/>
                    <a:pt x="8502" y="4853"/>
                  </a:cubicBezTo>
                  <a:lnTo>
                    <a:pt x="8502" y="4853"/>
                  </a:lnTo>
                  <a:cubicBezTo>
                    <a:pt x="8494" y="5861"/>
                    <a:pt x="8485" y="6860"/>
                    <a:pt x="8485" y="7860"/>
                  </a:cubicBezTo>
                  <a:lnTo>
                    <a:pt x="8485" y="7860"/>
                  </a:lnTo>
                  <a:cubicBezTo>
                    <a:pt x="7396" y="7868"/>
                    <a:pt x="6299" y="7806"/>
                    <a:pt x="5202" y="7744"/>
                  </a:cubicBezTo>
                  <a:lnTo>
                    <a:pt x="5202" y="7744"/>
                  </a:lnTo>
                  <a:cubicBezTo>
                    <a:pt x="4113" y="7681"/>
                    <a:pt x="3016" y="7610"/>
                    <a:pt x="1928" y="7619"/>
                  </a:cubicBezTo>
                  <a:lnTo>
                    <a:pt x="1928" y="7619"/>
                  </a:lnTo>
                  <a:cubicBezTo>
                    <a:pt x="1892" y="7619"/>
                    <a:pt x="1696" y="7619"/>
                    <a:pt x="1446" y="7610"/>
                  </a:cubicBezTo>
                  <a:lnTo>
                    <a:pt x="1446" y="7610"/>
                  </a:lnTo>
                  <a:cubicBezTo>
                    <a:pt x="955" y="7592"/>
                    <a:pt x="268" y="7574"/>
                    <a:pt x="206" y="7619"/>
                  </a:cubicBezTo>
                  <a:lnTo>
                    <a:pt x="206" y="7619"/>
                  </a:lnTo>
                  <a:cubicBezTo>
                    <a:pt x="45" y="7752"/>
                    <a:pt x="19" y="8894"/>
                    <a:pt x="197" y="9019"/>
                  </a:cubicBezTo>
                  <a:lnTo>
                    <a:pt x="197" y="9019"/>
                  </a:lnTo>
                  <a:cubicBezTo>
                    <a:pt x="366" y="9144"/>
                    <a:pt x="1" y="12570"/>
                    <a:pt x="206" y="12570"/>
                  </a:cubicBezTo>
                  <a:lnTo>
                    <a:pt x="206" y="12570"/>
                  </a:lnTo>
                  <a:cubicBezTo>
                    <a:pt x="1160" y="12579"/>
                    <a:pt x="2409" y="12463"/>
                    <a:pt x="3667" y="12347"/>
                  </a:cubicBezTo>
                  <a:lnTo>
                    <a:pt x="3667" y="12347"/>
                  </a:lnTo>
                  <a:cubicBezTo>
                    <a:pt x="4916" y="12222"/>
                    <a:pt x="6174" y="12106"/>
                    <a:pt x="7120" y="12115"/>
                  </a:cubicBezTo>
                  <a:lnTo>
                    <a:pt x="7120" y="12115"/>
                  </a:lnTo>
                  <a:cubicBezTo>
                    <a:pt x="9377" y="12133"/>
                    <a:pt x="14720" y="12552"/>
                    <a:pt x="16969" y="12570"/>
                  </a:cubicBezTo>
                  <a:lnTo>
                    <a:pt x="16969" y="12570"/>
                  </a:lnTo>
                  <a:cubicBezTo>
                    <a:pt x="25015" y="12650"/>
                    <a:pt x="32116" y="13275"/>
                    <a:pt x="40154" y="12864"/>
                  </a:cubicBezTo>
                  <a:lnTo>
                    <a:pt x="40154" y="12864"/>
                  </a:lnTo>
                  <a:cubicBezTo>
                    <a:pt x="43054" y="12721"/>
                    <a:pt x="52679" y="12481"/>
                    <a:pt x="55552" y="12115"/>
                  </a:cubicBezTo>
                  <a:lnTo>
                    <a:pt x="55552" y="12115"/>
                  </a:lnTo>
                  <a:cubicBezTo>
                    <a:pt x="55739" y="12088"/>
                    <a:pt x="55115" y="8243"/>
                    <a:pt x="54196" y="7681"/>
                  </a:cubicBezTo>
                  <a:lnTo>
                    <a:pt x="54196" y="7681"/>
                  </a:lnTo>
                  <a:cubicBezTo>
                    <a:pt x="54107" y="7636"/>
                    <a:pt x="52581" y="7708"/>
                    <a:pt x="51074" y="7788"/>
                  </a:cubicBezTo>
                  <a:lnTo>
                    <a:pt x="51074" y="7788"/>
                  </a:lnTo>
                  <a:cubicBezTo>
                    <a:pt x="49628" y="7860"/>
                    <a:pt x="48210" y="7931"/>
                    <a:pt x="48130" y="7895"/>
                  </a:cubicBezTo>
                  <a:lnTo>
                    <a:pt x="48130" y="7895"/>
                  </a:lnTo>
                  <a:cubicBezTo>
                    <a:pt x="48058" y="7860"/>
                    <a:pt x="47978" y="7868"/>
                    <a:pt x="47898" y="7877"/>
                  </a:cubicBezTo>
                  <a:lnTo>
                    <a:pt x="47898" y="7877"/>
                  </a:lnTo>
                  <a:cubicBezTo>
                    <a:pt x="47336" y="7922"/>
                    <a:pt x="46765" y="7922"/>
                    <a:pt x="46203" y="7877"/>
                  </a:cubicBezTo>
                  <a:lnTo>
                    <a:pt x="46203" y="7877"/>
                  </a:lnTo>
                  <a:cubicBezTo>
                    <a:pt x="46078" y="7868"/>
                    <a:pt x="45944" y="7851"/>
                    <a:pt x="45837" y="7770"/>
                  </a:cubicBezTo>
                  <a:lnTo>
                    <a:pt x="45837" y="7770"/>
                  </a:lnTo>
                  <a:cubicBezTo>
                    <a:pt x="45703" y="7681"/>
                    <a:pt x="45650" y="7512"/>
                    <a:pt x="45614" y="7351"/>
                  </a:cubicBezTo>
                  <a:lnTo>
                    <a:pt x="45614" y="7351"/>
                  </a:lnTo>
                  <a:cubicBezTo>
                    <a:pt x="45427" y="6459"/>
                    <a:pt x="45257" y="5388"/>
                    <a:pt x="45676" y="4577"/>
                  </a:cubicBezTo>
                  <a:lnTo>
                    <a:pt x="45676" y="4577"/>
                  </a:lnTo>
                  <a:cubicBezTo>
                    <a:pt x="45819" y="4318"/>
                    <a:pt x="45552" y="3979"/>
                    <a:pt x="45248" y="3979"/>
                  </a:cubicBezTo>
                  <a:lnTo>
                    <a:pt x="45248" y="3979"/>
                  </a:lnTo>
                  <a:cubicBezTo>
                    <a:pt x="44954" y="3979"/>
                    <a:pt x="44704" y="4229"/>
                    <a:pt x="44606" y="4505"/>
                  </a:cubicBezTo>
                  <a:lnTo>
                    <a:pt x="44606" y="4505"/>
                  </a:lnTo>
                  <a:cubicBezTo>
                    <a:pt x="44508" y="4782"/>
                    <a:pt x="44526" y="5085"/>
                    <a:pt x="44552" y="5379"/>
                  </a:cubicBezTo>
                  <a:lnTo>
                    <a:pt x="44552" y="5379"/>
                  </a:lnTo>
                  <a:cubicBezTo>
                    <a:pt x="44597" y="6031"/>
                    <a:pt x="44642" y="6673"/>
                    <a:pt x="44686" y="7315"/>
                  </a:cubicBezTo>
                  <a:lnTo>
                    <a:pt x="44686" y="7315"/>
                  </a:lnTo>
                  <a:cubicBezTo>
                    <a:pt x="44695" y="7476"/>
                    <a:pt x="44704" y="7663"/>
                    <a:pt x="44579" y="7779"/>
                  </a:cubicBezTo>
                  <a:lnTo>
                    <a:pt x="44579" y="7779"/>
                  </a:lnTo>
                  <a:cubicBezTo>
                    <a:pt x="44472" y="7877"/>
                    <a:pt x="44312" y="7877"/>
                    <a:pt x="44160" y="7868"/>
                  </a:cubicBezTo>
                  <a:lnTo>
                    <a:pt x="44160" y="7868"/>
                  </a:lnTo>
                  <a:cubicBezTo>
                    <a:pt x="42367" y="7788"/>
                    <a:pt x="40574" y="7708"/>
                    <a:pt x="38780" y="7619"/>
                  </a:cubicBezTo>
                  <a:lnTo>
                    <a:pt x="38780" y="7619"/>
                  </a:lnTo>
                  <a:cubicBezTo>
                    <a:pt x="38076" y="7592"/>
                    <a:pt x="37353" y="7556"/>
                    <a:pt x="36666" y="7726"/>
                  </a:cubicBezTo>
                  <a:lnTo>
                    <a:pt x="36666" y="7726"/>
                  </a:lnTo>
                  <a:cubicBezTo>
                    <a:pt x="36345" y="6860"/>
                    <a:pt x="36461" y="5897"/>
                    <a:pt x="36586" y="4978"/>
                  </a:cubicBezTo>
                  <a:lnTo>
                    <a:pt x="36586" y="4978"/>
                  </a:lnTo>
                  <a:cubicBezTo>
                    <a:pt x="36604" y="4880"/>
                    <a:pt x="36622" y="4764"/>
                    <a:pt x="36684" y="4693"/>
                  </a:cubicBezTo>
                  <a:lnTo>
                    <a:pt x="36684" y="4693"/>
                  </a:lnTo>
                  <a:cubicBezTo>
                    <a:pt x="36782" y="4577"/>
                    <a:pt x="36952" y="4577"/>
                    <a:pt x="37094" y="4568"/>
                  </a:cubicBezTo>
                  <a:lnTo>
                    <a:pt x="37094" y="4568"/>
                  </a:lnTo>
                  <a:cubicBezTo>
                    <a:pt x="37978" y="4568"/>
                    <a:pt x="38852" y="4559"/>
                    <a:pt x="39726" y="4559"/>
                  </a:cubicBezTo>
                  <a:lnTo>
                    <a:pt x="39726" y="4559"/>
                  </a:lnTo>
                  <a:cubicBezTo>
                    <a:pt x="40047" y="4559"/>
                    <a:pt x="40404" y="4541"/>
                    <a:pt x="40645" y="4327"/>
                  </a:cubicBezTo>
                  <a:lnTo>
                    <a:pt x="40645" y="4327"/>
                  </a:lnTo>
                  <a:cubicBezTo>
                    <a:pt x="40886" y="4113"/>
                    <a:pt x="40868" y="3622"/>
                    <a:pt x="40556" y="3542"/>
                  </a:cubicBezTo>
                  <a:lnTo>
                    <a:pt x="40556" y="3542"/>
                  </a:lnTo>
                  <a:cubicBezTo>
                    <a:pt x="39592" y="3792"/>
                    <a:pt x="38593" y="3800"/>
                    <a:pt x="37603" y="3809"/>
                  </a:cubicBezTo>
                  <a:lnTo>
                    <a:pt x="37603" y="3809"/>
                  </a:lnTo>
                  <a:cubicBezTo>
                    <a:pt x="36024" y="3818"/>
                    <a:pt x="34454" y="3836"/>
                    <a:pt x="32884" y="3845"/>
                  </a:cubicBezTo>
                  <a:lnTo>
                    <a:pt x="32884" y="3845"/>
                  </a:lnTo>
                  <a:cubicBezTo>
                    <a:pt x="32670" y="3845"/>
                    <a:pt x="32420" y="3827"/>
                    <a:pt x="32295" y="3658"/>
                  </a:cubicBezTo>
                  <a:lnTo>
                    <a:pt x="32295" y="3658"/>
                  </a:lnTo>
                  <a:cubicBezTo>
                    <a:pt x="32197" y="3524"/>
                    <a:pt x="32206" y="3345"/>
                    <a:pt x="32224" y="3185"/>
                  </a:cubicBezTo>
                  <a:lnTo>
                    <a:pt x="32224" y="3185"/>
                  </a:lnTo>
                  <a:cubicBezTo>
                    <a:pt x="32286" y="2587"/>
                    <a:pt x="32339" y="1981"/>
                    <a:pt x="32402" y="1374"/>
                  </a:cubicBezTo>
                  <a:lnTo>
                    <a:pt x="32402" y="1374"/>
                  </a:lnTo>
                  <a:cubicBezTo>
                    <a:pt x="32429" y="1062"/>
                    <a:pt x="32455" y="732"/>
                    <a:pt x="32331" y="437"/>
                  </a:cubicBezTo>
                  <a:lnTo>
                    <a:pt x="32331" y="437"/>
                  </a:lnTo>
                  <a:cubicBezTo>
                    <a:pt x="32232" y="196"/>
                    <a:pt x="31983" y="0"/>
                    <a:pt x="31733" y="0"/>
                  </a:cubicBezTo>
                  <a:lnTo>
                    <a:pt x="31733" y="0"/>
                  </a:lnTo>
                  <a:cubicBezTo>
                    <a:pt x="31679" y="0"/>
                    <a:pt x="31626" y="9"/>
                    <a:pt x="31581" y="27"/>
                  </a:cubicBezTo>
                </a:path>
              </a:pathLst>
            </a:custGeom>
            <a:gradFill>
              <a:gsLst>
                <a:gs pos="0">
                  <a:schemeClr val="accent6"/>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 name="Google Shape;87;p2"/>
            <p:cNvGrpSpPr/>
            <p:nvPr/>
          </p:nvGrpSpPr>
          <p:grpSpPr>
            <a:xfrm>
              <a:off x="2463856" y="556350"/>
              <a:ext cx="1973425" cy="1279108"/>
              <a:chOff x="1651320" y="556375"/>
              <a:chExt cx="1151759" cy="746532"/>
            </a:xfrm>
          </p:grpSpPr>
          <p:sp>
            <p:nvSpPr>
              <p:cNvPr id="88" name="Google Shape;88;p2"/>
              <p:cNvSpPr/>
              <p:nvPr/>
            </p:nvSpPr>
            <p:spPr>
              <a:xfrm>
                <a:off x="2248352" y="815105"/>
                <a:ext cx="554727" cy="225032"/>
              </a:xfrm>
              <a:custGeom>
                <a:avLst/>
                <a:gdLst/>
                <a:ahLst/>
                <a:cxnLst/>
                <a:rect l="l" t="t" r="r" b="b"/>
                <a:pathLst>
                  <a:path w="8512" h="3453" extrusionOk="0">
                    <a:moveTo>
                      <a:pt x="224" y="54"/>
                    </a:moveTo>
                    <a:cubicBezTo>
                      <a:pt x="1" y="1089"/>
                      <a:pt x="1" y="2346"/>
                      <a:pt x="224" y="3381"/>
                    </a:cubicBezTo>
                    <a:lnTo>
                      <a:pt x="224" y="3381"/>
                    </a:lnTo>
                    <a:cubicBezTo>
                      <a:pt x="2918" y="3453"/>
                      <a:pt x="5594" y="3453"/>
                      <a:pt x="8289" y="3381"/>
                    </a:cubicBezTo>
                    <a:lnTo>
                      <a:pt x="8289" y="3381"/>
                    </a:lnTo>
                    <a:cubicBezTo>
                      <a:pt x="8512" y="2346"/>
                      <a:pt x="8512" y="1089"/>
                      <a:pt x="8289" y="54"/>
                    </a:cubicBezTo>
                    <a:lnTo>
                      <a:pt x="8289" y="54"/>
                    </a:lnTo>
                    <a:cubicBezTo>
                      <a:pt x="6942" y="18"/>
                      <a:pt x="5594" y="0"/>
                      <a:pt x="4256" y="0"/>
                    </a:cubicBezTo>
                    <a:lnTo>
                      <a:pt x="4256" y="0"/>
                    </a:lnTo>
                    <a:cubicBezTo>
                      <a:pt x="2909" y="0"/>
                      <a:pt x="1571" y="18"/>
                      <a:pt x="224"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1955343" y="556375"/>
                <a:ext cx="554727" cy="225032"/>
              </a:xfrm>
              <a:custGeom>
                <a:avLst/>
                <a:gdLst/>
                <a:ahLst/>
                <a:cxnLst/>
                <a:rect l="l" t="t" r="r" b="b"/>
                <a:pathLst>
                  <a:path w="8512" h="3453" extrusionOk="0">
                    <a:moveTo>
                      <a:pt x="224" y="63"/>
                    </a:moveTo>
                    <a:cubicBezTo>
                      <a:pt x="1" y="1098"/>
                      <a:pt x="1" y="2347"/>
                      <a:pt x="224" y="3381"/>
                    </a:cubicBezTo>
                    <a:lnTo>
                      <a:pt x="224" y="3381"/>
                    </a:lnTo>
                    <a:cubicBezTo>
                      <a:pt x="2909" y="3453"/>
                      <a:pt x="5594" y="3453"/>
                      <a:pt x="8279" y="3381"/>
                    </a:cubicBezTo>
                    <a:lnTo>
                      <a:pt x="8279" y="3381"/>
                    </a:lnTo>
                    <a:cubicBezTo>
                      <a:pt x="8511" y="2347"/>
                      <a:pt x="8511" y="1098"/>
                      <a:pt x="8279" y="63"/>
                    </a:cubicBezTo>
                    <a:lnTo>
                      <a:pt x="8279" y="63"/>
                    </a:lnTo>
                    <a:cubicBezTo>
                      <a:pt x="6941" y="18"/>
                      <a:pt x="5594" y="0"/>
                      <a:pt x="4256" y="0"/>
                    </a:cubicBezTo>
                    <a:lnTo>
                      <a:pt x="4256" y="0"/>
                    </a:lnTo>
                    <a:cubicBezTo>
                      <a:pt x="2909" y="0"/>
                      <a:pt x="1571" y="18"/>
                      <a:pt x="224" y="63"/>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1951889" y="1077875"/>
                <a:ext cx="554662" cy="225032"/>
              </a:xfrm>
              <a:custGeom>
                <a:avLst/>
                <a:gdLst/>
                <a:ahLst/>
                <a:cxnLst/>
                <a:rect l="l" t="t" r="r" b="b"/>
                <a:pathLst>
                  <a:path w="8511" h="3453" extrusionOk="0">
                    <a:moveTo>
                      <a:pt x="223" y="54"/>
                    </a:moveTo>
                    <a:cubicBezTo>
                      <a:pt x="0" y="1089"/>
                      <a:pt x="0" y="2347"/>
                      <a:pt x="223" y="3373"/>
                    </a:cubicBezTo>
                    <a:lnTo>
                      <a:pt x="223" y="3373"/>
                    </a:lnTo>
                    <a:cubicBezTo>
                      <a:pt x="2917"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08" y="1"/>
                      <a:pt x="1570" y="18"/>
                      <a:pt x="223"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1651320" y="815105"/>
                <a:ext cx="554075" cy="225032"/>
              </a:xfrm>
              <a:custGeom>
                <a:avLst/>
                <a:gdLst/>
                <a:ahLst/>
                <a:cxnLst/>
                <a:rect l="l" t="t" r="r" b="b"/>
                <a:pathLst>
                  <a:path w="8502" h="3453" extrusionOk="0">
                    <a:moveTo>
                      <a:pt x="223" y="54"/>
                    </a:moveTo>
                    <a:cubicBezTo>
                      <a:pt x="0" y="1089"/>
                      <a:pt x="0" y="2346"/>
                      <a:pt x="223" y="3381"/>
                    </a:cubicBezTo>
                    <a:lnTo>
                      <a:pt x="223" y="3381"/>
                    </a:lnTo>
                    <a:cubicBezTo>
                      <a:pt x="2908" y="3453"/>
                      <a:pt x="5594" y="3453"/>
                      <a:pt x="8279" y="3381"/>
                    </a:cubicBezTo>
                    <a:lnTo>
                      <a:pt x="8279" y="3381"/>
                    </a:lnTo>
                    <a:cubicBezTo>
                      <a:pt x="8502" y="2346"/>
                      <a:pt x="8502" y="1089"/>
                      <a:pt x="8279" y="54"/>
                    </a:cubicBezTo>
                    <a:lnTo>
                      <a:pt x="8279" y="54"/>
                    </a:lnTo>
                    <a:cubicBezTo>
                      <a:pt x="6941" y="18"/>
                      <a:pt x="5594" y="0"/>
                      <a:pt x="4255" y="0"/>
                    </a:cubicBezTo>
                    <a:lnTo>
                      <a:pt x="4255" y="0"/>
                    </a:lnTo>
                    <a:cubicBezTo>
                      <a:pt x="2908" y="0"/>
                      <a:pt x="1561" y="18"/>
                      <a:pt x="223"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 name="Google Shape;92;p2"/>
            <p:cNvGrpSpPr/>
            <p:nvPr/>
          </p:nvGrpSpPr>
          <p:grpSpPr>
            <a:xfrm>
              <a:off x="1522415" y="999658"/>
              <a:ext cx="4976967" cy="1306019"/>
              <a:chOff x="1101863" y="815105"/>
              <a:chExt cx="2904731" cy="762238"/>
            </a:xfrm>
          </p:grpSpPr>
          <p:sp>
            <p:nvSpPr>
              <p:cNvPr id="93" name="Google Shape;93;p2"/>
              <p:cNvSpPr/>
              <p:nvPr/>
            </p:nvSpPr>
            <p:spPr>
              <a:xfrm>
                <a:off x="3121059" y="1077875"/>
                <a:ext cx="554727" cy="225032"/>
              </a:xfrm>
              <a:custGeom>
                <a:avLst/>
                <a:gdLst/>
                <a:ahLst/>
                <a:cxnLst/>
                <a:rect l="l" t="t" r="r" b="b"/>
                <a:pathLst>
                  <a:path w="8512" h="3453" extrusionOk="0">
                    <a:moveTo>
                      <a:pt x="223" y="54"/>
                    </a:moveTo>
                    <a:cubicBezTo>
                      <a:pt x="0" y="1089"/>
                      <a:pt x="0" y="2347"/>
                      <a:pt x="223" y="3373"/>
                    </a:cubicBezTo>
                    <a:lnTo>
                      <a:pt x="223" y="3373"/>
                    </a:lnTo>
                    <a:cubicBezTo>
                      <a:pt x="2918" y="3453"/>
                      <a:pt x="5594" y="3453"/>
                      <a:pt x="8288" y="3373"/>
                    </a:cubicBezTo>
                    <a:lnTo>
                      <a:pt x="8288" y="3373"/>
                    </a:lnTo>
                    <a:cubicBezTo>
                      <a:pt x="8511" y="2347"/>
                      <a:pt x="8511" y="1089"/>
                      <a:pt x="8288" y="54"/>
                    </a:cubicBezTo>
                    <a:lnTo>
                      <a:pt x="8288" y="54"/>
                    </a:lnTo>
                    <a:cubicBezTo>
                      <a:pt x="6941" y="18"/>
                      <a:pt x="5594" y="1"/>
                      <a:pt x="4256" y="1"/>
                    </a:cubicBezTo>
                    <a:lnTo>
                      <a:pt x="4256" y="1"/>
                    </a:lnTo>
                    <a:cubicBezTo>
                      <a:pt x="2909" y="1"/>
                      <a:pt x="1571" y="18"/>
                      <a:pt x="223"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2847210" y="815105"/>
                <a:ext cx="554727" cy="225032"/>
              </a:xfrm>
              <a:custGeom>
                <a:avLst/>
                <a:gdLst/>
                <a:ahLst/>
                <a:cxnLst/>
                <a:rect l="l" t="t" r="r" b="b"/>
                <a:pathLst>
                  <a:path w="8512" h="3453" extrusionOk="0">
                    <a:moveTo>
                      <a:pt x="224" y="54"/>
                    </a:moveTo>
                    <a:cubicBezTo>
                      <a:pt x="1" y="1089"/>
                      <a:pt x="1" y="2346"/>
                      <a:pt x="224" y="3381"/>
                    </a:cubicBezTo>
                    <a:lnTo>
                      <a:pt x="224" y="3381"/>
                    </a:lnTo>
                    <a:cubicBezTo>
                      <a:pt x="2918" y="3453"/>
                      <a:pt x="5603" y="3453"/>
                      <a:pt x="8288" y="3381"/>
                    </a:cubicBezTo>
                    <a:lnTo>
                      <a:pt x="8288" y="3381"/>
                    </a:lnTo>
                    <a:cubicBezTo>
                      <a:pt x="8511" y="2346"/>
                      <a:pt x="8511" y="1089"/>
                      <a:pt x="8288" y="54"/>
                    </a:cubicBezTo>
                    <a:lnTo>
                      <a:pt x="8288" y="54"/>
                    </a:lnTo>
                    <a:cubicBezTo>
                      <a:pt x="6941" y="18"/>
                      <a:pt x="5603" y="0"/>
                      <a:pt x="4256" y="0"/>
                    </a:cubicBezTo>
                    <a:lnTo>
                      <a:pt x="4256" y="0"/>
                    </a:lnTo>
                    <a:cubicBezTo>
                      <a:pt x="2918" y="0"/>
                      <a:pt x="1571" y="18"/>
                      <a:pt x="224" y="54"/>
                    </a:cubicBezTo>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1698960" y="1352311"/>
                <a:ext cx="554727" cy="225032"/>
              </a:xfrm>
              <a:custGeom>
                <a:avLst/>
                <a:gdLst/>
                <a:ahLst/>
                <a:cxnLst/>
                <a:rect l="l" t="t" r="r" b="b"/>
                <a:pathLst>
                  <a:path w="8512" h="3453" extrusionOk="0">
                    <a:moveTo>
                      <a:pt x="224" y="54"/>
                    </a:moveTo>
                    <a:cubicBezTo>
                      <a:pt x="1" y="1089"/>
                      <a:pt x="1" y="2346"/>
                      <a:pt x="224" y="3372"/>
                    </a:cubicBezTo>
                    <a:lnTo>
                      <a:pt x="224" y="3372"/>
                    </a:lnTo>
                    <a:cubicBezTo>
                      <a:pt x="2918" y="3453"/>
                      <a:pt x="5603"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2868130" y="1352311"/>
                <a:ext cx="554727" cy="225032"/>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3452454" y="1352311"/>
                <a:ext cx="554141" cy="225032"/>
              </a:xfrm>
              <a:custGeom>
                <a:avLst/>
                <a:gdLst/>
                <a:ahLst/>
                <a:cxnLst/>
                <a:rect l="l" t="t" r="r" b="b"/>
                <a:pathLst>
                  <a:path w="8503" h="3453" extrusionOk="0">
                    <a:moveTo>
                      <a:pt x="223" y="54"/>
                    </a:moveTo>
                    <a:cubicBezTo>
                      <a:pt x="0" y="1089"/>
                      <a:pt x="0" y="2346"/>
                      <a:pt x="223" y="3372"/>
                    </a:cubicBezTo>
                    <a:lnTo>
                      <a:pt x="223" y="3372"/>
                    </a:lnTo>
                    <a:cubicBezTo>
                      <a:pt x="2909" y="3453"/>
                      <a:pt x="5594" y="3453"/>
                      <a:pt x="8279" y="3372"/>
                    </a:cubicBezTo>
                    <a:lnTo>
                      <a:pt x="8279" y="3372"/>
                    </a:lnTo>
                    <a:cubicBezTo>
                      <a:pt x="8502" y="2346"/>
                      <a:pt x="8502" y="1089"/>
                      <a:pt x="8279" y="54"/>
                    </a:cubicBezTo>
                    <a:lnTo>
                      <a:pt x="8279" y="54"/>
                    </a:lnTo>
                    <a:cubicBezTo>
                      <a:pt x="6941" y="18"/>
                      <a:pt x="5594" y="0"/>
                      <a:pt x="4256" y="0"/>
                    </a:cubicBezTo>
                    <a:lnTo>
                      <a:pt x="4256" y="0"/>
                    </a:lnTo>
                    <a:cubicBezTo>
                      <a:pt x="2909" y="0"/>
                      <a:pt x="1562" y="18"/>
                      <a:pt x="223"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1101863" y="1352311"/>
                <a:ext cx="554727" cy="225032"/>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594" y="0"/>
                      <a:pt x="4256" y="0"/>
                    </a:cubicBezTo>
                    <a:lnTo>
                      <a:pt x="4256" y="0"/>
                    </a:lnTo>
                    <a:cubicBezTo>
                      <a:pt x="2909"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 name="Google Shape;99;p2"/>
            <p:cNvGrpSpPr/>
            <p:nvPr/>
          </p:nvGrpSpPr>
          <p:grpSpPr>
            <a:xfrm>
              <a:off x="512302" y="1449888"/>
              <a:ext cx="7031029" cy="855788"/>
              <a:chOff x="512325" y="1077875"/>
              <a:chExt cx="4103554" cy="499468"/>
            </a:xfrm>
          </p:grpSpPr>
          <p:sp>
            <p:nvSpPr>
              <p:cNvPr id="100" name="Google Shape;100;p2"/>
              <p:cNvSpPr/>
              <p:nvPr/>
            </p:nvSpPr>
            <p:spPr>
              <a:xfrm>
                <a:off x="2540254" y="1077875"/>
                <a:ext cx="554662" cy="225032"/>
              </a:xfrm>
              <a:custGeom>
                <a:avLst/>
                <a:gdLst/>
                <a:ahLst/>
                <a:cxnLst/>
                <a:rect l="l" t="t" r="r" b="b"/>
                <a:pathLst>
                  <a:path w="8511" h="3453" extrusionOk="0">
                    <a:moveTo>
                      <a:pt x="223" y="54"/>
                    </a:moveTo>
                    <a:cubicBezTo>
                      <a:pt x="0" y="1089"/>
                      <a:pt x="0" y="2347"/>
                      <a:pt x="223" y="3373"/>
                    </a:cubicBezTo>
                    <a:lnTo>
                      <a:pt x="223" y="3373"/>
                    </a:lnTo>
                    <a:cubicBezTo>
                      <a:pt x="2917"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17" y="1"/>
                      <a:pt x="1570" y="18"/>
                      <a:pt x="223"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3704796" y="1077875"/>
                <a:ext cx="554662" cy="225032"/>
              </a:xfrm>
              <a:custGeom>
                <a:avLst/>
                <a:gdLst/>
                <a:ahLst/>
                <a:cxnLst/>
                <a:rect l="l" t="t" r="r" b="b"/>
                <a:pathLst>
                  <a:path w="8511" h="3453" extrusionOk="0">
                    <a:moveTo>
                      <a:pt x="232" y="54"/>
                    </a:moveTo>
                    <a:cubicBezTo>
                      <a:pt x="0" y="1089"/>
                      <a:pt x="9" y="2347"/>
                      <a:pt x="232" y="3373"/>
                    </a:cubicBezTo>
                    <a:lnTo>
                      <a:pt x="232" y="3373"/>
                    </a:lnTo>
                    <a:cubicBezTo>
                      <a:pt x="2917" y="3453"/>
                      <a:pt x="5603" y="3453"/>
                      <a:pt x="8288" y="3373"/>
                    </a:cubicBezTo>
                    <a:lnTo>
                      <a:pt x="8288" y="3373"/>
                    </a:lnTo>
                    <a:cubicBezTo>
                      <a:pt x="8511" y="2347"/>
                      <a:pt x="8511" y="1089"/>
                      <a:pt x="8288" y="54"/>
                    </a:cubicBezTo>
                    <a:lnTo>
                      <a:pt x="8288" y="54"/>
                    </a:lnTo>
                    <a:cubicBezTo>
                      <a:pt x="6941" y="18"/>
                      <a:pt x="5603" y="1"/>
                      <a:pt x="4256" y="1"/>
                    </a:cubicBezTo>
                    <a:lnTo>
                      <a:pt x="4256" y="1"/>
                    </a:lnTo>
                    <a:cubicBezTo>
                      <a:pt x="2917" y="1"/>
                      <a:pt x="1570" y="18"/>
                      <a:pt x="232" y="54"/>
                    </a:cubicBezTo>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1354792" y="1077875"/>
                <a:ext cx="554662" cy="225032"/>
              </a:xfrm>
              <a:custGeom>
                <a:avLst/>
                <a:gdLst/>
                <a:ahLst/>
                <a:cxnLst/>
                <a:rect l="l" t="t" r="r" b="b"/>
                <a:pathLst>
                  <a:path w="8511" h="3453" extrusionOk="0">
                    <a:moveTo>
                      <a:pt x="223" y="54"/>
                    </a:moveTo>
                    <a:cubicBezTo>
                      <a:pt x="0" y="1089"/>
                      <a:pt x="0" y="2347"/>
                      <a:pt x="223" y="3373"/>
                    </a:cubicBezTo>
                    <a:lnTo>
                      <a:pt x="223" y="3373"/>
                    </a:lnTo>
                    <a:cubicBezTo>
                      <a:pt x="2909" y="3453"/>
                      <a:pt x="5594" y="3453"/>
                      <a:pt x="8279" y="3373"/>
                    </a:cubicBezTo>
                    <a:lnTo>
                      <a:pt x="8279" y="3373"/>
                    </a:lnTo>
                    <a:cubicBezTo>
                      <a:pt x="8511" y="2347"/>
                      <a:pt x="8511" y="1089"/>
                      <a:pt x="8279" y="54"/>
                    </a:cubicBezTo>
                    <a:lnTo>
                      <a:pt x="8279" y="54"/>
                    </a:lnTo>
                    <a:cubicBezTo>
                      <a:pt x="6941" y="18"/>
                      <a:pt x="5594" y="1"/>
                      <a:pt x="4256" y="1"/>
                    </a:cubicBezTo>
                    <a:lnTo>
                      <a:pt x="4256" y="1"/>
                    </a:lnTo>
                    <a:cubicBezTo>
                      <a:pt x="2909" y="1"/>
                      <a:pt x="1570" y="18"/>
                      <a:pt x="223" y="54"/>
                    </a:cubicBezTo>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765254" y="1077875"/>
                <a:ext cx="554727" cy="225032"/>
              </a:xfrm>
              <a:custGeom>
                <a:avLst/>
                <a:gdLst/>
                <a:ahLst/>
                <a:cxnLst/>
                <a:rect l="l" t="t" r="r" b="b"/>
                <a:pathLst>
                  <a:path w="8512" h="3453" extrusionOk="0">
                    <a:moveTo>
                      <a:pt x="223" y="54"/>
                    </a:moveTo>
                    <a:cubicBezTo>
                      <a:pt x="0" y="1089"/>
                      <a:pt x="0" y="2347"/>
                      <a:pt x="223" y="3373"/>
                    </a:cubicBezTo>
                    <a:lnTo>
                      <a:pt x="223" y="3373"/>
                    </a:lnTo>
                    <a:cubicBezTo>
                      <a:pt x="2918"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09" y="1"/>
                      <a:pt x="1570" y="18"/>
                      <a:pt x="223"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2287325" y="1352311"/>
                <a:ext cx="554727" cy="225032"/>
              </a:xfrm>
              <a:custGeom>
                <a:avLst/>
                <a:gdLst/>
                <a:ahLst/>
                <a:cxnLst/>
                <a:rect l="l" t="t" r="r" b="b"/>
                <a:pathLst>
                  <a:path w="8512" h="3453" extrusionOk="0">
                    <a:moveTo>
                      <a:pt x="224" y="54"/>
                    </a:moveTo>
                    <a:cubicBezTo>
                      <a:pt x="1" y="1089"/>
                      <a:pt x="1" y="2346"/>
                      <a:pt x="224" y="3372"/>
                    </a:cubicBezTo>
                    <a:lnTo>
                      <a:pt x="224" y="3372"/>
                    </a:lnTo>
                    <a:cubicBezTo>
                      <a:pt x="2918" y="3453"/>
                      <a:pt x="5603"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512325" y="1352311"/>
                <a:ext cx="554727" cy="225032"/>
              </a:xfrm>
              <a:custGeom>
                <a:avLst/>
                <a:gdLst/>
                <a:ahLst/>
                <a:cxnLst/>
                <a:rect l="l" t="t" r="r" b="b"/>
                <a:pathLst>
                  <a:path w="8512" h="3453" extrusionOk="0">
                    <a:moveTo>
                      <a:pt x="224" y="54"/>
                    </a:moveTo>
                    <a:cubicBezTo>
                      <a:pt x="1" y="1089"/>
                      <a:pt x="1" y="2346"/>
                      <a:pt x="224" y="3372"/>
                    </a:cubicBezTo>
                    <a:lnTo>
                      <a:pt x="224" y="3372"/>
                    </a:lnTo>
                    <a:cubicBezTo>
                      <a:pt x="2918" y="3453"/>
                      <a:pt x="5603"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4061152" y="1352311"/>
                <a:ext cx="554727" cy="225032"/>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 name="Google Shape;107;p2"/>
            <p:cNvSpPr/>
            <p:nvPr/>
          </p:nvSpPr>
          <p:spPr>
            <a:xfrm>
              <a:off x="2957947" y="1436871"/>
              <a:ext cx="973384" cy="222325"/>
            </a:xfrm>
            <a:custGeom>
              <a:avLst/>
              <a:gdLst/>
              <a:ahLst/>
              <a:cxnLst/>
              <a:rect l="l" t="t" r="r" b="b"/>
              <a:pathLst>
                <a:path w="8717" h="1991" extrusionOk="0">
                  <a:moveTo>
                    <a:pt x="4635" y="0"/>
                  </a:moveTo>
                  <a:cubicBezTo>
                    <a:pt x="2550" y="0"/>
                    <a:pt x="376" y="43"/>
                    <a:pt x="251" y="118"/>
                  </a:cubicBezTo>
                  <a:cubicBezTo>
                    <a:pt x="1" y="251"/>
                    <a:pt x="251" y="1991"/>
                    <a:pt x="251" y="1991"/>
                  </a:cubicBezTo>
                  <a:cubicBezTo>
                    <a:pt x="251" y="1991"/>
                    <a:pt x="108" y="501"/>
                    <a:pt x="4354" y="278"/>
                  </a:cubicBezTo>
                  <a:cubicBezTo>
                    <a:pt x="4629" y="263"/>
                    <a:pt x="4886" y="256"/>
                    <a:pt x="5127" y="256"/>
                  </a:cubicBezTo>
                  <a:cubicBezTo>
                    <a:pt x="8606" y="256"/>
                    <a:pt x="8645" y="1723"/>
                    <a:pt x="8645" y="1723"/>
                  </a:cubicBezTo>
                  <a:cubicBezTo>
                    <a:pt x="8645" y="1723"/>
                    <a:pt x="8717" y="278"/>
                    <a:pt x="8494" y="118"/>
                  </a:cubicBezTo>
                  <a:cubicBezTo>
                    <a:pt x="8387" y="36"/>
                    <a:pt x="6549" y="0"/>
                    <a:pt x="4635" y="0"/>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3998014" y="1391199"/>
              <a:ext cx="925591" cy="156443"/>
            </a:xfrm>
            <a:custGeom>
              <a:avLst/>
              <a:gdLst/>
              <a:ahLst/>
              <a:cxnLst/>
              <a:rect l="l" t="t" r="r" b="b"/>
              <a:pathLst>
                <a:path w="8289" h="1401" extrusionOk="0">
                  <a:moveTo>
                    <a:pt x="0" y="1401"/>
                  </a:moveTo>
                  <a:cubicBezTo>
                    <a:pt x="348" y="357"/>
                    <a:pt x="3783" y="785"/>
                    <a:pt x="5603" y="767"/>
                  </a:cubicBezTo>
                  <a:cubicBezTo>
                    <a:pt x="7423" y="741"/>
                    <a:pt x="8288" y="1151"/>
                    <a:pt x="8288" y="1151"/>
                  </a:cubicBezTo>
                  <a:lnTo>
                    <a:pt x="8190" y="580"/>
                  </a:lnTo>
                  <a:cubicBezTo>
                    <a:pt x="8190" y="580"/>
                    <a:pt x="4006" y="0"/>
                    <a:pt x="125" y="580"/>
                  </a:cubicBezTo>
                  <a:cubicBezTo>
                    <a:pt x="125" y="580"/>
                    <a:pt x="27" y="1106"/>
                    <a:pt x="0" y="140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4985263" y="1404152"/>
              <a:ext cx="427454" cy="207250"/>
            </a:xfrm>
            <a:custGeom>
              <a:avLst/>
              <a:gdLst/>
              <a:ahLst/>
              <a:cxnLst/>
              <a:rect l="l" t="t" r="r" b="b"/>
              <a:pathLst>
                <a:path w="3828" h="1856" extrusionOk="0">
                  <a:moveTo>
                    <a:pt x="3827" y="446"/>
                  </a:moveTo>
                  <a:cubicBezTo>
                    <a:pt x="643" y="625"/>
                    <a:pt x="36" y="1856"/>
                    <a:pt x="36" y="1856"/>
                  </a:cubicBezTo>
                  <a:cubicBezTo>
                    <a:pt x="36" y="1856"/>
                    <a:pt x="0" y="919"/>
                    <a:pt x="196" y="464"/>
                  </a:cubicBezTo>
                  <a:cubicBezTo>
                    <a:pt x="402" y="0"/>
                    <a:pt x="3827" y="446"/>
                    <a:pt x="3827" y="446"/>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2525683" y="1906989"/>
              <a:ext cx="972379" cy="222437"/>
            </a:xfrm>
            <a:custGeom>
              <a:avLst/>
              <a:gdLst/>
              <a:ahLst/>
              <a:cxnLst/>
              <a:rect l="l" t="t" r="r" b="b"/>
              <a:pathLst>
                <a:path w="8708" h="1992" extrusionOk="0">
                  <a:moveTo>
                    <a:pt x="4625" y="1"/>
                  </a:moveTo>
                  <a:cubicBezTo>
                    <a:pt x="2541" y="1"/>
                    <a:pt x="367" y="44"/>
                    <a:pt x="241" y="118"/>
                  </a:cubicBezTo>
                  <a:cubicBezTo>
                    <a:pt x="0" y="252"/>
                    <a:pt x="241" y="1992"/>
                    <a:pt x="241" y="1992"/>
                  </a:cubicBezTo>
                  <a:cubicBezTo>
                    <a:pt x="241" y="1992"/>
                    <a:pt x="98" y="502"/>
                    <a:pt x="4345" y="279"/>
                  </a:cubicBezTo>
                  <a:cubicBezTo>
                    <a:pt x="4611" y="265"/>
                    <a:pt x="4861" y="258"/>
                    <a:pt x="5096" y="258"/>
                  </a:cubicBezTo>
                  <a:cubicBezTo>
                    <a:pt x="8604" y="258"/>
                    <a:pt x="8636" y="1724"/>
                    <a:pt x="8636" y="1724"/>
                  </a:cubicBezTo>
                  <a:cubicBezTo>
                    <a:pt x="8636" y="1724"/>
                    <a:pt x="8707" y="279"/>
                    <a:pt x="8484" y="118"/>
                  </a:cubicBezTo>
                  <a:cubicBezTo>
                    <a:pt x="8377" y="37"/>
                    <a:pt x="6539" y="1"/>
                    <a:pt x="4625" y="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3564634" y="1862323"/>
              <a:ext cx="925591" cy="155549"/>
            </a:xfrm>
            <a:custGeom>
              <a:avLst/>
              <a:gdLst/>
              <a:ahLst/>
              <a:cxnLst/>
              <a:rect l="l" t="t" r="r" b="b"/>
              <a:pathLst>
                <a:path w="8289" h="1393" extrusionOk="0">
                  <a:moveTo>
                    <a:pt x="1" y="1393"/>
                  </a:moveTo>
                  <a:cubicBezTo>
                    <a:pt x="358" y="349"/>
                    <a:pt x="3783" y="777"/>
                    <a:pt x="5603" y="759"/>
                  </a:cubicBezTo>
                  <a:cubicBezTo>
                    <a:pt x="7423" y="741"/>
                    <a:pt x="8288" y="1143"/>
                    <a:pt x="8288" y="1143"/>
                  </a:cubicBezTo>
                  <a:lnTo>
                    <a:pt x="8190" y="572"/>
                  </a:lnTo>
                  <a:cubicBezTo>
                    <a:pt x="8190" y="572"/>
                    <a:pt x="4015" y="1"/>
                    <a:pt x="126" y="572"/>
                  </a:cubicBezTo>
                  <a:cubicBezTo>
                    <a:pt x="126" y="572"/>
                    <a:pt x="28" y="1098"/>
                    <a:pt x="1" y="139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4551883" y="1874271"/>
              <a:ext cx="427454" cy="207362"/>
            </a:xfrm>
            <a:custGeom>
              <a:avLst/>
              <a:gdLst/>
              <a:ahLst/>
              <a:cxnLst/>
              <a:rect l="l" t="t" r="r" b="b"/>
              <a:pathLst>
                <a:path w="3828" h="1857" extrusionOk="0">
                  <a:moveTo>
                    <a:pt x="3828" y="447"/>
                  </a:moveTo>
                  <a:cubicBezTo>
                    <a:pt x="643" y="634"/>
                    <a:pt x="36" y="1856"/>
                    <a:pt x="36" y="1856"/>
                  </a:cubicBezTo>
                  <a:cubicBezTo>
                    <a:pt x="36" y="1856"/>
                    <a:pt x="1" y="929"/>
                    <a:pt x="197" y="465"/>
                  </a:cubicBezTo>
                  <a:cubicBezTo>
                    <a:pt x="402" y="1"/>
                    <a:pt x="3828" y="447"/>
                    <a:pt x="3828" y="447"/>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1534414" y="1862323"/>
              <a:ext cx="925591" cy="155549"/>
            </a:xfrm>
            <a:custGeom>
              <a:avLst/>
              <a:gdLst/>
              <a:ahLst/>
              <a:cxnLst/>
              <a:rect l="l" t="t" r="r" b="b"/>
              <a:pathLst>
                <a:path w="8289" h="1393" extrusionOk="0">
                  <a:moveTo>
                    <a:pt x="1" y="1393"/>
                  </a:moveTo>
                  <a:cubicBezTo>
                    <a:pt x="358" y="349"/>
                    <a:pt x="3783" y="777"/>
                    <a:pt x="5603" y="759"/>
                  </a:cubicBezTo>
                  <a:cubicBezTo>
                    <a:pt x="7423" y="741"/>
                    <a:pt x="8288" y="1143"/>
                    <a:pt x="8288" y="1143"/>
                  </a:cubicBezTo>
                  <a:lnTo>
                    <a:pt x="8190" y="572"/>
                  </a:lnTo>
                  <a:cubicBezTo>
                    <a:pt x="8190" y="572"/>
                    <a:pt x="4015" y="1"/>
                    <a:pt x="135" y="572"/>
                  </a:cubicBezTo>
                  <a:cubicBezTo>
                    <a:pt x="135" y="572"/>
                    <a:pt x="27" y="1098"/>
                    <a:pt x="1" y="139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5675589" y="1481872"/>
              <a:ext cx="219310" cy="265986"/>
            </a:xfrm>
            <a:custGeom>
              <a:avLst/>
              <a:gdLst/>
              <a:ahLst/>
              <a:cxnLst/>
              <a:rect l="l" t="t" r="r" b="b"/>
              <a:pathLst>
                <a:path w="1964" h="2382" extrusionOk="0">
                  <a:moveTo>
                    <a:pt x="946" y="268"/>
                  </a:moveTo>
                  <a:cubicBezTo>
                    <a:pt x="696" y="241"/>
                    <a:pt x="447" y="384"/>
                    <a:pt x="295" y="580"/>
                  </a:cubicBezTo>
                  <a:cubicBezTo>
                    <a:pt x="143" y="785"/>
                    <a:pt x="81" y="1035"/>
                    <a:pt x="45" y="1276"/>
                  </a:cubicBezTo>
                  <a:cubicBezTo>
                    <a:pt x="18" y="1481"/>
                    <a:pt x="0" y="1686"/>
                    <a:pt x="63" y="1882"/>
                  </a:cubicBezTo>
                  <a:cubicBezTo>
                    <a:pt x="116" y="2070"/>
                    <a:pt x="259" y="2248"/>
                    <a:pt x="447" y="2311"/>
                  </a:cubicBezTo>
                  <a:cubicBezTo>
                    <a:pt x="670" y="2382"/>
                    <a:pt x="919" y="2293"/>
                    <a:pt x="1116" y="2168"/>
                  </a:cubicBezTo>
                  <a:cubicBezTo>
                    <a:pt x="1517" y="1918"/>
                    <a:pt x="1847" y="1525"/>
                    <a:pt x="1910" y="1062"/>
                  </a:cubicBezTo>
                  <a:cubicBezTo>
                    <a:pt x="1963" y="598"/>
                    <a:pt x="1669" y="80"/>
                    <a:pt x="1214"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5092799" y="1998891"/>
              <a:ext cx="219310" cy="266991"/>
            </a:xfrm>
            <a:custGeom>
              <a:avLst/>
              <a:gdLst/>
              <a:ahLst/>
              <a:cxnLst/>
              <a:rect l="l" t="t" r="r" b="b"/>
              <a:pathLst>
                <a:path w="1964" h="2391" extrusionOk="0">
                  <a:moveTo>
                    <a:pt x="946" y="268"/>
                  </a:moveTo>
                  <a:cubicBezTo>
                    <a:pt x="697" y="241"/>
                    <a:pt x="447" y="384"/>
                    <a:pt x="295" y="580"/>
                  </a:cubicBezTo>
                  <a:cubicBezTo>
                    <a:pt x="143" y="785"/>
                    <a:pt x="81" y="1035"/>
                    <a:pt x="45" y="1285"/>
                  </a:cubicBezTo>
                  <a:cubicBezTo>
                    <a:pt x="19" y="1481"/>
                    <a:pt x="1" y="1686"/>
                    <a:pt x="63" y="1882"/>
                  </a:cubicBezTo>
                  <a:cubicBezTo>
                    <a:pt x="117" y="2070"/>
                    <a:pt x="250" y="2248"/>
                    <a:pt x="447" y="2311"/>
                  </a:cubicBezTo>
                  <a:cubicBezTo>
                    <a:pt x="670" y="2391"/>
                    <a:pt x="911" y="2293"/>
                    <a:pt x="1116" y="2168"/>
                  </a:cubicBezTo>
                  <a:cubicBezTo>
                    <a:pt x="1517" y="1927"/>
                    <a:pt x="1847" y="1534"/>
                    <a:pt x="1910" y="1071"/>
                  </a:cubicBezTo>
                  <a:cubicBezTo>
                    <a:pt x="1963" y="598"/>
                    <a:pt x="1669" y="80"/>
                    <a:pt x="1214"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5589941" y="1533574"/>
              <a:ext cx="60857" cy="104742"/>
            </a:xfrm>
            <a:custGeom>
              <a:avLst/>
              <a:gdLst/>
              <a:ahLst/>
              <a:cxnLst/>
              <a:rect l="l" t="t" r="r" b="b"/>
              <a:pathLst>
                <a:path w="545" h="938" extrusionOk="0">
                  <a:moveTo>
                    <a:pt x="188" y="938"/>
                  </a:moveTo>
                  <a:cubicBezTo>
                    <a:pt x="0" y="688"/>
                    <a:pt x="18" y="304"/>
                    <a:pt x="241" y="81"/>
                  </a:cubicBezTo>
                  <a:cubicBezTo>
                    <a:pt x="286" y="37"/>
                    <a:pt x="348" y="1"/>
                    <a:pt x="411" y="28"/>
                  </a:cubicBezTo>
                  <a:cubicBezTo>
                    <a:pt x="437" y="46"/>
                    <a:pt x="455" y="90"/>
                    <a:pt x="464" y="126"/>
                  </a:cubicBezTo>
                  <a:cubicBezTo>
                    <a:pt x="544" y="393"/>
                    <a:pt x="446" y="697"/>
                    <a:pt x="223" y="866"/>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6061606" y="1455338"/>
              <a:ext cx="479266" cy="336893"/>
            </a:xfrm>
            <a:custGeom>
              <a:avLst/>
              <a:gdLst/>
              <a:ahLst/>
              <a:cxnLst/>
              <a:rect l="l" t="t" r="r" b="b"/>
              <a:pathLst>
                <a:path w="4292" h="3017" extrusionOk="0">
                  <a:moveTo>
                    <a:pt x="0" y="2258"/>
                  </a:moveTo>
                  <a:cubicBezTo>
                    <a:pt x="0" y="2508"/>
                    <a:pt x="36" y="2802"/>
                    <a:pt x="250" y="2936"/>
                  </a:cubicBezTo>
                  <a:cubicBezTo>
                    <a:pt x="375" y="3016"/>
                    <a:pt x="527" y="3016"/>
                    <a:pt x="678" y="3016"/>
                  </a:cubicBezTo>
                  <a:cubicBezTo>
                    <a:pt x="1704" y="2980"/>
                    <a:pt x="2721" y="2713"/>
                    <a:pt x="3622" y="2231"/>
                  </a:cubicBezTo>
                  <a:cubicBezTo>
                    <a:pt x="3783" y="2142"/>
                    <a:pt x="3943" y="2044"/>
                    <a:pt x="4050" y="1901"/>
                  </a:cubicBezTo>
                  <a:cubicBezTo>
                    <a:pt x="4291" y="1580"/>
                    <a:pt x="4175" y="1080"/>
                    <a:pt x="3890" y="795"/>
                  </a:cubicBezTo>
                  <a:cubicBezTo>
                    <a:pt x="3604" y="500"/>
                    <a:pt x="3203" y="375"/>
                    <a:pt x="2801" y="286"/>
                  </a:cubicBezTo>
                  <a:cubicBezTo>
                    <a:pt x="2382" y="188"/>
                    <a:pt x="1963" y="126"/>
                    <a:pt x="1526" y="99"/>
                  </a:cubicBezTo>
                  <a:cubicBezTo>
                    <a:pt x="72" y="1"/>
                    <a:pt x="0" y="1027"/>
                    <a:pt x="0" y="225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6556205" y="1598900"/>
              <a:ext cx="247226" cy="172411"/>
            </a:xfrm>
            <a:custGeom>
              <a:avLst/>
              <a:gdLst/>
              <a:ahLst/>
              <a:cxnLst/>
              <a:rect l="l" t="t" r="r" b="b"/>
              <a:pathLst>
                <a:path w="2214" h="1544" extrusionOk="0">
                  <a:moveTo>
                    <a:pt x="1143" y="134"/>
                  </a:moveTo>
                  <a:cubicBezTo>
                    <a:pt x="1277" y="62"/>
                    <a:pt x="1428" y="0"/>
                    <a:pt x="1589" y="0"/>
                  </a:cubicBezTo>
                  <a:cubicBezTo>
                    <a:pt x="1963" y="9"/>
                    <a:pt x="2213" y="473"/>
                    <a:pt x="2106" y="830"/>
                  </a:cubicBezTo>
                  <a:cubicBezTo>
                    <a:pt x="1990" y="1187"/>
                    <a:pt x="1616" y="1418"/>
                    <a:pt x="1250" y="1481"/>
                  </a:cubicBezTo>
                  <a:cubicBezTo>
                    <a:pt x="929" y="1526"/>
                    <a:pt x="126" y="1543"/>
                    <a:pt x="63" y="1124"/>
                  </a:cubicBezTo>
                  <a:cubicBezTo>
                    <a:pt x="1" y="723"/>
                    <a:pt x="866" y="268"/>
                    <a:pt x="1143" y="13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6688745" y="2045680"/>
              <a:ext cx="248120" cy="172411"/>
            </a:xfrm>
            <a:custGeom>
              <a:avLst/>
              <a:gdLst/>
              <a:ahLst/>
              <a:cxnLst/>
              <a:rect l="l" t="t" r="r" b="b"/>
              <a:pathLst>
                <a:path w="2222" h="1544" extrusionOk="0">
                  <a:moveTo>
                    <a:pt x="1142" y="134"/>
                  </a:moveTo>
                  <a:cubicBezTo>
                    <a:pt x="1285" y="63"/>
                    <a:pt x="1428" y="0"/>
                    <a:pt x="1588" y="0"/>
                  </a:cubicBezTo>
                  <a:cubicBezTo>
                    <a:pt x="1963" y="9"/>
                    <a:pt x="2222" y="473"/>
                    <a:pt x="2106" y="830"/>
                  </a:cubicBezTo>
                  <a:cubicBezTo>
                    <a:pt x="1990" y="1187"/>
                    <a:pt x="1624" y="1419"/>
                    <a:pt x="1249" y="1481"/>
                  </a:cubicBezTo>
                  <a:cubicBezTo>
                    <a:pt x="928" y="1526"/>
                    <a:pt x="134" y="1544"/>
                    <a:pt x="63" y="1124"/>
                  </a:cubicBezTo>
                  <a:cubicBezTo>
                    <a:pt x="0" y="723"/>
                    <a:pt x="874" y="268"/>
                    <a:pt x="1142" y="13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4512018" y="945870"/>
              <a:ext cx="455370" cy="400542"/>
            </a:xfrm>
            <a:custGeom>
              <a:avLst/>
              <a:gdLst/>
              <a:ahLst/>
              <a:cxnLst/>
              <a:rect l="l" t="t" r="r" b="b"/>
              <a:pathLst>
                <a:path w="4078" h="3587" extrusionOk="0">
                  <a:moveTo>
                    <a:pt x="2383" y="3043"/>
                  </a:moveTo>
                  <a:cubicBezTo>
                    <a:pt x="4078" y="2142"/>
                    <a:pt x="2347" y="1"/>
                    <a:pt x="875" y="919"/>
                  </a:cubicBezTo>
                  <a:cubicBezTo>
                    <a:pt x="331" y="1267"/>
                    <a:pt x="1" y="1936"/>
                    <a:pt x="143" y="2579"/>
                  </a:cubicBezTo>
                  <a:cubicBezTo>
                    <a:pt x="366" y="3587"/>
                    <a:pt x="1651" y="3435"/>
                    <a:pt x="2383" y="3043"/>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3691153" y="1904198"/>
              <a:ext cx="455370" cy="400542"/>
            </a:xfrm>
            <a:custGeom>
              <a:avLst/>
              <a:gdLst/>
              <a:ahLst/>
              <a:cxnLst/>
              <a:rect l="l" t="t" r="r" b="b"/>
              <a:pathLst>
                <a:path w="4078" h="3587" extrusionOk="0">
                  <a:moveTo>
                    <a:pt x="2383" y="3043"/>
                  </a:moveTo>
                  <a:cubicBezTo>
                    <a:pt x="4078" y="2142"/>
                    <a:pt x="2347" y="1"/>
                    <a:pt x="875" y="919"/>
                  </a:cubicBezTo>
                  <a:cubicBezTo>
                    <a:pt x="331" y="1267"/>
                    <a:pt x="1" y="1927"/>
                    <a:pt x="143" y="2579"/>
                  </a:cubicBezTo>
                  <a:cubicBezTo>
                    <a:pt x="367" y="3587"/>
                    <a:pt x="1651" y="3435"/>
                    <a:pt x="2383" y="3043"/>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4874601" y="1143074"/>
              <a:ext cx="107757" cy="121715"/>
            </a:xfrm>
            <a:custGeom>
              <a:avLst/>
              <a:gdLst/>
              <a:ahLst/>
              <a:cxnLst/>
              <a:rect l="l" t="t" r="r" b="b"/>
              <a:pathLst>
                <a:path w="965" h="1090" extrusionOk="0">
                  <a:moveTo>
                    <a:pt x="54" y="1009"/>
                  </a:moveTo>
                  <a:cubicBezTo>
                    <a:pt x="1" y="643"/>
                    <a:pt x="188" y="260"/>
                    <a:pt x="509" y="81"/>
                  </a:cubicBezTo>
                  <a:cubicBezTo>
                    <a:pt x="590" y="37"/>
                    <a:pt x="697" y="1"/>
                    <a:pt x="786" y="37"/>
                  </a:cubicBezTo>
                  <a:cubicBezTo>
                    <a:pt x="956" y="99"/>
                    <a:pt x="964" y="340"/>
                    <a:pt x="902" y="518"/>
                  </a:cubicBezTo>
                  <a:cubicBezTo>
                    <a:pt x="786" y="786"/>
                    <a:pt x="545" y="1009"/>
                    <a:pt x="269" y="1089"/>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3038682" y="595235"/>
              <a:ext cx="108650" cy="122608"/>
            </a:xfrm>
            <a:custGeom>
              <a:avLst/>
              <a:gdLst/>
              <a:ahLst/>
              <a:cxnLst/>
              <a:rect l="l" t="t" r="r" b="b"/>
              <a:pathLst>
                <a:path w="973" h="1098" extrusionOk="0">
                  <a:moveTo>
                    <a:pt x="54" y="1008"/>
                  </a:moveTo>
                  <a:cubicBezTo>
                    <a:pt x="0" y="652"/>
                    <a:pt x="188" y="259"/>
                    <a:pt x="509" y="90"/>
                  </a:cubicBezTo>
                  <a:cubicBezTo>
                    <a:pt x="598" y="36"/>
                    <a:pt x="696" y="0"/>
                    <a:pt x="786" y="36"/>
                  </a:cubicBezTo>
                  <a:cubicBezTo>
                    <a:pt x="964" y="98"/>
                    <a:pt x="973" y="348"/>
                    <a:pt x="901" y="518"/>
                  </a:cubicBezTo>
                  <a:cubicBezTo>
                    <a:pt x="786" y="794"/>
                    <a:pt x="554" y="1008"/>
                    <a:pt x="268" y="109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1122027" y="2099504"/>
              <a:ext cx="108650" cy="122608"/>
            </a:xfrm>
            <a:custGeom>
              <a:avLst/>
              <a:gdLst/>
              <a:ahLst/>
              <a:cxnLst/>
              <a:rect l="l" t="t" r="r" b="b"/>
              <a:pathLst>
                <a:path w="973" h="1098" extrusionOk="0">
                  <a:moveTo>
                    <a:pt x="54" y="1008"/>
                  </a:moveTo>
                  <a:cubicBezTo>
                    <a:pt x="0" y="651"/>
                    <a:pt x="188" y="259"/>
                    <a:pt x="509" y="89"/>
                  </a:cubicBezTo>
                  <a:cubicBezTo>
                    <a:pt x="598" y="36"/>
                    <a:pt x="696" y="0"/>
                    <a:pt x="785" y="36"/>
                  </a:cubicBezTo>
                  <a:cubicBezTo>
                    <a:pt x="964" y="98"/>
                    <a:pt x="973" y="348"/>
                    <a:pt x="901" y="517"/>
                  </a:cubicBezTo>
                  <a:cubicBezTo>
                    <a:pt x="794" y="794"/>
                    <a:pt x="553" y="1008"/>
                    <a:pt x="268" y="1097"/>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4106555" y="1979908"/>
              <a:ext cx="108762" cy="121603"/>
            </a:xfrm>
            <a:custGeom>
              <a:avLst/>
              <a:gdLst/>
              <a:ahLst/>
              <a:cxnLst/>
              <a:rect l="l" t="t" r="r" b="b"/>
              <a:pathLst>
                <a:path w="974" h="1089" extrusionOk="0">
                  <a:moveTo>
                    <a:pt x="54" y="1000"/>
                  </a:moveTo>
                  <a:cubicBezTo>
                    <a:pt x="1" y="643"/>
                    <a:pt x="197" y="250"/>
                    <a:pt x="509" y="81"/>
                  </a:cubicBezTo>
                  <a:cubicBezTo>
                    <a:pt x="599" y="27"/>
                    <a:pt x="697" y="1"/>
                    <a:pt x="795" y="27"/>
                  </a:cubicBezTo>
                  <a:cubicBezTo>
                    <a:pt x="964" y="90"/>
                    <a:pt x="973" y="340"/>
                    <a:pt x="902" y="509"/>
                  </a:cubicBezTo>
                  <a:cubicBezTo>
                    <a:pt x="795" y="786"/>
                    <a:pt x="554" y="1000"/>
                    <a:pt x="268" y="1089"/>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4117498" y="1495719"/>
              <a:ext cx="451462" cy="274138"/>
            </a:xfrm>
            <a:custGeom>
              <a:avLst/>
              <a:gdLst/>
              <a:ahLst/>
              <a:cxnLst/>
              <a:rect l="l" t="t" r="r" b="b"/>
              <a:pathLst>
                <a:path w="4043" h="2455" extrusionOk="0">
                  <a:moveTo>
                    <a:pt x="1437" y="2418"/>
                  </a:moveTo>
                  <a:cubicBezTo>
                    <a:pt x="1848" y="2454"/>
                    <a:pt x="2285" y="2418"/>
                    <a:pt x="2642" y="2213"/>
                  </a:cubicBezTo>
                  <a:cubicBezTo>
                    <a:pt x="4042" y="1393"/>
                    <a:pt x="2517" y="1"/>
                    <a:pt x="1384" y="224"/>
                  </a:cubicBezTo>
                  <a:cubicBezTo>
                    <a:pt x="117" y="474"/>
                    <a:pt x="1" y="2311"/>
                    <a:pt x="1437"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1456694" y="1982923"/>
              <a:ext cx="1078014" cy="274026"/>
            </a:xfrm>
            <a:custGeom>
              <a:avLst/>
              <a:gdLst/>
              <a:ahLst/>
              <a:cxnLst/>
              <a:rect l="l" t="t" r="r" b="b"/>
              <a:pathLst>
                <a:path w="9654" h="2454" extrusionOk="0">
                  <a:moveTo>
                    <a:pt x="3427" y="2418"/>
                  </a:moveTo>
                  <a:cubicBezTo>
                    <a:pt x="4417" y="2454"/>
                    <a:pt x="5452" y="2418"/>
                    <a:pt x="6299" y="2204"/>
                  </a:cubicBezTo>
                  <a:cubicBezTo>
                    <a:pt x="9653" y="1392"/>
                    <a:pt x="6005" y="0"/>
                    <a:pt x="3302" y="223"/>
                  </a:cubicBezTo>
                  <a:cubicBezTo>
                    <a:pt x="260" y="473"/>
                    <a:pt x="1" y="2311"/>
                    <a:pt x="3427"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2929137" y="2015753"/>
              <a:ext cx="451350" cy="273133"/>
            </a:xfrm>
            <a:custGeom>
              <a:avLst/>
              <a:gdLst/>
              <a:ahLst/>
              <a:cxnLst/>
              <a:rect l="l" t="t" r="r" b="b"/>
              <a:pathLst>
                <a:path w="4042" h="2446" extrusionOk="0">
                  <a:moveTo>
                    <a:pt x="1436" y="2418"/>
                  </a:moveTo>
                  <a:cubicBezTo>
                    <a:pt x="1847" y="2445"/>
                    <a:pt x="2284" y="2409"/>
                    <a:pt x="2641" y="2204"/>
                  </a:cubicBezTo>
                  <a:cubicBezTo>
                    <a:pt x="4041" y="1392"/>
                    <a:pt x="2516" y="1"/>
                    <a:pt x="1383" y="215"/>
                  </a:cubicBezTo>
                  <a:cubicBezTo>
                    <a:pt x="116" y="465"/>
                    <a:pt x="0" y="2302"/>
                    <a:pt x="1436"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4503085" y="1612300"/>
              <a:ext cx="73811" cy="112670"/>
            </a:xfrm>
            <a:custGeom>
              <a:avLst/>
              <a:gdLst/>
              <a:ahLst/>
              <a:cxnLst/>
              <a:rect l="l" t="t" r="r" b="b"/>
              <a:pathLst>
                <a:path w="661" h="1009" extrusionOk="0">
                  <a:moveTo>
                    <a:pt x="0" y="884"/>
                  </a:moveTo>
                  <a:cubicBezTo>
                    <a:pt x="54" y="696"/>
                    <a:pt x="36" y="491"/>
                    <a:pt x="107" y="313"/>
                  </a:cubicBezTo>
                  <a:cubicBezTo>
                    <a:pt x="188" y="134"/>
                    <a:pt x="438" y="1"/>
                    <a:pt x="580" y="134"/>
                  </a:cubicBezTo>
                  <a:cubicBezTo>
                    <a:pt x="661" y="215"/>
                    <a:pt x="661" y="340"/>
                    <a:pt x="661" y="447"/>
                  </a:cubicBezTo>
                  <a:cubicBezTo>
                    <a:pt x="652" y="572"/>
                    <a:pt x="643" y="705"/>
                    <a:pt x="580" y="812"/>
                  </a:cubicBezTo>
                  <a:cubicBezTo>
                    <a:pt x="518" y="928"/>
                    <a:pt x="402" y="1009"/>
                    <a:pt x="277" y="99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5283079" y="1077414"/>
              <a:ext cx="131653" cy="251135"/>
            </a:xfrm>
            <a:custGeom>
              <a:avLst/>
              <a:gdLst/>
              <a:ahLst/>
              <a:cxnLst/>
              <a:rect l="l" t="t" r="r" b="b"/>
              <a:pathLst>
                <a:path w="1179" h="2249" extrusionOk="0">
                  <a:moveTo>
                    <a:pt x="527" y="223"/>
                  </a:moveTo>
                  <a:cubicBezTo>
                    <a:pt x="170" y="678"/>
                    <a:pt x="1" y="1276"/>
                    <a:pt x="45" y="1847"/>
                  </a:cubicBezTo>
                  <a:cubicBezTo>
                    <a:pt x="63" y="2016"/>
                    <a:pt x="134" y="2212"/>
                    <a:pt x="295" y="2239"/>
                  </a:cubicBezTo>
                  <a:cubicBezTo>
                    <a:pt x="384" y="2248"/>
                    <a:pt x="473" y="2204"/>
                    <a:pt x="554" y="2150"/>
                  </a:cubicBezTo>
                  <a:cubicBezTo>
                    <a:pt x="875" y="1909"/>
                    <a:pt x="1098" y="1526"/>
                    <a:pt x="1142" y="1124"/>
                  </a:cubicBezTo>
                  <a:cubicBezTo>
                    <a:pt x="1178" y="723"/>
                    <a:pt x="1044" y="303"/>
                    <a:pt x="768"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5283079" y="2004810"/>
              <a:ext cx="131653" cy="251135"/>
            </a:xfrm>
            <a:custGeom>
              <a:avLst/>
              <a:gdLst/>
              <a:ahLst/>
              <a:cxnLst/>
              <a:rect l="l" t="t" r="r" b="b"/>
              <a:pathLst>
                <a:path w="1179" h="2249" extrusionOk="0">
                  <a:moveTo>
                    <a:pt x="527" y="224"/>
                  </a:moveTo>
                  <a:cubicBezTo>
                    <a:pt x="170" y="679"/>
                    <a:pt x="1" y="1267"/>
                    <a:pt x="45" y="1847"/>
                  </a:cubicBezTo>
                  <a:cubicBezTo>
                    <a:pt x="63" y="2008"/>
                    <a:pt x="134" y="2213"/>
                    <a:pt x="295" y="2240"/>
                  </a:cubicBezTo>
                  <a:cubicBezTo>
                    <a:pt x="384" y="2249"/>
                    <a:pt x="473" y="2195"/>
                    <a:pt x="554" y="2142"/>
                  </a:cubicBezTo>
                  <a:cubicBezTo>
                    <a:pt x="875" y="1910"/>
                    <a:pt x="1098" y="1526"/>
                    <a:pt x="1142" y="1116"/>
                  </a:cubicBezTo>
                  <a:cubicBezTo>
                    <a:pt x="1178" y="714"/>
                    <a:pt x="1044" y="295"/>
                    <a:pt x="768"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4215207" y="1076409"/>
              <a:ext cx="198317" cy="267996"/>
            </a:xfrm>
            <a:custGeom>
              <a:avLst/>
              <a:gdLst/>
              <a:ahLst/>
              <a:cxnLst/>
              <a:rect l="l" t="t" r="r" b="b"/>
              <a:pathLst>
                <a:path w="1776" h="2400" extrusionOk="0">
                  <a:moveTo>
                    <a:pt x="188" y="1909"/>
                  </a:moveTo>
                  <a:cubicBezTo>
                    <a:pt x="268" y="2141"/>
                    <a:pt x="464" y="2355"/>
                    <a:pt x="714" y="2373"/>
                  </a:cubicBezTo>
                  <a:cubicBezTo>
                    <a:pt x="1071" y="2400"/>
                    <a:pt x="1329" y="2043"/>
                    <a:pt x="1463" y="1704"/>
                  </a:cubicBezTo>
                  <a:cubicBezTo>
                    <a:pt x="1677" y="1142"/>
                    <a:pt x="1776" y="63"/>
                    <a:pt x="901" y="27"/>
                  </a:cubicBezTo>
                  <a:cubicBezTo>
                    <a:pt x="81" y="0"/>
                    <a:pt x="0" y="1347"/>
                    <a:pt x="188" y="1909"/>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3717060" y="595235"/>
              <a:ext cx="198317" cy="268108"/>
            </a:xfrm>
            <a:custGeom>
              <a:avLst/>
              <a:gdLst/>
              <a:ahLst/>
              <a:cxnLst/>
              <a:rect l="l" t="t" r="r" b="b"/>
              <a:pathLst>
                <a:path w="1776" h="2401" extrusionOk="0">
                  <a:moveTo>
                    <a:pt x="188" y="1900"/>
                  </a:moveTo>
                  <a:cubicBezTo>
                    <a:pt x="268" y="2141"/>
                    <a:pt x="474" y="2355"/>
                    <a:pt x="714" y="2373"/>
                  </a:cubicBezTo>
                  <a:cubicBezTo>
                    <a:pt x="1071" y="2400"/>
                    <a:pt x="1339" y="2034"/>
                    <a:pt x="1464" y="1704"/>
                  </a:cubicBezTo>
                  <a:cubicBezTo>
                    <a:pt x="1687" y="1142"/>
                    <a:pt x="1776" y="54"/>
                    <a:pt x="902" y="27"/>
                  </a:cubicBezTo>
                  <a:cubicBezTo>
                    <a:pt x="81" y="0"/>
                    <a:pt x="1" y="1347"/>
                    <a:pt x="188" y="190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3251855" y="1013652"/>
              <a:ext cx="723366" cy="439402"/>
            </a:xfrm>
            <a:custGeom>
              <a:avLst/>
              <a:gdLst/>
              <a:ahLst/>
              <a:cxnLst/>
              <a:rect l="l" t="t" r="r" b="b"/>
              <a:pathLst>
                <a:path w="6478" h="3935" extrusionOk="0">
                  <a:moveTo>
                    <a:pt x="4149" y="330"/>
                  </a:moveTo>
                  <a:cubicBezTo>
                    <a:pt x="4515" y="143"/>
                    <a:pt x="4952" y="0"/>
                    <a:pt x="5335" y="143"/>
                  </a:cubicBezTo>
                  <a:cubicBezTo>
                    <a:pt x="5630" y="250"/>
                    <a:pt x="5844" y="491"/>
                    <a:pt x="6031" y="741"/>
                  </a:cubicBezTo>
                  <a:cubicBezTo>
                    <a:pt x="6263" y="1035"/>
                    <a:pt x="6477" y="1374"/>
                    <a:pt x="6450" y="1749"/>
                  </a:cubicBezTo>
                  <a:cubicBezTo>
                    <a:pt x="6290" y="3934"/>
                    <a:pt x="1" y="2427"/>
                    <a:pt x="4149" y="33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3025729" y="1441002"/>
              <a:ext cx="738217" cy="362688"/>
            </a:xfrm>
            <a:custGeom>
              <a:avLst/>
              <a:gdLst/>
              <a:ahLst/>
              <a:cxnLst/>
              <a:rect l="l" t="t" r="r" b="b"/>
              <a:pathLst>
                <a:path w="6611" h="3248" extrusionOk="0">
                  <a:moveTo>
                    <a:pt x="4586" y="2543"/>
                  </a:moveTo>
                  <a:cubicBezTo>
                    <a:pt x="4791" y="2462"/>
                    <a:pt x="4978" y="2346"/>
                    <a:pt x="5077" y="2150"/>
                  </a:cubicBezTo>
                  <a:cubicBezTo>
                    <a:pt x="5264" y="1758"/>
                    <a:pt x="4961" y="1294"/>
                    <a:pt x="4604" y="1035"/>
                  </a:cubicBezTo>
                  <a:cubicBezTo>
                    <a:pt x="3230" y="0"/>
                    <a:pt x="63" y="491"/>
                    <a:pt x="0" y="2578"/>
                  </a:cubicBezTo>
                  <a:cubicBezTo>
                    <a:pt x="0" y="2721"/>
                    <a:pt x="9" y="2882"/>
                    <a:pt x="99" y="2998"/>
                  </a:cubicBezTo>
                  <a:cubicBezTo>
                    <a:pt x="259" y="3230"/>
                    <a:pt x="580" y="3247"/>
                    <a:pt x="848" y="3230"/>
                  </a:cubicBezTo>
                  <a:cubicBezTo>
                    <a:pt x="1927" y="3176"/>
                    <a:pt x="2944" y="2944"/>
                    <a:pt x="3988" y="2730"/>
                  </a:cubicBezTo>
                  <a:cubicBezTo>
                    <a:pt x="4782" y="2569"/>
                    <a:pt x="5469" y="2230"/>
                    <a:pt x="6245" y="2061"/>
                  </a:cubicBezTo>
                  <a:cubicBezTo>
                    <a:pt x="6397" y="2025"/>
                    <a:pt x="6611" y="2061"/>
                    <a:pt x="6593" y="2213"/>
                  </a:cubicBezTo>
                  <a:cubicBezTo>
                    <a:pt x="6004" y="2489"/>
                    <a:pt x="5380" y="2685"/>
                    <a:pt x="4729" y="278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3218019" y="1051507"/>
              <a:ext cx="191394" cy="244100"/>
            </a:xfrm>
            <a:custGeom>
              <a:avLst/>
              <a:gdLst/>
              <a:ahLst/>
              <a:cxnLst/>
              <a:rect l="l" t="t" r="r" b="b"/>
              <a:pathLst>
                <a:path w="1714" h="2186" extrusionOk="0">
                  <a:moveTo>
                    <a:pt x="562" y="357"/>
                  </a:moveTo>
                  <a:cubicBezTo>
                    <a:pt x="241" y="553"/>
                    <a:pt x="27" y="919"/>
                    <a:pt x="18" y="1303"/>
                  </a:cubicBezTo>
                  <a:cubicBezTo>
                    <a:pt x="0" y="1686"/>
                    <a:pt x="259" y="2105"/>
                    <a:pt x="643" y="2150"/>
                  </a:cubicBezTo>
                  <a:cubicBezTo>
                    <a:pt x="928" y="2186"/>
                    <a:pt x="1196" y="1998"/>
                    <a:pt x="1374" y="1775"/>
                  </a:cubicBezTo>
                  <a:cubicBezTo>
                    <a:pt x="1597" y="1490"/>
                    <a:pt x="1713" y="1106"/>
                    <a:pt x="1642" y="750"/>
                  </a:cubicBezTo>
                  <a:cubicBezTo>
                    <a:pt x="1561" y="402"/>
                    <a:pt x="1294" y="80"/>
                    <a:pt x="937"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2505695" y="1077414"/>
              <a:ext cx="425444" cy="289994"/>
            </a:xfrm>
            <a:custGeom>
              <a:avLst/>
              <a:gdLst/>
              <a:ahLst/>
              <a:cxnLst/>
              <a:rect l="l" t="t" r="r" b="b"/>
              <a:pathLst>
                <a:path w="3810" h="2597" extrusionOk="0">
                  <a:moveTo>
                    <a:pt x="2606" y="71"/>
                  </a:moveTo>
                  <a:cubicBezTo>
                    <a:pt x="2954" y="0"/>
                    <a:pt x="3364" y="9"/>
                    <a:pt x="3605" y="268"/>
                  </a:cubicBezTo>
                  <a:cubicBezTo>
                    <a:pt x="3765" y="437"/>
                    <a:pt x="3810" y="696"/>
                    <a:pt x="3783" y="937"/>
                  </a:cubicBezTo>
                  <a:cubicBezTo>
                    <a:pt x="3658" y="2025"/>
                    <a:pt x="2222" y="2596"/>
                    <a:pt x="1312" y="2061"/>
                  </a:cubicBezTo>
                  <a:cubicBezTo>
                    <a:pt x="1" y="1276"/>
                    <a:pt x="1812" y="250"/>
                    <a:pt x="2606" y="7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3012775" y="594230"/>
              <a:ext cx="425444" cy="289994"/>
            </a:xfrm>
            <a:custGeom>
              <a:avLst/>
              <a:gdLst/>
              <a:ahLst/>
              <a:cxnLst/>
              <a:rect l="l" t="t" r="r" b="b"/>
              <a:pathLst>
                <a:path w="3810" h="2597" extrusionOk="0">
                  <a:moveTo>
                    <a:pt x="2605" y="72"/>
                  </a:moveTo>
                  <a:cubicBezTo>
                    <a:pt x="2953" y="0"/>
                    <a:pt x="3364" y="9"/>
                    <a:pt x="3596" y="268"/>
                  </a:cubicBezTo>
                  <a:cubicBezTo>
                    <a:pt x="3765" y="438"/>
                    <a:pt x="3810" y="696"/>
                    <a:pt x="3783" y="937"/>
                  </a:cubicBezTo>
                  <a:cubicBezTo>
                    <a:pt x="3658" y="2025"/>
                    <a:pt x="2222" y="2596"/>
                    <a:pt x="1312" y="2061"/>
                  </a:cubicBezTo>
                  <a:cubicBezTo>
                    <a:pt x="1" y="1276"/>
                    <a:pt x="1811" y="250"/>
                    <a:pt x="2605" y="72"/>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1982758" y="1508673"/>
              <a:ext cx="123613" cy="167498"/>
            </a:xfrm>
            <a:custGeom>
              <a:avLst/>
              <a:gdLst/>
              <a:ahLst/>
              <a:cxnLst/>
              <a:rect l="l" t="t" r="r" b="b"/>
              <a:pathLst>
                <a:path w="1107" h="1500" extrusionOk="0">
                  <a:moveTo>
                    <a:pt x="509" y="179"/>
                  </a:moveTo>
                  <a:cubicBezTo>
                    <a:pt x="188" y="411"/>
                    <a:pt x="0" y="822"/>
                    <a:pt x="36" y="1214"/>
                  </a:cubicBezTo>
                  <a:cubicBezTo>
                    <a:pt x="45" y="1339"/>
                    <a:pt x="107" y="1482"/>
                    <a:pt x="223" y="1491"/>
                  </a:cubicBezTo>
                  <a:cubicBezTo>
                    <a:pt x="277" y="1500"/>
                    <a:pt x="330" y="1473"/>
                    <a:pt x="375" y="1446"/>
                  </a:cubicBezTo>
                  <a:cubicBezTo>
                    <a:pt x="866" y="1170"/>
                    <a:pt x="1106" y="536"/>
                    <a:pt x="946"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2486823" y="1561491"/>
              <a:ext cx="339797" cy="247226"/>
            </a:xfrm>
            <a:custGeom>
              <a:avLst/>
              <a:gdLst/>
              <a:ahLst/>
              <a:cxnLst/>
              <a:rect l="l" t="t" r="r" b="b"/>
              <a:pathLst>
                <a:path w="3043" h="2214" extrusionOk="0">
                  <a:moveTo>
                    <a:pt x="1945" y="143"/>
                  </a:moveTo>
                  <a:cubicBezTo>
                    <a:pt x="2114" y="63"/>
                    <a:pt x="2302" y="1"/>
                    <a:pt x="2480" y="27"/>
                  </a:cubicBezTo>
                  <a:cubicBezTo>
                    <a:pt x="2543" y="36"/>
                    <a:pt x="2605" y="63"/>
                    <a:pt x="2659" y="90"/>
                  </a:cubicBezTo>
                  <a:cubicBezTo>
                    <a:pt x="2900" y="224"/>
                    <a:pt x="3042" y="518"/>
                    <a:pt x="3007" y="795"/>
                  </a:cubicBezTo>
                  <a:cubicBezTo>
                    <a:pt x="2837" y="2213"/>
                    <a:pt x="0" y="1071"/>
                    <a:pt x="1945" y="143"/>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1721680" y="1626258"/>
              <a:ext cx="116690" cy="149519"/>
            </a:xfrm>
            <a:custGeom>
              <a:avLst/>
              <a:gdLst/>
              <a:ahLst/>
              <a:cxnLst/>
              <a:rect l="l" t="t" r="r" b="b"/>
              <a:pathLst>
                <a:path w="1045" h="1339" extrusionOk="0">
                  <a:moveTo>
                    <a:pt x="242" y="331"/>
                  </a:moveTo>
                  <a:cubicBezTo>
                    <a:pt x="153" y="473"/>
                    <a:pt x="63" y="616"/>
                    <a:pt x="37" y="777"/>
                  </a:cubicBezTo>
                  <a:cubicBezTo>
                    <a:pt x="1" y="946"/>
                    <a:pt x="45" y="1134"/>
                    <a:pt x="170" y="1232"/>
                  </a:cubicBezTo>
                  <a:cubicBezTo>
                    <a:pt x="313" y="1339"/>
                    <a:pt x="509" y="1321"/>
                    <a:pt x="652" y="1223"/>
                  </a:cubicBezTo>
                  <a:cubicBezTo>
                    <a:pt x="795" y="1134"/>
                    <a:pt x="893" y="973"/>
                    <a:pt x="946" y="812"/>
                  </a:cubicBezTo>
                  <a:cubicBezTo>
                    <a:pt x="1045" y="518"/>
                    <a:pt x="1000" y="134"/>
                    <a:pt x="723"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977530" y="1520621"/>
              <a:ext cx="371733" cy="206357"/>
            </a:xfrm>
            <a:custGeom>
              <a:avLst/>
              <a:gdLst/>
              <a:ahLst/>
              <a:cxnLst/>
              <a:rect l="l" t="t" r="r" b="b"/>
              <a:pathLst>
                <a:path w="3329" h="1848" extrusionOk="0">
                  <a:moveTo>
                    <a:pt x="1856" y="19"/>
                  </a:moveTo>
                  <a:cubicBezTo>
                    <a:pt x="1981" y="1"/>
                    <a:pt x="2115" y="10"/>
                    <a:pt x="2249" y="28"/>
                  </a:cubicBezTo>
                  <a:cubicBezTo>
                    <a:pt x="2517" y="81"/>
                    <a:pt x="2757" y="224"/>
                    <a:pt x="2864" y="474"/>
                  </a:cubicBezTo>
                  <a:cubicBezTo>
                    <a:pt x="3328" y="1517"/>
                    <a:pt x="1758" y="1848"/>
                    <a:pt x="1089" y="1535"/>
                  </a:cubicBezTo>
                  <a:cubicBezTo>
                    <a:pt x="1" y="1018"/>
                    <a:pt x="1054" y="108"/>
                    <a:pt x="1856" y="19"/>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4408391" y="1055416"/>
              <a:ext cx="131653" cy="179446"/>
            </a:xfrm>
            <a:custGeom>
              <a:avLst/>
              <a:gdLst/>
              <a:ahLst/>
              <a:cxnLst/>
              <a:rect l="l" t="t" r="r" b="b"/>
              <a:pathLst>
                <a:path w="1179" h="1607" extrusionOk="0">
                  <a:moveTo>
                    <a:pt x="393" y="1598"/>
                  </a:moveTo>
                  <a:cubicBezTo>
                    <a:pt x="465" y="1607"/>
                    <a:pt x="527" y="1535"/>
                    <a:pt x="563" y="1473"/>
                  </a:cubicBezTo>
                  <a:cubicBezTo>
                    <a:pt x="732" y="1205"/>
                    <a:pt x="1178" y="135"/>
                    <a:pt x="634" y="72"/>
                  </a:cubicBezTo>
                  <a:cubicBezTo>
                    <a:pt x="1" y="1"/>
                    <a:pt x="313" y="1303"/>
                    <a:pt x="393" y="1598"/>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4477178" y="1850374"/>
              <a:ext cx="131653" cy="179446"/>
            </a:xfrm>
            <a:custGeom>
              <a:avLst/>
              <a:gdLst/>
              <a:ahLst/>
              <a:cxnLst/>
              <a:rect l="l" t="t" r="r" b="b"/>
              <a:pathLst>
                <a:path w="1179" h="1607" extrusionOk="0">
                  <a:moveTo>
                    <a:pt x="393" y="1598"/>
                  </a:moveTo>
                  <a:cubicBezTo>
                    <a:pt x="464" y="1607"/>
                    <a:pt x="527" y="1535"/>
                    <a:pt x="562" y="1473"/>
                  </a:cubicBezTo>
                  <a:cubicBezTo>
                    <a:pt x="732" y="1205"/>
                    <a:pt x="1178" y="135"/>
                    <a:pt x="634" y="72"/>
                  </a:cubicBezTo>
                  <a:cubicBezTo>
                    <a:pt x="0" y="1"/>
                    <a:pt x="304" y="1303"/>
                    <a:pt x="393" y="1598"/>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3385297" y="1042462"/>
              <a:ext cx="156554" cy="236283"/>
            </a:xfrm>
            <a:custGeom>
              <a:avLst/>
              <a:gdLst/>
              <a:ahLst/>
              <a:cxnLst/>
              <a:rect l="l" t="t" r="r" b="b"/>
              <a:pathLst>
                <a:path w="1402" h="2116" extrusionOk="0">
                  <a:moveTo>
                    <a:pt x="795" y="1624"/>
                  </a:moveTo>
                  <a:cubicBezTo>
                    <a:pt x="991" y="1330"/>
                    <a:pt x="1402" y="1"/>
                    <a:pt x="661" y="322"/>
                  </a:cubicBezTo>
                  <a:cubicBezTo>
                    <a:pt x="1" y="599"/>
                    <a:pt x="474" y="2115"/>
                    <a:pt x="795" y="1624"/>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2424066" y="1777679"/>
              <a:ext cx="155438" cy="236171"/>
            </a:xfrm>
            <a:custGeom>
              <a:avLst/>
              <a:gdLst/>
              <a:ahLst/>
              <a:cxnLst/>
              <a:rect l="l" t="t" r="r" b="b"/>
              <a:pathLst>
                <a:path w="1392" h="2115" extrusionOk="0">
                  <a:moveTo>
                    <a:pt x="785" y="1624"/>
                  </a:moveTo>
                  <a:cubicBezTo>
                    <a:pt x="982" y="1321"/>
                    <a:pt x="1392" y="1"/>
                    <a:pt x="651" y="313"/>
                  </a:cubicBezTo>
                  <a:cubicBezTo>
                    <a:pt x="0" y="598"/>
                    <a:pt x="473" y="2115"/>
                    <a:pt x="785" y="1624"/>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2888266" y="1403147"/>
              <a:ext cx="87769" cy="61862"/>
            </a:xfrm>
            <a:custGeom>
              <a:avLst/>
              <a:gdLst/>
              <a:ahLst/>
              <a:cxnLst/>
              <a:rect l="l" t="t" r="r" b="b"/>
              <a:pathLst>
                <a:path w="786" h="554" extrusionOk="0">
                  <a:moveTo>
                    <a:pt x="0" y="125"/>
                  </a:moveTo>
                  <a:cubicBezTo>
                    <a:pt x="161" y="27"/>
                    <a:pt x="375" y="0"/>
                    <a:pt x="553" y="72"/>
                  </a:cubicBezTo>
                  <a:cubicBezTo>
                    <a:pt x="616" y="89"/>
                    <a:pt x="669" y="116"/>
                    <a:pt x="705" y="170"/>
                  </a:cubicBezTo>
                  <a:cubicBezTo>
                    <a:pt x="785" y="286"/>
                    <a:pt x="705" y="473"/>
                    <a:pt x="571" y="518"/>
                  </a:cubicBezTo>
                  <a:cubicBezTo>
                    <a:pt x="438" y="553"/>
                    <a:pt x="277" y="482"/>
                    <a:pt x="206" y="357"/>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3950221" y="1341395"/>
              <a:ext cx="284969" cy="140586"/>
            </a:xfrm>
            <a:custGeom>
              <a:avLst/>
              <a:gdLst/>
              <a:ahLst/>
              <a:cxnLst/>
              <a:rect l="l" t="t" r="r" b="b"/>
              <a:pathLst>
                <a:path w="2552" h="1259" extrusionOk="0">
                  <a:moveTo>
                    <a:pt x="2552" y="625"/>
                  </a:moveTo>
                  <a:cubicBezTo>
                    <a:pt x="2507" y="544"/>
                    <a:pt x="2409" y="509"/>
                    <a:pt x="2311" y="491"/>
                  </a:cubicBezTo>
                  <a:cubicBezTo>
                    <a:pt x="1900" y="384"/>
                    <a:pt x="72" y="0"/>
                    <a:pt x="18" y="901"/>
                  </a:cubicBezTo>
                  <a:cubicBezTo>
                    <a:pt x="0" y="1258"/>
                    <a:pt x="411" y="1044"/>
                    <a:pt x="687" y="990"/>
                  </a:cubicBezTo>
                  <a:cubicBezTo>
                    <a:pt x="1312" y="865"/>
                    <a:pt x="1927" y="750"/>
                    <a:pt x="2552" y="625"/>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4656515" y="1332216"/>
              <a:ext cx="810911" cy="109655"/>
            </a:xfrm>
            <a:custGeom>
              <a:avLst/>
              <a:gdLst/>
              <a:ahLst/>
              <a:cxnLst/>
              <a:rect l="l" t="t" r="r" b="b"/>
              <a:pathLst>
                <a:path w="7262" h="982" extrusionOk="0">
                  <a:moveTo>
                    <a:pt x="1303" y="580"/>
                  </a:moveTo>
                  <a:cubicBezTo>
                    <a:pt x="1731" y="393"/>
                    <a:pt x="2150" y="946"/>
                    <a:pt x="2623" y="973"/>
                  </a:cubicBezTo>
                  <a:cubicBezTo>
                    <a:pt x="2882" y="982"/>
                    <a:pt x="3132" y="830"/>
                    <a:pt x="3372" y="723"/>
                  </a:cubicBezTo>
                  <a:cubicBezTo>
                    <a:pt x="4496" y="206"/>
                    <a:pt x="5835" y="660"/>
                    <a:pt x="7048" y="420"/>
                  </a:cubicBezTo>
                  <a:cubicBezTo>
                    <a:pt x="7146" y="402"/>
                    <a:pt x="7262" y="348"/>
                    <a:pt x="7253" y="259"/>
                  </a:cubicBezTo>
                  <a:cubicBezTo>
                    <a:pt x="7244" y="188"/>
                    <a:pt x="7173" y="143"/>
                    <a:pt x="7110" y="116"/>
                  </a:cubicBezTo>
                  <a:cubicBezTo>
                    <a:pt x="6816" y="0"/>
                    <a:pt x="6495" y="18"/>
                    <a:pt x="6183" y="36"/>
                  </a:cubicBezTo>
                  <a:cubicBezTo>
                    <a:pt x="4122" y="152"/>
                    <a:pt x="2061" y="259"/>
                    <a:pt x="0" y="375"/>
                  </a:cubicBezTo>
                  <a:cubicBezTo>
                    <a:pt x="170" y="536"/>
                    <a:pt x="393" y="634"/>
                    <a:pt x="625" y="643"/>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5909644" y="1458869"/>
              <a:ext cx="84865" cy="72917"/>
            </a:xfrm>
            <a:custGeom>
              <a:avLst/>
              <a:gdLst/>
              <a:ahLst/>
              <a:cxnLst/>
              <a:rect l="l" t="t" r="r" b="b"/>
              <a:pathLst>
                <a:path w="760" h="653" extrusionOk="0">
                  <a:moveTo>
                    <a:pt x="509" y="63"/>
                  </a:moveTo>
                  <a:cubicBezTo>
                    <a:pt x="340" y="1"/>
                    <a:pt x="135" y="81"/>
                    <a:pt x="63" y="242"/>
                  </a:cubicBezTo>
                  <a:cubicBezTo>
                    <a:pt x="1" y="411"/>
                    <a:pt x="108" y="625"/>
                    <a:pt x="286" y="652"/>
                  </a:cubicBezTo>
                  <a:cubicBezTo>
                    <a:pt x="313" y="652"/>
                    <a:pt x="340" y="652"/>
                    <a:pt x="367" y="652"/>
                  </a:cubicBezTo>
                  <a:cubicBezTo>
                    <a:pt x="411" y="652"/>
                    <a:pt x="465" y="652"/>
                    <a:pt x="509" y="634"/>
                  </a:cubicBezTo>
                  <a:cubicBezTo>
                    <a:pt x="643" y="599"/>
                    <a:pt x="741" y="465"/>
                    <a:pt x="750" y="331"/>
                  </a:cubicBezTo>
                  <a:cubicBezTo>
                    <a:pt x="759" y="197"/>
                    <a:pt x="670" y="54"/>
                    <a:pt x="536" y="1"/>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6355977" y="1850374"/>
              <a:ext cx="373631" cy="37966"/>
            </a:xfrm>
            <a:custGeom>
              <a:avLst/>
              <a:gdLst/>
              <a:ahLst/>
              <a:cxnLst/>
              <a:rect l="l" t="t" r="r" b="b"/>
              <a:pathLst>
                <a:path w="3346" h="340" extrusionOk="0">
                  <a:moveTo>
                    <a:pt x="2240" y="36"/>
                  </a:moveTo>
                  <a:cubicBezTo>
                    <a:pt x="1517" y="1"/>
                    <a:pt x="580" y="45"/>
                    <a:pt x="295" y="126"/>
                  </a:cubicBezTo>
                  <a:cubicBezTo>
                    <a:pt x="1" y="215"/>
                    <a:pt x="491" y="322"/>
                    <a:pt x="1258" y="340"/>
                  </a:cubicBezTo>
                  <a:cubicBezTo>
                    <a:pt x="1374" y="340"/>
                    <a:pt x="1490" y="340"/>
                    <a:pt x="1606" y="340"/>
                  </a:cubicBezTo>
                  <a:cubicBezTo>
                    <a:pt x="1829" y="340"/>
                    <a:pt x="2052" y="340"/>
                    <a:pt x="2266" y="331"/>
                  </a:cubicBezTo>
                  <a:cubicBezTo>
                    <a:pt x="2846" y="313"/>
                    <a:pt x="3283" y="242"/>
                    <a:pt x="3310" y="170"/>
                  </a:cubicBezTo>
                  <a:cubicBezTo>
                    <a:pt x="3346" y="99"/>
                    <a:pt x="2953" y="28"/>
                    <a:pt x="2391" y="1"/>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5711435" y="1767740"/>
              <a:ext cx="207362" cy="63872"/>
            </a:xfrm>
            <a:custGeom>
              <a:avLst/>
              <a:gdLst/>
              <a:ahLst/>
              <a:cxnLst/>
              <a:rect l="l" t="t" r="r" b="b"/>
              <a:pathLst>
                <a:path w="1857" h="572" extrusionOk="0">
                  <a:moveTo>
                    <a:pt x="1" y="571"/>
                  </a:moveTo>
                  <a:lnTo>
                    <a:pt x="1000" y="384"/>
                  </a:lnTo>
                  <a:lnTo>
                    <a:pt x="1856" y="0"/>
                  </a:lnTo>
                  <a:cubicBezTo>
                    <a:pt x="1856" y="0"/>
                    <a:pt x="1847" y="348"/>
                    <a:pt x="1758" y="527"/>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4522961" y="1306443"/>
              <a:ext cx="346831" cy="76826"/>
            </a:xfrm>
            <a:custGeom>
              <a:avLst/>
              <a:gdLst/>
              <a:ahLst/>
              <a:cxnLst/>
              <a:rect l="l" t="t" r="r" b="b"/>
              <a:pathLst>
                <a:path w="3106" h="688" extrusionOk="0">
                  <a:moveTo>
                    <a:pt x="37" y="1"/>
                  </a:moveTo>
                  <a:lnTo>
                    <a:pt x="1054" y="590"/>
                  </a:lnTo>
                  <a:lnTo>
                    <a:pt x="1856" y="625"/>
                  </a:lnTo>
                  <a:lnTo>
                    <a:pt x="2436" y="545"/>
                  </a:lnTo>
                  <a:lnTo>
                    <a:pt x="3105" y="688"/>
                  </a:lnTo>
                  <a:lnTo>
                    <a:pt x="135" y="634"/>
                  </a:lnTo>
                  <a:cubicBezTo>
                    <a:pt x="135" y="634"/>
                    <a:pt x="1" y="385"/>
                    <a:pt x="37" y="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4715252" y="1787617"/>
              <a:ext cx="52929" cy="43996"/>
            </a:xfrm>
            <a:custGeom>
              <a:avLst/>
              <a:gdLst/>
              <a:ahLst/>
              <a:cxnLst/>
              <a:rect l="l" t="t" r="r" b="b"/>
              <a:pathLst>
                <a:path w="474" h="394" extrusionOk="0">
                  <a:moveTo>
                    <a:pt x="1" y="393"/>
                  </a:moveTo>
                  <a:lnTo>
                    <a:pt x="473" y="1"/>
                  </a:lnTo>
                  <a:lnTo>
                    <a:pt x="473" y="384"/>
                  </a:ln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4562827" y="2231941"/>
              <a:ext cx="613823" cy="71801"/>
            </a:xfrm>
            <a:custGeom>
              <a:avLst/>
              <a:gdLst/>
              <a:ahLst/>
              <a:cxnLst/>
              <a:rect l="l" t="t" r="r" b="b"/>
              <a:pathLst>
                <a:path w="5497" h="643" extrusionOk="0">
                  <a:moveTo>
                    <a:pt x="1" y="1"/>
                  </a:moveTo>
                  <a:cubicBezTo>
                    <a:pt x="1" y="1"/>
                    <a:pt x="955" y="447"/>
                    <a:pt x="1990" y="491"/>
                  </a:cubicBezTo>
                  <a:cubicBezTo>
                    <a:pt x="3016" y="536"/>
                    <a:pt x="3899" y="491"/>
                    <a:pt x="3899" y="491"/>
                  </a:cubicBezTo>
                  <a:lnTo>
                    <a:pt x="5496" y="643"/>
                  </a:lnTo>
                  <a:lnTo>
                    <a:pt x="99" y="580"/>
                  </a:lnTo>
                  <a:cubicBezTo>
                    <a:pt x="99" y="580"/>
                    <a:pt x="36" y="277"/>
                    <a:pt x="1" y="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2892286" y="914045"/>
              <a:ext cx="1120782" cy="139470"/>
            </a:xfrm>
            <a:custGeom>
              <a:avLst/>
              <a:gdLst/>
              <a:ahLst/>
              <a:cxnLst/>
              <a:rect l="l" t="t" r="r" b="b"/>
              <a:pathLst>
                <a:path w="10037" h="1249" extrusionOk="0">
                  <a:moveTo>
                    <a:pt x="3453" y="223"/>
                  </a:moveTo>
                  <a:cubicBezTo>
                    <a:pt x="1740" y="241"/>
                    <a:pt x="1053" y="178"/>
                    <a:pt x="1053" y="178"/>
                  </a:cubicBezTo>
                  <a:lnTo>
                    <a:pt x="1053" y="178"/>
                  </a:lnTo>
                  <a:cubicBezTo>
                    <a:pt x="1053" y="178"/>
                    <a:pt x="0" y="18"/>
                    <a:pt x="63" y="633"/>
                  </a:cubicBezTo>
                  <a:lnTo>
                    <a:pt x="63" y="633"/>
                  </a:lnTo>
                  <a:cubicBezTo>
                    <a:pt x="125" y="1249"/>
                    <a:pt x="7012" y="919"/>
                    <a:pt x="8074" y="874"/>
                  </a:cubicBezTo>
                  <a:lnTo>
                    <a:pt x="8074" y="874"/>
                  </a:lnTo>
                  <a:cubicBezTo>
                    <a:pt x="9144" y="830"/>
                    <a:pt x="10036" y="767"/>
                    <a:pt x="10036" y="767"/>
                  </a:cubicBezTo>
                  <a:lnTo>
                    <a:pt x="10036" y="767"/>
                  </a:lnTo>
                  <a:cubicBezTo>
                    <a:pt x="10036" y="767"/>
                    <a:pt x="9974" y="232"/>
                    <a:pt x="9135" y="54"/>
                  </a:cubicBezTo>
                  <a:lnTo>
                    <a:pt x="9135" y="54"/>
                  </a:lnTo>
                  <a:cubicBezTo>
                    <a:pt x="8966" y="18"/>
                    <a:pt x="8689" y="0"/>
                    <a:pt x="8341" y="0"/>
                  </a:cubicBezTo>
                  <a:lnTo>
                    <a:pt x="8341" y="0"/>
                  </a:lnTo>
                  <a:cubicBezTo>
                    <a:pt x="7048" y="0"/>
                    <a:pt x="4809" y="205"/>
                    <a:pt x="3453" y="223"/>
                  </a:cubicBezTo>
                </a:path>
              </a:pathLst>
            </a:custGeom>
            <a:gradFill>
              <a:gsLst>
                <a:gs pos="0">
                  <a:schemeClr val="accent6"/>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6578214" y="1913857"/>
              <a:ext cx="973384" cy="228243"/>
            </a:xfrm>
            <a:custGeom>
              <a:avLst/>
              <a:gdLst/>
              <a:ahLst/>
              <a:cxnLst/>
              <a:rect l="l" t="t" r="r" b="b"/>
              <a:pathLst>
                <a:path w="8717" h="2044" extrusionOk="0">
                  <a:moveTo>
                    <a:pt x="241" y="2043"/>
                  </a:moveTo>
                  <a:cubicBezTo>
                    <a:pt x="241" y="2043"/>
                    <a:pt x="99" y="553"/>
                    <a:pt x="4354" y="321"/>
                  </a:cubicBezTo>
                  <a:cubicBezTo>
                    <a:pt x="8600" y="98"/>
                    <a:pt x="8636" y="1775"/>
                    <a:pt x="8636" y="1775"/>
                  </a:cubicBezTo>
                  <a:cubicBezTo>
                    <a:pt x="8636" y="1775"/>
                    <a:pt x="8716" y="330"/>
                    <a:pt x="8484" y="161"/>
                  </a:cubicBezTo>
                  <a:cubicBezTo>
                    <a:pt x="8261" y="0"/>
                    <a:pt x="482" y="27"/>
                    <a:pt x="241" y="161"/>
                  </a:cubicBezTo>
                  <a:cubicBezTo>
                    <a:pt x="1" y="303"/>
                    <a:pt x="241" y="2043"/>
                    <a:pt x="241" y="204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4523956" y="948869"/>
              <a:ext cx="925591" cy="156443"/>
            </a:xfrm>
            <a:custGeom>
              <a:avLst/>
              <a:gdLst/>
              <a:ahLst/>
              <a:cxnLst/>
              <a:rect l="l" t="t" r="r" b="b"/>
              <a:pathLst>
                <a:path w="8289" h="1401" extrusionOk="0">
                  <a:moveTo>
                    <a:pt x="1" y="1401"/>
                  </a:moveTo>
                  <a:cubicBezTo>
                    <a:pt x="357" y="357"/>
                    <a:pt x="3783" y="785"/>
                    <a:pt x="5603" y="759"/>
                  </a:cubicBezTo>
                  <a:cubicBezTo>
                    <a:pt x="7423" y="741"/>
                    <a:pt x="8288" y="1151"/>
                    <a:pt x="8288" y="1151"/>
                  </a:cubicBezTo>
                  <a:lnTo>
                    <a:pt x="8190" y="580"/>
                  </a:lnTo>
                  <a:cubicBezTo>
                    <a:pt x="8190" y="580"/>
                    <a:pt x="4006" y="0"/>
                    <a:pt x="125" y="580"/>
                  </a:cubicBezTo>
                  <a:cubicBezTo>
                    <a:pt x="125" y="580"/>
                    <a:pt x="27" y="1098"/>
                    <a:pt x="1" y="140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5681619" y="1988841"/>
              <a:ext cx="479266" cy="336893"/>
            </a:xfrm>
            <a:custGeom>
              <a:avLst/>
              <a:gdLst/>
              <a:ahLst/>
              <a:cxnLst/>
              <a:rect l="l" t="t" r="r" b="b"/>
              <a:pathLst>
                <a:path w="4292" h="3017" extrusionOk="0">
                  <a:moveTo>
                    <a:pt x="0" y="2258"/>
                  </a:moveTo>
                  <a:cubicBezTo>
                    <a:pt x="0" y="2508"/>
                    <a:pt x="36" y="2802"/>
                    <a:pt x="250" y="2936"/>
                  </a:cubicBezTo>
                  <a:cubicBezTo>
                    <a:pt x="375" y="3016"/>
                    <a:pt x="526" y="3016"/>
                    <a:pt x="669" y="3016"/>
                  </a:cubicBezTo>
                  <a:cubicBezTo>
                    <a:pt x="1695" y="2980"/>
                    <a:pt x="2712" y="2704"/>
                    <a:pt x="3622" y="2222"/>
                  </a:cubicBezTo>
                  <a:cubicBezTo>
                    <a:pt x="3783" y="2142"/>
                    <a:pt x="3943" y="2044"/>
                    <a:pt x="4050" y="1901"/>
                  </a:cubicBezTo>
                  <a:cubicBezTo>
                    <a:pt x="4291" y="1571"/>
                    <a:pt x="4175" y="1080"/>
                    <a:pt x="3890" y="795"/>
                  </a:cubicBezTo>
                  <a:cubicBezTo>
                    <a:pt x="3604" y="500"/>
                    <a:pt x="3194" y="375"/>
                    <a:pt x="2801" y="277"/>
                  </a:cubicBezTo>
                  <a:cubicBezTo>
                    <a:pt x="2382" y="188"/>
                    <a:pt x="1954" y="126"/>
                    <a:pt x="1526" y="99"/>
                  </a:cubicBezTo>
                  <a:cubicBezTo>
                    <a:pt x="62" y="1"/>
                    <a:pt x="0" y="1027"/>
                    <a:pt x="0" y="225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5534107" y="1901183"/>
              <a:ext cx="973384" cy="228243"/>
            </a:xfrm>
            <a:custGeom>
              <a:avLst/>
              <a:gdLst/>
              <a:ahLst/>
              <a:cxnLst/>
              <a:rect l="l" t="t" r="r" b="b"/>
              <a:pathLst>
                <a:path w="8717" h="2044" extrusionOk="0">
                  <a:moveTo>
                    <a:pt x="242" y="2044"/>
                  </a:moveTo>
                  <a:cubicBezTo>
                    <a:pt x="242" y="2044"/>
                    <a:pt x="108" y="554"/>
                    <a:pt x="4354" y="331"/>
                  </a:cubicBezTo>
                  <a:cubicBezTo>
                    <a:pt x="8601" y="108"/>
                    <a:pt x="8636" y="1776"/>
                    <a:pt x="8636" y="1776"/>
                  </a:cubicBezTo>
                  <a:cubicBezTo>
                    <a:pt x="8636" y="1776"/>
                    <a:pt x="8717" y="331"/>
                    <a:pt x="8494" y="170"/>
                  </a:cubicBezTo>
                  <a:cubicBezTo>
                    <a:pt x="8271" y="1"/>
                    <a:pt x="491" y="28"/>
                    <a:pt x="242" y="170"/>
                  </a:cubicBezTo>
                  <a:cubicBezTo>
                    <a:pt x="1" y="304"/>
                    <a:pt x="242" y="2044"/>
                    <a:pt x="242" y="2044"/>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 name="Google Shape;161;p2"/>
          <p:cNvGrpSpPr/>
          <p:nvPr/>
        </p:nvGrpSpPr>
        <p:grpSpPr>
          <a:xfrm>
            <a:off x="-867581" y="-873592"/>
            <a:ext cx="11004300" cy="1396212"/>
            <a:chOff x="-867581" y="-611517"/>
            <a:chExt cx="11004300" cy="1396212"/>
          </a:xfrm>
        </p:grpSpPr>
        <p:sp>
          <p:nvSpPr>
            <p:cNvPr id="162" name="Google Shape;162;p2"/>
            <p:cNvSpPr/>
            <p:nvPr/>
          </p:nvSpPr>
          <p:spPr>
            <a:xfrm>
              <a:off x="-867581" y="-514805"/>
              <a:ext cx="11004300" cy="1299500"/>
            </a:xfrm>
            <a:custGeom>
              <a:avLst/>
              <a:gdLst/>
              <a:ahLst/>
              <a:cxnLst/>
              <a:rect l="l" t="t" r="r" b="b"/>
              <a:pathLst>
                <a:path w="440172" h="51980" extrusionOk="0">
                  <a:moveTo>
                    <a:pt x="6509" y="45738"/>
                  </a:moveTo>
                  <a:cubicBezTo>
                    <a:pt x="22130" y="52850"/>
                    <a:pt x="70327" y="50945"/>
                    <a:pt x="126905" y="51453"/>
                  </a:cubicBezTo>
                  <a:cubicBezTo>
                    <a:pt x="183484" y="51961"/>
                    <a:pt x="296831" y="48850"/>
                    <a:pt x="345980" y="48786"/>
                  </a:cubicBezTo>
                  <a:cubicBezTo>
                    <a:pt x="395129" y="48723"/>
                    <a:pt x="407639" y="54057"/>
                    <a:pt x="421799" y="51072"/>
                  </a:cubicBezTo>
                  <a:cubicBezTo>
                    <a:pt x="435960" y="48088"/>
                    <a:pt x="431705" y="39134"/>
                    <a:pt x="430943" y="30879"/>
                  </a:cubicBezTo>
                  <a:cubicBezTo>
                    <a:pt x="430181" y="22624"/>
                    <a:pt x="459582" y="5924"/>
                    <a:pt x="417227" y="1542"/>
                  </a:cubicBezTo>
                  <a:cubicBezTo>
                    <a:pt x="374873" y="-2839"/>
                    <a:pt x="240824" y="3384"/>
                    <a:pt x="176816" y="4590"/>
                  </a:cubicBezTo>
                  <a:cubicBezTo>
                    <a:pt x="112808" y="5797"/>
                    <a:pt x="61564" y="1923"/>
                    <a:pt x="33179" y="8781"/>
                  </a:cubicBezTo>
                  <a:cubicBezTo>
                    <a:pt x="4795" y="15639"/>
                    <a:pt x="-9112" y="38626"/>
                    <a:pt x="6509" y="45738"/>
                  </a:cubicBezTo>
                  <a:close/>
                </a:path>
              </a:pathLst>
            </a:custGeom>
            <a:gradFill>
              <a:gsLst>
                <a:gs pos="0">
                  <a:schemeClr val="accent6"/>
                </a:gs>
                <a:gs pos="100000">
                  <a:schemeClr val="accent5"/>
                </a:gs>
              </a:gsLst>
              <a:lin ang="5400012" scaled="0"/>
            </a:gradFill>
            <a:ln>
              <a:noFill/>
            </a:ln>
          </p:spPr>
        </p:sp>
        <p:sp>
          <p:nvSpPr>
            <p:cNvPr id="163" name="Google Shape;163;p2"/>
            <p:cNvSpPr/>
            <p:nvPr/>
          </p:nvSpPr>
          <p:spPr>
            <a:xfrm>
              <a:off x="2223501" y="-158212"/>
              <a:ext cx="950360" cy="385571"/>
            </a:xfrm>
            <a:custGeom>
              <a:avLst/>
              <a:gdLst/>
              <a:ahLst/>
              <a:cxnLst/>
              <a:rect l="l" t="t" r="r" b="b"/>
              <a:pathLst>
                <a:path w="8511" h="3453" extrusionOk="0">
                  <a:moveTo>
                    <a:pt x="223" y="54"/>
                  </a:moveTo>
                  <a:cubicBezTo>
                    <a:pt x="0" y="1089"/>
                    <a:pt x="0" y="2347"/>
                    <a:pt x="223" y="3373"/>
                  </a:cubicBezTo>
                  <a:lnTo>
                    <a:pt x="223" y="3373"/>
                  </a:lnTo>
                  <a:cubicBezTo>
                    <a:pt x="2917"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08" y="1"/>
                    <a:pt x="1570" y="18"/>
                    <a:pt x="223"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4226756" y="-158212"/>
              <a:ext cx="950471" cy="385571"/>
            </a:xfrm>
            <a:custGeom>
              <a:avLst/>
              <a:gdLst/>
              <a:ahLst/>
              <a:cxnLst/>
              <a:rect l="l" t="t" r="r" b="b"/>
              <a:pathLst>
                <a:path w="8512" h="3453" extrusionOk="0">
                  <a:moveTo>
                    <a:pt x="223" y="54"/>
                  </a:moveTo>
                  <a:cubicBezTo>
                    <a:pt x="0" y="1089"/>
                    <a:pt x="0" y="2347"/>
                    <a:pt x="223" y="3373"/>
                  </a:cubicBezTo>
                  <a:lnTo>
                    <a:pt x="223" y="3373"/>
                  </a:lnTo>
                  <a:cubicBezTo>
                    <a:pt x="2918" y="3453"/>
                    <a:pt x="5594" y="3453"/>
                    <a:pt x="8288" y="3373"/>
                  </a:cubicBezTo>
                  <a:lnTo>
                    <a:pt x="8288" y="3373"/>
                  </a:lnTo>
                  <a:cubicBezTo>
                    <a:pt x="8511" y="2347"/>
                    <a:pt x="8511" y="1089"/>
                    <a:pt x="8288" y="54"/>
                  </a:cubicBezTo>
                  <a:lnTo>
                    <a:pt x="8288" y="54"/>
                  </a:lnTo>
                  <a:cubicBezTo>
                    <a:pt x="6941" y="18"/>
                    <a:pt x="5594" y="1"/>
                    <a:pt x="4256" y="1"/>
                  </a:cubicBezTo>
                  <a:lnTo>
                    <a:pt x="4256" y="1"/>
                  </a:lnTo>
                  <a:cubicBezTo>
                    <a:pt x="2909" y="1"/>
                    <a:pt x="1571" y="18"/>
                    <a:pt x="223"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1790132" y="3120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603"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3793387" y="3120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4794568" y="312006"/>
              <a:ext cx="949466" cy="385571"/>
            </a:xfrm>
            <a:custGeom>
              <a:avLst/>
              <a:gdLst/>
              <a:ahLst/>
              <a:cxnLst/>
              <a:rect l="l" t="t" r="r" b="b"/>
              <a:pathLst>
                <a:path w="8503" h="3453" extrusionOk="0">
                  <a:moveTo>
                    <a:pt x="223" y="54"/>
                  </a:moveTo>
                  <a:cubicBezTo>
                    <a:pt x="0" y="1089"/>
                    <a:pt x="0" y="2346"/>
                    <a:pt x="223" y="3372"/>
                  </a:cubicBezTo>
                  <a:lnTo>
                    <a:pt x="223" y="3372"/>
                  </a:lnTo>
                  <a:cubicBezTo>
                    <a:pt x="2909" y="3453"/>
                    <a:pt x="5594" y="3453"/>
                    <a:pt x="8279" y="3372"/>
                  </a:cubicBezTo>
                  <a:lnTo>
                    <a:pt x="8279" y="3372"/>
                  </a:lnTo>
                  <a:cubicBezTo>
                    <a:pt x="8502" y="2346"/>
                    <a:pt x="8502" y="1089"/>
                    <a:pt x="8279" y="54"/>
                  </a:cubicBezTo>
                  <a:lnTo>
                    <a:pt x="8279" y="54"/>
                  </a:lnTo>
                  <a:cubicBezTo>
                    <a:pt x="6941" y="18"/>
                    <a:pt x="5594" y="0"/>
                    <a:pt x="4256" y="0"/>
                  </a:cubicBezTo>
                  <a:lnTo>
                    <a:pt x="4256" y="0"/>
                  </a:lnTo>
                  <a:cubicBezTo>
                    <a:pt x="2909" y="0"/>
                    <a:pt x="1562" y="18"/>
                    <a:pt x="223"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767065" y="3120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594" y="0"/>
                    <a:pt x="4256" y="0"/>
                  </a:cubicBezTo>
                  <a:lnTo>
                    <a:pt x="4256" y="0"/>
                  </a:lnTo>
                  <a:cubicBezTo>
                    <a:pt x="2909"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3231605" y="-158212"/>
              <a:ext cx="950360" cy="385571"/>
            </a:xfrm>
            <a:custGeom>
              <a:avLst/>
              <a:gdLst/>
              <a:ahLst/>
              <a:cxnLst/>
              <a:rect l="l" t="t" r="r" b="b"/>
              <a:pathLst>
                <a:path w="8511" h="3453" extrusionOk="0">
                  <a:moveTo>
                    <a:pt x="223" y="54"/>
                  </a:moveTo>
                  <a:cubicBezTo>
                    <a:pt x="0" y="1089"/>
                    <a:pt x="0" y="2347"/>
                    <a:pt x="223" y="3373"/>
                  </a:cubicBezTo>
                  <a:lnTo>
                    <a:pt x="223" y="3373"/>
                  </a:lnTo>
                  <a:cubicBezTo>
                    <a:pt x="2917"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17" y="1"/>
                    <a:pt x="1570" y="18"/>
                    <a:pt x="223"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5226931" y="-158212"/>
              <a:ext cx="950360" cy="385571"/>
            </a:xfrm>
            <a:custGeom>
              <a:avLst/>
              <a:gdLst/>
              <a:ahLst/>
              <a:cxnLst/>
              <a:rect l="l" t="t" r="r" b="b"/>
              <a:pathLst>
                <a:path w="8511" h="3453" extrusionOk="0">
                  <a:moveTo>
                    <a:pt x="232" y="54"/>
                  </a:moveTo>
                  <a:cubicBezTo>
                    <a:pt x="0" y="1089"/>
                    <a:pt x="9" y="2347"/>
                    <a:pt x="232" y="3373"/>
                  </a:cubicBezTo>
                  <a:lnTo>
                    <a:pt x="232" y="3373"/>
                  </a:lnTo>
                  <a:cubicBezTo>
                    <a:pt x="2917" y="3453"/>
                    <a:pt x="5603" y="3453"/>
                    <a:pt x="8288" y="3373"/>
                  </a:cubicBezTo>
                  <a:lnTo>
                    <a:pt x="8288" y="3373"/>
                  </a:lnTo>
                  <a:cubicBezTo>
                    <a:pt x="8511" y="2347"/>
                    <a:pt x="8511" y="1089"/>
                    <a:pt x="8288" y="54"/>
                  </a:cubicBezTo>
                  <a:lnTo>
                    <a:pt x="8288" y="54"/>
                  </a:lnTo>
                  <a:cubicBezTo>
                    <a:pt x="6941" y="18"/>
                    <a:pt x="5603" y="1"/>
                    <a:pt x="4256" y="1"/>
                  </a:cubicBezTo>
                  <a:lnTo>
                    <a:pt x="4256" y="1"/>
                  </a:lnTo>
                  <a:cubicBezTo>
                    <a:pt x="2917" y="1"/>
                    <a:pt x="1570" y="18"/>
                    <a:pt x="232" y="54"/>
                  </a:cubicBezTo>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1200434" y="-158212"/>
              <a:ext cx="950360" cy="385571"/>
            </a:xfrm>
            <a:custGeom>
              <a:avLst/>
              <a:gdLst/>
              <a:ahLst/>
              <a:cxnLst/>
              <a:rect l="l" t="t" r="r" b="b"/>
              <a:pathLst>
                <a:path w="8511" h="3453" extrusionOk="0">
                  <a:moveTo>
                    <a:pt x="223" y="54"/>
                  </a:moveTo>
                  <a:cubicBezTo>
                    <a:pt x="0" y="1089"/>
                    <a:pt x="0" y="2347"/>
                    <a:pt x="223" y="3373"/>
                  </a:cubicBezTo>
                  <a:lnTo>
                    <a:pt x="223" y="3373"/>
                  </a:lnTo>
                  <a:cubicBezTo>
                    <a:pt x="2909" y="3453"/>
                    <a:pt x="5594" y="3453"/>
                    <a:pt x="8279" y="3373"/>
                  </a:cubicBezTo>
                  <a:lnTo>
                    <a:pt x="8279" y="3373"/>
                  </a:lnTo>
                  <a:cubicBezTo>
                    <a:pt x="8511" y="2347"/>
                    <a:pt x="8511" y="1089"/>
                    <a:pt x="8279" y="54"/>
                  </a:cubicBezTo>
                  <a:lnTo>
                    <a:pt x="8279" y="54"/>
                  </a:lnTo>
                  <a:cubicBezTo>
                    <a:pt x="6941" y="18"/>
                    <a:pt x="5594" y="1"/>
                    <a:pt x="4256" y="1"/>
                  </a:cubicBezTo>
                  <a:lnTo>
                    <a:pt x="4256" y="1"/>
                  </a:lnTo>
                  <a:cubicBezTo>
                    <a:pt x="2909" y="1"/>
                    <a:pt x="1570" y="18"/>
                    <a:pt x="223" y="54"/>
                  </a:cubicBezTo>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190320" y="-158212"/>
              <a:ext cx="950471" cy="385571"/>
            </a:xfrm>
            <a:custGeom>
              <a:avLst/>
              <a:gdLst/>
              <a:ahLst/>
              <a:cxnLst/>
              <a:rect l="l" t="t" r="r" b="b"/>
              <a:pathLst>
                <a:path w="8512" h="3453" extrusionOk="0">
                  <a:moveTo>
                    <a:pt x="223" y="54"/>
                  </a:moveTo>
                  <a:cubicBezTo>
                    <a:pt x="0" y="1089"/>
                    <a:pt x="0" y="2347"/>
                    <a:pt x="223" y="3373"/>
                  </a:cubicBezTo>
                  <a:lnTo>
                    <a:pt x="223" y="3373"/>
                  </a:lnTo>
                  <a:cubicBezTo>
                    <a:pt x="2918"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09" y="1"/>
                    <a:pt x="1570" y="18"/>
                    <a:pt x="223"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2798236" y="3120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603"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243048" y="3120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603"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5837511" y="3120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2202597" y="-171229"/>
              <a:ext cx="973384" cy="222325"/>
            </a:xfrm>
            <a:custGeom>
              <a:avLst/>
              <a:gdLst/>
              <a:ahLst/>
              <a:cxnLst/>
              <a:rect l="l" t="t" r="r" b="b"/>
              <a:pathLst>
                <a:path w="8717" h="1991" extrusionOk="0">
                  <a:moveTo>
                    <a:pt x="4635" y="0"/>
                  </a:moveTo>
                  <a:cubicBezTo>
                    <a:pt x="2550" y="0"/>
                    <a:pt x="376" y="43"/>
                    <a:pt x="251" y="118"/>
                  </a:cubicBezTo>
                  <a:cubicBezTo>
                    <a:pt x="1" y="251"/>
                    <a:pt x="251" y="1991"/>
                    <a:pt x="251" y="1991"/>
                  </a:cubicBezTo>
                  <a:cubicBezTo>
                    <a:pt x="251" y="1991"/>
                    <a:pt x="108" y="501"/>
                    <a:pt x="4354" y="278"/>
                  </a:cubicBezTo>
                  <a:cubicBezTo>
                    <a:pt x="4629" y="263"/>
                    <a:pt x="4886" y="256"/>
                    <a:pt x="5127" y="256"/>
                  </a:cubicBezTo>
                  <a:cubicBezTo>
                    <a:pt x="8606" y="256"/>
                    <a:pt x="8645" y="1723"/>
                    <a:pt x="8645" y="1723"/>
                  </a:cubicBezTo>
                  <a:cubicBezTo>
                    <a:pt x="8645" y="1723"/>
                    <a:pt x="8717" y="278"/>
                    <a:pt x="8494" y="118"/>
                  </a:cubicBezTo>
                  <a:cubicBezTo>
                    <a:pt x="8387" y="36"/>
                    <a:pt x="6549" y="0"/>
                    <a:pt x="4635" y="0"/>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3242664" y="-216901"/>
              <a:ext cx="925591" cy="156443"/>
            </a:xfrm>
            <a:custGeom>
              <a:avLst/>
              <a:gdLst/>
              <a:ahLst/>
              <a:cxnLst/>
              <a:rect l="l" t="t" r="r" b="b"/>
              <a:pathLst>
                <a:path w="8289" h="1401" extrusionOk="0">
                  <a:moveTo>
                    <a:pt x="0" y="1401"/>
                  </a:moveTo>
                  <a:cubicBezTo>
                    <a:pt x="348" y="357"/>
                    <a:pt x="3783" y="785"/>
                    <a:pt x="5603" y="767"/>
                  </a:cubicBezTo>
                  <a:cubicBezTo>
                    <a:pt x="7423" y="741"/>
                    <a:pt x="8288" y="1151"/>
                    <a:pt x="8288" y="1151"/>
                  </a:cubicBezTo>
                  <a:lnTo>
                    <a:pt x="8190" y="580"/>
                  </a:lnTo>
                  <a:cubicBezTo>
                    <a:pt x="8190" y="580"/>
                    <a:pt x="4006" y="0"/>
                    <a:pt x="125" y="580"/>
                  </a:cubicBezTo>
                  <a:cubicBezTo>
                    <a:pt x="125" y="580"/>
                    <a:pt x="27" y="1106"/>
                    <a:pt x="0" y="140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4229913" y="-203948"/>
              <a:ext cx="427454" cy="207250"/>
            </a:xfrm>
            <a:custGeom>
              <a:avLst/>
              <a:gdLst/>
              <a:ahLst/>
              <a:cxnLst/>
              <a:rect l="l" t="t" r="r" b="b"/>
              <a:pathLst>
                <a:path w="3828" h="1856" extrusionOk="0">
                  <a:moveTo>
                    <a:pt x="3827" y="446"/>
                  </a:moveTo>
                  <a:cubicBezTo>
                    <a:pt x="643" y="625"/>
                    <a:pt x="36" y="1856"/>
                    <a:pt x="36" y="1856"/>
                  </a:cubicBezTo>
                  <a:cubicBezTo>
                    <a:pt x="36" y="1856"/>
                    <a:pt x="0" y="919"/>
                    <a:pt x="196" y="464"/>
                  </a:cubicBezTo>
                  <a:cubicBezTo>
                    <a:pt x="402" y="0"/>
                    <a:pt x="3827" y="446"/>
                    <a:pt x="3827" y="446"/>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1770333" y="298889"/>
              <a:ext cx="972379" cy="222437"/>
            </a:xfrm>
            <a:custGeom>
              <a:avLst/>
              <a:gdLst/>
              <a:ahLst/>
              <a:cxnLst/>
              <a:rect l="l" t="t" r="r" b="b"/>
              <a:pathLst>
                <a:path w="8708" h="1992" extrusionOk="0">
                  <a:moveTo>
                    <a:pt x="4625" y="1"/>
                  </a:moveTo>
                  <a:cubicBezTo>
                    <a:pt x="2541" y="1"/>
                    <a:pt x="367" y="44"/>
                    <a:pt x="241" y="118"/>
                  </a:cubicBezTo>
                  <a:cubicBezTo>
                    <a:pt x="0" y="252"/>
                    <a:pt x="241" y="1992"/>
                    <a:pt x="241" y="1992"/>
                  </a:cubicBezTo>
                  <a:cubicBezTo>
                    <a:pt x="241" y="1992"/>
                    <a:pt x="98" y="502"/>
                    <a:pt x="4345" y="279"/>
                  </a:cubicBezTo>
                  <a:cubicBezTo>
                    <a:pt x="4611" y="265"/>
                    <a:pt x="4861" y="258"/>
                    <a:pt x="5096" y="258"/>
                  </a:cubicBezTo>
                  <a:cubicBezTo>
                    <a:pt x="8604" y="258"/>
                    <a:pt x="8636" y="1724"/>
                    <a:pt x="8636" y="1724"/>
                  </a:cubicBezTo>
                  <a:cubicBezTo>
                    <a:pt x="8636" y="1724"/>
                    <a:pt x="8707" y="279"/>
                    <a:pt x="8484" y="118"/>
                  </a:cubicBezTo>
                  <a:cubicBezTo>
                    <a:pt x="8377" y="37"/>
                    <a:pt x="6539" y="1"/>
                    <a:pt x="4625" y="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2809284" y="254223"/>
              <a:ext cx="925591" cy="155549"/>
            </a:xfrm>
            <a:custGeom>
              <a:avLst/>
              <a:gdLst/>
              <a:ahLst/>
              <a:cxnLst/>
              <a:rect l="l" t="t" r="r" b="b"/>
              <a:pathLst>
                <a:path w="8289" h="1393" extrusionOk="0">
                  <a:moveTo>
                    <a:pt x="1" y="1393"/>
                  </a:moveTo>
                  <a:cubicBezTo>
                    <a:pt x="358" y="349"/>
                    <a:pt x="3783" y="777"/>
                    <a:pt x="5603" y="759"/>
                  </a:cubicBezTo>
                  <a:cubicBezTo>
                    <a:pt x="7423" y="741"/>
                    <a:pt x="8288" y="1143"/>
                    <a:pt x="8288" y="1143"/>
                  </a:cubicBezTo>
                  <a:lnTo>
                    <a:pt x="8190" y="572"/>
                  </a:lnTo>
                  <a:cubicBezTo>
                    <a:pt x="8190" y="572"/>
                    <a:pt x="4015" y="1"/>
                    <a:pt x="126" y="572"/>
                  </a:cubicBezTo>
                  <a:cubicBezTo>
                    <a:pt x="126" y="572"/>
                    <a:pt x="28" y="1098"/>
                    <a:pt x="1" y="139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3796533" y="266171"/>
              <a:ext cx="427454" cy="207362"/>
            </a:xfrm>
            <a:custGeom>
              <a:avLst/>
              <a:gdLst/>
              <a:ahLst/>
              <a:cxnLst/>
              <a:rect l="l" t="t" r="r" b="b"/>
              <a:pathLst>
                <a:path w="3828" h="1857" extrusionOk="0">
                  <a:moveTo>
                    <a:pt x="3828" y="447"/>
                  </a:moveTo>
                  <a:cubicBezTo>
                    <a:pt x="643" y="634"/>
                    <a:pt x="36" y="1856"/>
                    <a:pt x="36" y="1856"/>
                  </a:cubicBezTo>
                  <a:cubicBezTo>
                    <a:pt x="36" y="1856"/>
                    <a:pt x="1" y="929"/>
                    <a:pt x="197" y="465"/>
                  </a:cubicBezTo>
                  <a:cubicBezTo>
                    <a:pt x="402" y="1"/>
                    <a:pt x="3828" y="447"/>
                    <a:pt x="3828" y="447"/>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779064" y="254223"/>
              <a:ext cx="925591" cy="155549"/>
            </a:xfrm>
            <a:custGeom>
              <a:avLst/>
              <a:gdLst/>
              <a:ahLst/>
              <a:cxnLst/>
              <a:rect l="l" t="t" r="r" b="b"/>
              <a:pathLst>
                <a:path w="8289" h="1393" extrusionOk="0">
                  <a:moveTo>
                    <a:pt x="1" y="1393"/>
                  </a:moveTo>
                  <a:cubicBezTo>
                    <a:pt x="358" y="349"/>
                    <a:pt x="3783" y="777"/>
                    <a:pt x="5603" y="759"/>
                  </a:cubicBezTo>
                  <a:cubicBezTo>
                    <a:pt x="7423" y="741"/>
                    <a:pt x="8288" y="1143"/>
                    <a:pt x="8288" y="1143"/>
                  </a:cubicBezTo>
                  <a:lnTo>
                    <a:pt x="8190" y="572"/>
                  </a:lnTo>
                  <a:cubicBezTo>
                    <a:pt x="8190" y="572"/>
                    <a:pt x="4015" y="1"/>
                    <a:pt x="135" y="572"/>
                  </a:cubicBezTo>
                  <a:cubicBezTo>
                    <a:pt x="135" y="572"/>
                    <a:pt x="27" y="1098"/>
                    <a:pt x="1" y="139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4920239" y="-126228"/>
              <a:ext cx="219310" cy="265986"/>
            </a:xfrm>
            <a:custGeom>
              <a:avLst/>
              <a:gdLst/>
              <a:ahLst/>
              <a:cxnLst/>
              <a:rect l="l" t="t" r="r" b="b"/>
              <a:pathLst>
                <a:path w="1964" h="2382" extrusionOk="0">
                  <a:moveTo>
                    <a:pt x="946" y="268"/>
                  </a:moveTo>
                  <a:cubicBezTo>
                    <a:pt x="696" y="241"/>
                    <a:pt x="447" y="384"/>
                    <a:pt x="295" y="580"/>
                  </a:cubicBezTo>
                  <a:cubicBezTo>
                    <a:pt x="143" y="785"/>
                    <a:pt x="81" y="1035"/>
                    <a:pt x="45" y="1276"/>
                  </a:cubicBezTo>
                  <a:cubicBezTo>
                    <a:pt x="18" y="1481"/>
                    <a:pt x="0" y="1686"/>
                    <a:pt x="63" y="1882"/>
                  </a:cubicBezTo>
                  <a:cubicBezTo>
                    <a:pt x="116" y="2070"/>
                    <a:pt x="259" y="2248"/>
                    <a:pt x="447" y="2311"/>
                  </a:cubicBezTo>
                  <a:cubicBezTo>
                    <a:pt x="670" y="2382"/>
                    <a:pt x="919" y="2293"/>
                    <a:pt x="1116" y="2168"/>
                  </a:cubicBezTo>
                  <a:cubicBezTo>
                    <a:pt x="1517" y="1918"/>
                    <a:pt x="1847" y="1525"/>
                    <a:pt x="1910" y="1062"/>
                  </a:cubicBezTo>
                  <a:cubicBezTo>
                    <a:pt x="1963" y="598"/>
                    <a:pt x="1669" y="80"/>
                    <a:pt x="1214"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4337449" y="390791"/>
              <a:ext cx="219310" cy="266991"/>
            </a:xfrm>
            <a:custGeom>
              <a:avLst/>
              <a:gdLst/>
              <a:ahLst/>
              <a:cxnLst/>
              <a:rect l="l" t="t" r="r" b="b"/>
              <a:pathLst>
                <a:path w="1964" h="2391" extrusionOk="0">
                  <a:moveTo>
                    <a:pt x="946" y="268"/>
                  </a:moveTo>
                  <a:cubicBezTo>
                    <a:pt x="697" y="241"/>
                    <a:pt x="447" y="384"/>
                    <a:pt x="295" y="580"/>
                  </a:cubicBezTo>
                  <a:cubicBezTo>
                    <a:pt x="143" y="785"/>
                    <a:pt x="81" y="1035"/>
                    <a:pt x="45" y="1285"/>
                  </a:cubicBezTo>
                  <a:cubicBezTo>
                    <a:pt x="19" y="1481"/>
                    <a:pt x="1" y="1686"/>
                    <a:pt x="63" y="1882"/>
                  </a:cubicBezTo>
                  <a:cubicBezTo>
                    <a:pt x="117" y="2070"/>
                    <a:pt x="250" y="2248"/>
                    <a:pt x="447" y="2311"/>
                  </a:cubicBezTo>
                  <a:cubicBezTo>
                    <a:pt x="670" y="2391"/>
                    <a:pt x="911" y="2293"/>
                    <a:pt x="1116" y="2168"/>
                  </a:cubicBezTo>
                  <a:cubicBezTo>
                    <a:pt x="1517" y="1927"/>
                    <a:pt x="1847" y="1534"/>
                    <a:pt x="1910" y="1071"/>
                  </a:cubicBezTo>
                  <a:cubicBezTo>
                    <a:pt x="1963" y="598"/>
                    <a:pt x="1669" y="80"/>
                    <a:pt x="1214"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4834591" y="-74526"/>
              <a:ext cx="60857" cy="104742"/>
            </a:xfrm>
            <a:custGeom>
              <a:avLst/>
              <a:gdLst/>
              <a:ahLst/>
              <a:cxnLst/>
              <a:rect l="l" t="t" r="r" b="b"/>
              <a:pathLst>
                <a:path w="545" h="938" extrusionOk="0">
                  <a:moveTo>
                    <a:pt x="188" y="938"/>
                  </a:moveTo>
                  <a:cubicBezTo>
                    <a:pt x="0" y="688"/>
                    <a:pt x="18" y="304"/>
                    <a:pt x="241" y="81"/>
                  </a:cubicBezTo>
                  <a:cubicBezTo>
                    <a:pt x="286" y="37"/>
                    <a:pt x="348" y="1"/>
                    <a:pt x="411" y="28"/>
                  </a:cubicBezTo>
                  <a:cubicBezTo>
                    <a:pt x="437" y="46"/>
                    <a:pt x="455" y="90"/>
                    <a:pt x="464" y="126"/>
                  </a:cubicBezTo>
                  <a:cubicBezTo>
                    <a:pt x="544" y="393"/>
                    <a:pt x="446" y="697"/>
                    <a:pt x="223" y="866"/>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5306256" y="-152762"/>
              <a:ext cx="479266" cy="336893"/>
            </a:xfrm>
            <a:custGeom>
              <a:avLst/>
              <a:gdLst/>
              <a:ahLst/>
              <a:cxnLst/>
              <a:rect l="l" t="t" r="r" b="b"/>
              <a:pathLst>
                <a:path w="4292" h="3017" extrusionOk="0">
                  <a:moveTo>
                    <a:pt x="0" y="2258"/>
                  </a:moveTo>
                  <a:cubicBezTo>
                    <a:pt x="0" y="2508"/>
                    <a:pt x="36" y="2802"/>
                    <a:pt x="250" y="2936"/>
                  </a:cubicBezTo>
                  <a:cubicBezTo>
                    <a:pt x="375" y="3016"/>
                    <a:pt x="527" y="3016"/>
                    <a:pt x="678" y="3016"/>
                  </a:cubicBezTo>
                  <a:cubicBezTo>
                    <a:pt x="1704" y="2980"/>
                    <a:pt x="2721" y="2713"/>
                    <a:pt x="3622" y="2231"/>
                  </a:cubicBezTo>
                  <a:cubicBezTo>
                    <a:pt x="3783" y="2142"/>
                    <a:pt x="3943" y="2044"/>
                    <a:pt x="4050" y="1901"/>
                  </a:cubicBezTo>
                  <a:cubicBezTo>
                    <a:pt x="4291" y="1580"/>
                    <a:pt x="4175" y="1080"/>
                    <a:pt x="3890" y="795"/>
                  </a:cubicBezTo>
                  <a:cubicBezTo>
                    <a:pt x="3604" y="500"/>
                    <a:pt x="3203" y="375"/>
                    <a:pt x="2801" y="286"/>
                  </a:cubicBezTo>
                  <a:cubicBezTo>
                    <a:pt x="2382" y="188"/>
                    <a:pt x="1963" y="126"/>
                    <a:pt x="1526" y="99"/>
                  </a:cubicBezTo>
                  <a:cubicBezTo>
                    <a:pt x="72" y="1"/>
                    <a:pt x="0" y="1027"/>
                    <a:pt x="0" y="225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5800855" y="-9200"/>
              <a:ext cx="247226" cy="172411"/>
            </a:xfrm>
            <a:custGeom>
              <a:avLst/>
              <a:gdLst/>
              <a:ahLst/>
              <a:cxnLst/>
              <a:rect l="l" t="t" r="r" b="b"/>
              <a:pathLst>
                <a:path w="2214" h="1544" extrusionOk="0">
                  <a:moveTo>
                    <a:pt x="1143" y="134"/>
                  </a:moveTo>
                  <a:cubicBezTo>
                    <a:pt x="1277" y="62"/>
                    <a:pt x="1428" y="0"/>
                    <a:pt x="1589" y="0"/>
                  </a:cubicBezTo>
                  <a:cubicBezTo>
                    <a:pt x="1963" y="9"/>
                    <a:pt x="2213" y="473"/>
                    <a:pt x="2106" y="830"/>
                  </a:cubicBezTo>
                  <a:cubicBezTo>
                    <a:pt x="1990" y="1187"/>
                    <a:pt x="1616" y="1418"/>
                    <a:pt x="1250" y="1481"/>
                  </a:cubicBezTo>
                  <a:cubicBezTo>
                    <a:pt x="929" y="1526"/>
                    <a:pt x="126" y="1543"/>
                    <a:pt x="63" y="1124"/>
                  </a:cubicBezTo>
                  <a:cubicBezTo>
                    <a:pt x="1" y="723"/>
                    <a:pt x="866" y="268"/>
                    <a:pt x="1143" y="13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5933395" y="437580"/>
              <a:ext cx="248120" cy="172411"/>
            </a:xfrm>
            <a:custGeom>
              <a:avLst/>
              <a:gdLst/>
              <a:ahLst/>
              <a:cxnLst/>
              <a:rect l="l" t="t" r="r" b="b"/>
              <a:pathLst>
                <a:path w="2222" h="1544" extrusionOk="0">
                  <a:moveTo>
                    <a:pt x="1142" y="134"/>
                  </a:moveTo>
                  <a:cubicBezTo>
                    <a:pt x="1285" y="63"/>
                    <a:pt x="1428" y="0"/>
                    <a:pt x="1588" y="0"/>
                  </a:cubicBezTo>
                  <a:cubicBezTo>
                    <a:pt x="1963" y="9"/>
                    <a:pt x="2222" y="473"/>
                    <a:pt x="2106" y="830"/>
                  </a:cubicBezTo>
                  <a:cubicBezTo>
                    <a:pt x="1990" y="1187"/>
                    <a:pt x="1624" y="1419"/>
                    <a:pt x="1249" y="1481"/>
                  </a:cubicBezTo>
                  <a:cubicBezTo>
                    <a:pt x="928" y="1526"/>
                    <a:pt x="134" y="1544"/>
                    <a:pt x="63" y="1124"/>
                  </a:cubicBezTo>
                  <a:cubicBezTo>
                    <a:pt x="0" y="723"/>
                    <a:pt x="874" y="268"/>
                    <a:pt x="1142" y="13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2935803" y="296098"/>
              <a:ext cx="455370" cy="400542"/>
            </a:xfrm>
            <a:custGeom>
              <a:avLst/>
              <a:gdLst/>
              <a:ahLst/>
              <a:cxnLst/>
              <a:rect l="l" t="t" r="r" b="b"/>
              <a:pathLst>
                <a:path w="4078" h="3587" extrusionOk="0">
                  <a:moveTo>
                    <a:pt x="2383" y="3043"/>
                  </a:moveTo>
                  <a:cubicBezTo>
                    <a:pt x="4078" y="2142"/>
                    <a:pt x="2347" y="1"/>
                    <a:pt x="875" y="919"/>
                  </a:cubicBezTo>
                  <a:cubicBezTo>
                    <a:pt x="331" y="1267"/>
                    <a:pt x="1" y="1927"/>
                    <a:pt x="143" y="2579"/>
                  </a:cubicBezTo>
                  <a:cubicBezTo>
                    <a:pt x="367" y="3587"/>
                    <a:pt x="1651" y="3435"/>
                    <a:pt x="2383" y="3043"/>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366677" y="491404"/>
              <a:ext cx="108650" cy="122608"/>
            </a:xfrm>
            <a:custGeom>
              <a:avLst/>
              <a:gdLst/>
              <a:ahLst/>
              <a:cxnLst/>
              <a:rect l="l" t="t" r="r" b="b"/>
              <a:pathLst>
                <a:path w="973" h="1098" extrusionOk="0">
                  <a:moveTo>
                    <a:pt x="54" y="1008"/>
                  </a:moveTo>
                  <a:cubicBezTo>
                    <a:pt x="0" y="651"/>
                    <a:pt x="188" y="259"/>
                    <a:pt x="509" y="89"/>
                  </a:cubicBezTo>
                  <a:cubicBezTo>
                    <a:pt x="598" y="36"/>
                    <a:pt x="696" y="0"/>
                    <a:pt x="785" y="36"/>
                  </a:cubicBezTo>
                  <a:cubicBezTo>
                    <a:pt x="964" y="98"/>
                    <a:pt x="973" y="348"/>
                    <a:pt x="901" y="517"/>
                  </a:cubicBezTo>
                  <a:cubicBezTo>
                    <a:pt x="794" y="794"/>
                    <a:pt x="553" y="1008"/>
                    <a:pt x="268" y="1097"/>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3351205" y="371808"/>
              <a:ext cx="108762" cy="121603"/>
            </a:xfrm>
            <a:custGeom>
              <a:avLst/>
              <a:gdLst/>
              <a:ahLst/>
              <a:cxnLst/>
              <a:rect l="l" t="t" r="r" b="b"/>
              <a:pathLst>
                <a:path w="974" h="1089" extrusionOk="0">
                  <a:moveTo>
                    <a:pt x="54" y="1000"/>
                  </a:moveTo>
                  <a:cubicBezTo>
                    <a:pt x="1" y="643"/>
                    <a:pt x="197" y="250"/>
                    <a:pt x="509" y="81"/>
                  </a:cubicBezTo>
                  <a:cubicBezTo>
                    <a:pt x="599" y="27"/>
                    <a:pt x="697" y="1"/>
                    <a:pt x="795" y="27"/>
                  </a:cubicBezTo>
                  <a:cubicBezTo>
                    <a:pt x="964" y="90"/>
                    <a:pt x="973" y="340"/>
                    <a:pt x="902" y="509"/>
                  </a:cubicBezTo>
                  <a:cubicBezTo>
                    <a:pt x="795" y="786"/>
                    <a:pt x="554" y="1000"/>
                    <a:pt x="268" y="1089"/>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3362148" y="-112381"/>
              <a:ext cx="451462" cy="274138"/>
            </a:xfrm>
            <a:custGeom>
              <a:avLst/>
              <a:gdLst/>
              <a:ahLst/>
              <a:cxnLst/>
              <a:rect l="l" t="t" r="r" b="b"/>
              <a:pathLst>
                <a:path w="4043" h="2455" extrusionOk="0">
                  <a:moveTo>
                    <a:pt x="1437" y="2418"/>
                  </a:moveTo>
                  <a:cubicBezTo>
                    <a:pt x="1848" y="2454"/>
                    <a:pt x="2285" y="2418"/>
                    <a:pt x="2642" y="2213"/>
                  </a:cubicBezTo>
                  <a:cubicBezTo>
                    <a:pt x="4042" y="1393"/>
                    <a:pt x="2517" y="1"/>
                    <a:pt x="1384" y="224"/>
                  </a:cubicBezTo>
                  <a:cubicBezTo>
                    <a:pt x="117" y="474"/>
                    <a:pt x="1" y="2311"/>
                    <a:pt x="1437"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701344" y="374823"/>
              <a:ext cx="1078014" cy="274026"/>
            </a:xfrm>
            <a:custGeom>
              <a:avLst/>
              <a:gdLst/>
              <a:ahLst/>
              <a:cxnLst/>
              <a:rect l="l" t="t" r="r" b="b"/>
              <a:pathLst>
                <a:path w="9654" h="2454" extrusionOk="0">
                  <a:moveTo>
                    <a:pt x="3427" y="2418"/>
                  </a:moveTo>
                  <a:cubicBezTo>
                    <a:pt x="4417" y="2454"/>
                    <a:pt x="5452" y="2418"/>
                    <a:pt x="6299" y="2204"/>
                  </a:cubicBezTo>
                  <a:cubicBezTo>
                    <a:pt x="9653" y="1392"/>
                    <a:pt x="6005" y="0"/>
                    <a:pt x="3302" y="223"/>
                  </a:cubicBezTo>
                  <a:cubicBezTo>
                    <a:pt x="260" y="473"/>
                    <a:pt x="1" y="2311"/>
                    <a:pt x="3427"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2173787" y="407653"/>
              <a:ext cx="451350" cy="273133"/>
            </a:xfrm>
            <a:custGeom>
              <a:avLst/>
              <a:gdLst/>
              <a:ahLst/>
              <a:cxnLst/>
              <a:rect l="l" t="t" r="r" b="b"/>
              <a:pathLst>
                <a:path w="4042" h="2446" extrusionOk="0">
                  <a:moveTo>
                    <a:pt x="1436" y="2418"/>
                  </a:moveTo>
                  <a:cubicBezTo>
                    <a:pt x="1847" y="2445"/>
                    <a:pt x="2284" y="2409"/>
                    <a:pt x="2641" y="2204"/>
                  </a:cubicBezTo>
                  <a:cubicBezTo>
                    <a:pt x="4041" y="1392"/>
                    <a:pt x="2516" y="1"/>
                    <a:pt x="1383" y="215"/>
                  </a:cubicBezTo>
                  <a:cubicBezTo>
                    <a:pt x="116" y="465"/>
                    <a:pt x="0" y="2302"/>
                    <a:pt x="1436"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3747735" y="4200"/>
              <a:ext cx="73811" cy="112670"/>
            </a:xfrm>
            <a:custGeom>
              <a:avLst/>
              <a:gdLst/>
              <a:ahLst/>
              <a:cxnLst/>
              <a:rect l="l" t="t" r="r" b="b"/>
              <a:pathLst>
                <a:path w="661" h="1009" extrusionOk="0">
                  <a:moveTo>
                    <a:pt x="0" y="884"/>
                  </a:moveTo>
                  <a:cubicBezTo>
                    <a:pt x="54" y="696"/>
                    <a:pt x="36" y="491"/>
                    <a:pt x="107" y="313"/>
                  </a:cubicBezTo>
                  <a:cubicBezTo>
                    <a:pt x="188" y="134"/>
                    <a:pt x="438" y="1"/>
                    <a:pt x="580" y="134"/>
                  </a:cubicBezTo>
                  <a:cubicBezTo>
                    <a:pt x="661" y="215"/>
                    <a:pt x="661" y="340"/>
                    <a:pt x="661" y="447"/>
                  </a:cubicBezTo>
                  <a:cubicBezTo>
                    <a:pt x="652" y="572"/>
                    <a:pt x="643" y="705"/>
                    <a:pt x="580" y="812"/>
                  </a:cubicBezTo>
                  <a:cubicBezTo>
                    <a:pt x="518" y="928"/>
                    <a:pt x="402" y="1009"/>
                    <a:pt x="277" y="99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4527729" y="396710"/>
              <a:ext cx="131653" cy="251135"/>
            </a:xfrm>
            <a:custGeom>
              <a:avLst/>
              <a:gdLst/>
              <a:ahLst/>
              <a:cxnLst/>
              <a:rect l="l" t="t" r="r" b="b"/>
              <a:pathLst>
                <a:path w="1179" h="2249" extrusionOk="0">
                  <a:moveTo>
                    <a:pt x="527" y="224"/>
                  </a:moveTo>
                  <a:cubicBezTo>
                    <a:pt x="170" y="679"/>
                    <a:pt x="1" y="1267"/>
                    <a:pt x="45" y="1847"/>
                  </a:cubicBezTo>
                  <a:cubicBezTo>
                    <a:pt x="63" y="2008"/>
                    <a:pt x="134" y="2213"/>
                    <a:pt x="295" y="2240"/>
                  </a:cubicBezTo>
                  <a:cubicBezTo>
                    <a:pt x="384" y="2249"/>
                    <a:pt x="473" y="2195"/>
                    <a:pt x="554" y="2142"/>
                  </a:cubicBezTo>
                  <a:cubicBezTo>
                    <a:pt x="875" y="1910"/>
                    <a:pt x="1098" y="1526"/>
                    <a:pt x="1142" y="1116"/>
                  </a:cubicBezTo>
                  <a:cubicBezTo>
                    <a:pt x="1178" y="714"/>
                    <a:pt x="1044" y="295"/>
                    <a:pt x="768"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2270379" y="-167098"/>
              <a:ext cx="738217" cy="362688"/>
            </a:xfrm>
            <a:custGeom>
              <a:avLst/>
              <a:gdLst/>
              <a:ahLst/>
              <a:cxnLst/>
              <a:rect l="l" t="t" r="r" b="b"/>
              <a:pathLst>
                <a:path w="6611" h="3248" extrusionOk="0">
                  <a:moveTo>
                    <a:pt x="4586" y="2543"/>
                  </a:moveTo>
                  <a:cubicBezTo>
                    <a:pt x="4791" y="2462"/>
                    <a:pt x="4978" y="2346"/>
                    <a:pt x="5077" y="2150"/>
                  </a:cubicBezTo>
                  <a:cubicBezTo>
                    <a:pt x="5264" y="1758"/>
                    <a:pt x="4961" y="1294"/>
                    <a:pt x="4604" y="1035"/>
                  </a:cubicBezTo>
                  <a:cubicBezTo>
                    <a:pt x="3230" y="0"/>
                    <a:pt x="63" y="491"/>
                    <a:pt x="0" y="2578"/>
                  </a:cubicBezTo>
                  <a:cubicBezTo>
                    <a:pt x="0" y="2721"/>
                    <a:pt x="9" y="2882"/>
                    <a:pt x="99" y="2998"/>
                  </a:cubicBezTo>
                  <a:cubicBezTo>
                    <a:pt x="259" y="3230"/>
                    <a:pt x="580" y="3247"/>
                    <a:pt x="848" y="3230"/>
                  </a:cubicBezTo>
                  <a:cubicBezTo>
                    <a:pt x="1927" y="3176"/>
                    <a:pt x="2944" y="2944"/>
                    <a:pt x="3988" y="2730"/>
                  </a:cubicBezTo>
                  <a:cubicBezTo>
                    <a:pt x="4782" y="2569"/>
                    <a:pt x="5469" y="2230"/>
                    <a:pt x="6245" y="2061"/>
                  </a:cubicBezTo>
                  <a:cubicBezTo>
                    <a:pt x="6397" y="2025"/>
                    <a:pt x="6611" y="2061"/>
                    <a:pt x="6593" y="2213"/>
                  </a:cubicBezTo>
                  <a:cubicBezTo>
                    <a:pt x="6004" y="2489"/>
                    <a:pt x="5380" y="2685"/>
                    <a:pt x="4729" y="278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1227408" y="-99427"/>
              <a:ext cx="123613" cy="167498"/>
            </a:xfrm>
            <a:custGeom>
              <a:avLst/>
              <a:gdLst/>
              <a:ahLst/>
              <a:cxnLst/>
              <a:rect l="l" t="t" r="r" b="b"/>
              <a:pathLst>
                <a:path w="1107" h="1500" extrusionOk="0">
                  <a:moveTo>
                    <a:pt x="509" y="179"/>
                  </a:moveTo>
                  <a:cubicBezTo>
                    <a:pt x="188" y="411"/>
                    <a:pt x="0" y="822"/>
                    <a:pt x="36" y="1214"/>
                  </a:cubicBezTo>
                  <a:cubicBezTo>
                    <a:pt x="45" y="1339"/>
                    <a:pt x="107" y="1482"/>
                    <a:pt x="223" y="1491"/>
                  </a:cubicBezTo>
                  <a:cubicBezTo>
                    <a:pt x="277" y="1500"/>
                    <a:pt x="330" y="1473"/>
                    <a:pt x="375" y="1446"/>
                  </a:cubicBezTo>
                  <a:cubicBezTo>
                    <a:pt x="866" y="1170"/>
                    <a:pt x="1106" y="536"/>
                    <a:pt x="946"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1731473" y="-46609"/>
              <a:ext cx="339797" cy="247226"/>
            </a:xfrm>
            <a:custGeom>
              <a:avLst/>
              <a:gdLst/>
              <a:ahLst/>
              <a:cxnLst/>
              <a:rect l="l" t="t" r="r" b="b"/>
              <a:pathLst>
                <a:path w="3043" h="2214" extrusionOk="0">
                  <a:moveTo>
                    <a:pt x="1945" y="143"/>
                  </a:moveTo>
                  <a:cubicBezTo>
                    <a:pt x="2114" y="63"/>
                    <a:pt x="2302" y="1"/>
                    <a:pt x="2480" y="27"/>
                  </a:cubicBezTo>
                  <a:cubicBezTo>
                    <a:pt x="2543" y="36"/>
                    <a:pt x="2605" y="63"/>
                    <a:pt x="2659" y="90"/>
                  </a:cubicBezTo>
                  <a:cubicBezTo>
                    <a:pt x="2900" y="224"/>
                    <a:pt x="3042" y="518"/>
                    <a:pt x="3007" y="795"/>
                  </a:cubicBezTo>
                  <a:cubicBezTo>
                    <a:pt x="2837" y="2213"/>
                    <a:pt x="0" y="1071"/>
                    <a:pt x="1945" y="143"/>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966330" y="18158"/>
              <a:ext cx="116690" cy="149519"/>
            </a:xfrm>
            <a:custGeom>
              <a:avLst/>
              <a:gdLst/>
              <a:ahLst/>
              <a:cxnLst/>
              <a:rect l="l" t="t" r="r" b="b"/>
              <a:pathLst>
                <a:path w="1045" h="1339" extrusionOk="0">
                  <a:moveTo>
                    <a:pt x="242" y="331"/>
                  </a:moveTo>
                  <a:cubicBezTo>
                    <a:pt x="153" y="473"/>
                    <a:pt x="63" y="616"/>
                    <a:pt x="37" y="777"/>
                  </a:cubicBezTo>
                  <a:cubicBezTo>
                    <a:pt x="1" y="946"/>
                    <a:pt x="45" y="1134"/>
                    <a:pt x="170" y="1232"/>
                  </a:cubicBezTo>
                  <a:cubicBezTo>
                    <a:pt x="313" y="1339"/>
                    <a:pt x="509" y="1321"/>
                    <a:pt x="652" y="1223"/>
                  </a:cubicBezTo>
                  <a:cubicBezTo>
                    <a:pt x="795" y="1134"/>
                    <a:pt x="893" y="973"/>
                    <a:pt x="946" y="812"/>
                  </a:cubicBezTo>
                  <a:cubicBezTo>
                    <a:pt x="1045" y="518"/>
                    <a:pt x="1000" y="134"/>
                    <a:pt x="723"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222180" y="-87479"/>
              <a:ext cx="371733" cy="206357"/>
            </a:xfrm>
            <a:custGeom>
              <a:avLst/>
              <a:gdLst/>
              <a:ahLst/>
              <a:cxnLst/>
              <a:rect l="l" t="t" r="r" b="b"/>
              <a:pathLst>
                <a:path w="3329" h="1848" extrusionOk="0">
                  <a:moveTo>
                    <a:pt x="1856" y="19"/>
                  </a:moveTo>
                  <a:cubicBezTo>
                    <a:pt x="1981" y="1"/>
                    <a:pt x="2115" y="10"/>
                    <a:pt x="2249" y="28"/>
                  </a:cubicBezTo>
                  <a:cubicBezTo>
                    <a:pt x="2517" y="81"/>
                    <a:pt x="2757" y="224"/>
                    <a:pt x="2864" y="474"/>
                  </a:cubicBezTo>
                  <a:cubicBezTo>
                    <a:pt x="3328" y="1517"/>
                    <a:pt x="1758" y="1848"/>
                    <a:pt x="1089" y="1535"/>
                  </a:cubicBezTo>
                  <a:cubicBezTo>
                    <a:pt x="1" y="1018"/>
                    <a:pt x="1054" y="108"/>
                    <a:pt x="1856" y="19"/>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3721828" y="242274"/>
              <a:ext cx="131653" cy="179446"/>
            </a:xfrm>
            <a:custGeom>
              <a:avLst/>
              <a:gdLst/>
              <a:ahLst/>
              <a:cxnLst/>
              <a:rect l="l" t="t" r="r" b="b"/>
              <a:pathLst>
                <a:path w="1179" h="1607" extrusionOk="0">
                  <a:moveTo>
                    <a:pt x="393" y="1598"/>
                  </a:moveTo>
                  <a:cubicBezTo>
                    <a:pt x="464" y="1607"/>
                    <a:pt x="527" y="1535"/>
                    <a:pt x="562" y="1473"/>
                  </a:cubicBezTo>
                  <a:cubicBezTo>
                    <a:pt x="732" y="1205"/>
                    <a:pt x="1178" y="135"/>
                    <a:pt x="634" y="72"/>
                  </a:cubicBezTo>
                  <a:cubicBezTo>
                    <a:pt x="0" y="1"/>
                    <a:pt x="304" y="1303"/>
                    <a:pt x="393" y="1598"/>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1668716" y="169579"/>
              <a:ext cx="155438" cy="236171"/>
            </a:xfrm>
            <a:custGeom>
              <a:avLst/>
              <a:gdLst/>
              <a:ahLst/>
              <a:cxnLst/>
              <a:rect l="l" t="t" r="r" b="b"/>
              <a:pathLst>
                <a:path w="1392" h="2115" extrusionOk="0">
                  <a:moveTo>
                    <a:pt x="785" y="1624"/>
                  </a:moveTo>
                  <a:cubicBezTo>
                    <a:pt x="982" y="1321"/>
                    <a:pt x="1392" y="1"/>
                    <a:pt x="651" y="313"/>
                  </a:cubicBezTo>
                  <a:cubicBezTo>
                    <a:pt x="0" y="598"/>
                    <a:pt x="473" y="2115"/>
                    <a:pt x="785" y="1624"/>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2132916" y="-204953"/>
              <a:ext cx="87769" cy="61862"/>
            </a:xfrm>
            <a:custGeom>
              <a:avLst/>
              <a:gdLst/>
              <a:ahLst/>
              <a:cxnLst/>
              <a:rect l="l" t="t" r="r" b="b"/>
              <a:pathLst>
                <a:path w="786" h="554" extrusionOk="0">
                  <a:moveTo>
                    <a:pt x="0" y="125"/>
                  </a:moveTo>
                  <a:cubicBezTo>
                    <a:pt x="161" y="27"/>
                    <a:pt x="375" y="0"/>
                    <a:pt x="553" y="72"/>
                  </a:cubicBezTo>
                  <a:cubicBezTo>
                    <a:pt x="616" y="89"/>
                    <a:pt x="669" y="116"/>
                    <a:pt x="705" y="170"/>
                  </a:cubicBezTo>
                  <a:cubicBezTo>
                    <a:pt x="785" y="286"/>
                    <a:pt x="705" y="473"/>
                    <a:pt x="571" y="518"/>
                  </a:cubicBezTo>
                  <a:cubicBezTo>
                    <a:pt x="438" y="553"/>
                    <a:pt x="277" y="482"/>
                    <a:pt x="206" y="357"/>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3194871" y="-266705"/>
              <a:ext cx="284969" cy="140586"/>
            </a:xfrm>
            <a:custGeom>
              <a:avLst/>
              <a:gdLst/>
              <a:ahLst/>
              <a:cxnLst/>
              <a:rect l="l" t="t" r="r" b="b"/>
              <a:pathLst>
                <a:path w="2552" h="1259" extrusionOk="0">
                  <a:moveTo>
                    <a:pt x="2552" y="625"/>
                  </a:moveTo>
                  <a:cubicBezTo>
                    <a:pt x="2507" y="544"/>
                    <a:pt x="2409" y="509"/>
                    <a:pt x="2311" y="491"/>
                  </a:cubicBezTo>
                  <a:cubicBezTo>
                    <a:pt x="1900" y="384"/>
                    <a:pt x="72" y="0"/>
                    <a:pt x="18" y="901"/>
                  </a:cubicBezTo>
                  <a:cubicBezTo>
                    <a:pt x="0" y="1258"/>
                    <a:pt x="411" y="1044"/>
                    <a:pt x="687" y="990"/>
                  </a:cubicBezTo>
                  <a:cubicBezTo>
                    <a:pt x="1312" y="865"/>
                    <a:pt x="1927" y="750"/>
                    <a:pt x="2552" y="625"/>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3901165" y="-275884"/>
              <a:ext cx="810911" cy="109655"/>
            </a:xfrm>
            <a:custGeom>
              <a:avLst/>
              <a:gdLst/>
              <a:ahLst/>
              <a:cxnLst/>
              <a:rect l="l" t="t" r="r" b="b"/>
              <a:pathLst>
                <a:path w="7262" h="982" extrusionOk="0">
                  <a:moveTo>
                    <a:pt x="1303" y="580"/>
                  </a:moveTo>
                  <a:cubicBezTo>
                    <a:pt x="1731" y="393"/>
                    <a:pt x="2150" y="946"/>
                    <a:pt x="2623" y="973"/>
                  </a:cubicBezTo>
                  <a:cubicBezTo>
                    <a:pt x="2882" y="982"/>
                    <a:pt x="3132" y="830"/>
                    <a:pt x="3372" y="723"/>
                  </a:cubicBezTo>
                  <a:cubicBezTo>
                    <a:pt x="4496" y="206"/>
                    <a:pt x="5835" y="660"/>
                    <a:pt x="7048" y="420"/>
                  </a:cubicBezTo>
                  <a:cubicBezTo>
                    <a:pt x="7146" y="402"/>
                    <a:pt x="7262" y="348"/>
                    <a:pt x="7253" y="259"/>
                  </a:cubicBezTo>
                  <a:cubicBezTo>
                    <a:pt x="7244" y="188"/>
                    <a:pt x="7173" y="143"/>
                    <a:pt x="7110" y="116"/>
                  </a:cubicBezTo>
                  <a:cubicBezTo>
                    <a:pt x="6816" y="0"/>
                    <a:pt x="6495" y="18"/>
                    <a:pt x="6183" y="36"/>
                  </a:cubicBezTo>
                  <a:cubicBezTo>
                    <a:pt x="4122" y="152"/>
                    <a:pt x="2061" y="259"/>
                    <a:pt x="0" y="375"/>
                  </a:cubicBezTo>
                  <a:cubicBezTo>
                    <a:pt x="170" y="536"/>
                    <a:pt x="393" y="634"/>
                    <a:pt x="625" y="643"/>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5154294" y="-149231"/>
              <a:ext cx="84865" cy="72917"/>
            </a:xfrm>
            <a:custGeom>
              <a:avLst/>
              <a:gdLst/>
              <a:ahLst/>
              <a:cxnLst/>
              <a:rect l="l" t="t" r="r" b="b"/>
              <a:pathLst>
                <a:path w="760" h="653" extrusionOk="0">
                  <a:moveTo>
                    <a:pt x="509" y="63"/>
                  </a:moveTo>
                  <a:cubicBezTo>
                    <a:pt x="340" y="1"/>
                    <a:pt x="135" y="81"/>
                    <a:pt x="63" y="242"/>
                  </a:cubicBezTo>
                  <a:cubicBezTo>
                    <a:pt x="1" y="411"/>
                    <a:pt x="108" y="625"/>
                    <a:pt x="286" y="652"/>
                  </a:cubicBezTo>
                  <a:cubicBezTo>
                    <a:pt x="313" y="652"/>
                    <a:pt x="340" y="652"/>
                    <a:pt x="367" y="652"/>
                  </a:cubicBezTo>
                  <a:cubicBezTo>
                    <a:pt x="411" y="652"/>
                    <a:pt x="465" y="652"/>
                    <a:pt x="509" y="634"/>
                  </a:cubicBezTo>
                  <a:cubicBezTo>
                    <a:pt x="643" y="599"/>
                    <a:pt x="741" y="465"/>
                    <a:pt x="750" y="331"/>
                  </a:cubicBezTo>
                  <a:cubicBezTo>
                    <a:pt x="759" y="197"/>
                    <a:pt x="670" y="54"/>
                    <a:pt x="536" y="1"/>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5600627" y="242274"/>
              <a:ext cx="373631" cy="37966"/>
            </a:xfrm>
            <a:custGeom>
              <a:avLst/>
              <a:gdLst/>
              <a:ahLst/>
              <a:cxnLst/>
              <a:rect l="l" t="t" r="r" b="b"/>
              <a:pathLst>
                <a:path w="3346" h="340" extrusionOk="0">
                  <a:moveTo>
                    <a:pt x="2240" y="36"/>
                  </a:moveTo>
                  <a:cubicBezTo>
                    <a:pt x="1517" y="1"/>
                    <a:pt x="580" y="45"/>
                    <a:pt x="295" y="126"/>
                  </a:cubicBezTo>
                  <a:cubicBezTo>
                    <a:pt x="1" y="215"/>
                    <a:pt x="491" y="322"/>
                    <a:pt x="1258" y="340"/>
                  </a:cubicBezTo>
                  <a:cubicBezTo>
                    <a:pt x="1374" y="340"/>
                    <a:pt x="1490" y="340"/>
                    <a:pt x="1606" y="340"/>
                  </a:cubicBezTo>
                  <a:cubicBezTo>
                    <a:pt x="1829" y="340"/>
                    <a:pt x="2052" y="340"/>
                    <a:pt x="2266" y="331"/>
                  </a:cubicBezTo>
                  <a:cubicBezTo>
                    <a:pt x="2846" y="313"/>
                    <a:pt x="3283" y="242"/>
                    <a:pt x="3310" y="170"/>
                  </a:cubicBezTo>
                  <a:cubicBezTo>
                    <a:pt x="3346" y="99"/>
                    <a:pt x="2953" y="28"/>
                    <a:pt x="2391" y="1"/>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4956085" y="159640"/>
              <a:ext cx="207362" cy="63872"/>
            </a:xfrm>
            <a:custGeom>
              <a:avLst/>
              <a:gdLst/>
              <a:ahLst/>
              <a:cxnLst/>
              <a:rect l="l" t="t" r="r" b="b"/>
              <a:pathLst>
                <a:path w="1857" h="572" extrusionOk="0">
                  <a:moveTo>
                    <a:pt x="1" y="571"/>
                  </a:moveTo>
                  <a:lnTo>
                    <a:pt x="1000" y="384"/>
                  </a:lnTo>
                  <a:lnTo>
                    <a:pt x="1856" y="0"/>
                  </a:lnTo>
                  <a:cubicBezTo>
                    <a:pt x="1856" y="0"/>
                    <a:pt x="1847" y="348"/>
                    <a:pt x="1758" y="527"/>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3959902" y="179517"/>
              <a:ext cx="52929" cy="43996"/>
            </a:xfrm>
            <a:custGeom>
              <a:avLst/>
              <a:gdLst/>
              <a:ahLst/>
              <a:cxnLst/>
              <a:rect l="l" t="t" r="r" b="b"/>
              <a:pathLst>
                <a:path w="474" h="394" extrusionOk="0">
                  <a:moveTo>
                    <a:pt x="1" y="393"/>
                  </a:moveTo>
                  <a:lnTo>
                    <a:pt x="473" y="1"/>
                  </a:lnTo>
                  <a:lnTo>
                    <a:pt x="473" y="384"/>
                  </a:ln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3807477" y="623841"/>
              <a:ext cx="613823" cy="71801"/>
            </a:xfrm>
            <a:custGeom>
              <a:avLst/>
              <a:gdLst/>
              <a:ahLst/>
              <a:cxnLst/>
              <a:rect l="l" t="t" r="r" b="b"/>
              <a:pathLst>
                <a:path w="5497" h="643" extrusionOk="0">
                  <a:moveTo>
                    <a:pt x="1" y="1"/>
                  </a:moveTo>
                  <a:cubicBezTo>
                    <a:pt x="1" y="1"/>
                    <a:pt x="955" y="447"/>
                    <a:pt x="1990" y="491"/>
                  </a:cubicBezTo>
                  <a:cubicBezTo>
                    <a:pt x="3016" y="536"/>
                    <a:pt x="3899" y="491"/>
                    <a:pt x="3899" y="491"/>
                  </a:cubicBezTo>
                  <a:lnTo>
                    <a:pt x="5496" y="643"/>
                  </a:lnTo>
                  <a:lnTo>
                    <a:pt x="99" y="580"/>
                  </a:lnTo>
                  <a:cubicBezTo>
                    <a:pt x="99" y="580"/>
                    <a:pt x="36" y="277"/>
                    <a:pt x="1" y="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5822864" y="305757"/>
              <a:ext cx="973384" cy="228243"/>
            </a:xfrm>
            <a:custGeom>
              <a:avLst/>
              <a:gdLst/>
              <a:ahLst/>
              <a:cxnLst/>
              <a:rect l="l" t="t" r="r" b="b"/>
              <a:pathLst>
                <a:path w="8717" h="2044" extrusionOk="0">
                  <a:moveTo>
                    <a:pt x="241" y="2043"/>
                  </a:moveTo>
                  <a:cubicBezTo>
                    <a:pt x="241" y="2043"/>
                    <a:pt x="99" y="553"/>
                    <a:pt x="4354" y="321"/>
                  </a:cubicBezTo>
                  <a:cubicBezTo>
                    <a:pt x="8600" y="98"/>
                    <a:pt x="8636" y="1775"/>
                    <a:pt x="8636" y="1775"/>
                  </a:cubicBezTo>
                  <a:cubicBezTo>
                    <a:pt x="8636" y="1775"/>
                    <a:pt x="8716" y="330"/>
                    <a:pt x="8484" y="161"/>
                  </a:cubicBezTo>
                  <a:cubicBezTo>
                    <a:pt x="8261" y="0"/>
                    <a:pt x="482" y="27"/>
                    <a:pt x="241" y="161"/>
                  </a:cubicBezTo>
                  <a:cubicBezTo>
                    <a:pt x="1" y="303"/>
                    <a:pt x="241" y="2043"/>
                    <a:pt x="241" y="204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4926269" y="380741"/>
              <a:ext cx="479266" cy="336893"/>
            </a:xfrm>
            <a:custGeom>
              <a:avLst/>
              <a:gdLst/>
              <a:ahLst/>
              <a:cxnLst/>
              <a:rect l="l" t="t" r="r" b="b"/>
              <a:pathLst>
                <a:path w="4292" h="3017" extrusionOk="0">
                  <a:moveTo>
                    <a:pt x="0" y="2258"/>
                  </a:moveTo>
                  <a:cubicBezTo>
                    <a:pt x="0" y="2508"/>
                    <a:pt x="36" y="2802"/>
                    <a:pt x="250" y="2936"/>
                  </a:cubicBezTo>
                  <a:cubicBezTo>
                    <a:pt x="375" y="3016"/>
                    <a:pt x="526" y="3016"/>
                    <a:pt x="669" y="3016"/>
                  </a:cubicBezTo>
                  <a:cubicBezTo>
                    <a:pt x="1695" y="2980"/>
                    <a:pt x="2712" y="2704"/>
                    <a:pt x="3622" y="2222"/>
                  </a:cubicBezTo>
                  <a:cubicBezTo>
                    <a:pt x="3783" y="2142"/>
                    <a:pt x="3943" y="2044"/>
                    <a:pt x="4050" y="1901"/>
                  </a:cubicBezTo>
                  <a:cubicBezTo>
                    <a:pt x="4291" y="1571"/>
                    <a:pt x="4175" y="1080"/>
                    <a:pt x="3890" y="795"/>
                  </a:cubicBezTo>
                  <a:cubicBezTo>
                    <a:pt x="3604" y="500"/>
                    <a:pt x="3194" y="375"/>
                    <a:pt x="2801" y="277"/>
                  </a:cubicBezTo>
                  <a:cubicBezTo>
                    <a:pt x="2382" y="188"/>
                    <a:pt x="1954" y="126"/>
                    <a:pt x="1526" y="99"/>
                  </a:cubicBezTo>
                  <a:cubicBezTo>
                    <a:pt x="62" y="1"/>
                    <a:pt x="0" y="1027"/>
                    <a:pt x="0" y="225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4778757" y="293083"/>
              <a:ext cx="973384" cy="228243"/>
            </a:xfrm>
            <a:custGeom>
              <a:avLst/>
              <a:gdLst/>
              <a:ahLst/>
              <a:cxnLst/>
              <a:rect l="l" t="t" r="r" b="b"/>
              <a:pathLst>
                <a:path w="8717" h="2044" extrusionOk="0">
                  <a:moveTo>
                    <a:pt x="242" y="2044"/>
                  </a:moveTo>
                  <a:cubicBezTo>
                    <a:pt x="242" y="2044"/>
                    <a:pt x="108" y="554"/>
                    <a:pt x="4354" y="331"/>
                  </a:cubicBezTo>
                  <a:cubicBezTo>
                    <a:pt x="8601" y="108"/>
                    <a:pt x="8636" y="1776"/>
                    <a:pt x="8636" y="1776"/>
                  </a:cubicBezTo>
                  <a:cubicBezTo>
                    <a:pt x="8636" y="1776"/>
                    <a:pt x="8717" y="331"/>
                    <a:pt x="8494" y="170"/>
                  </a:cubicBezTo>
                  <a:cubicBezTo>
                    <a:pt x="8271" y="1"/>
                    <a:pt x="491" y="28"/>
                    <a:pt x="242" y="170"/>
                  </a:cubicBezTo>
                  <a:cubicBezTo>
                    <a:pt x="1" y="304"/>
                    <a:pt x="242" y="2044"/>
                    <a:pt x="242" y="2044"/>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8805811" y="-611517"/>
              <a:ext cx="950471" cy="385571"/>
            </a:xfrm>
            <a:custGeom>
              <a:avLst/>
              <a:gdLst/>
              <a:ahLst/>
              <a:cxnLst/>
              <a:rect l="l" t="t" r="r" b="b"/>
              <a:pathLst>
                <a:path w="8512" h="3453" extrusionOk="0">
                  <a:moveTo>
                    <a:pt x="224" y="54"/>
                  </a:moveTo>
                  <a:cubicBezTo>
                    <a:pt x="1" y="1089"/>
                    <a:pt x="1" y="2346"/>
                    <a:pt x="224" y="3381"/>
                  </a:cubicBezTo>
                  <a:lnTo>
                    <a:pt x="224" y="3381"/>
                  </a:lnTo>
                  <a:cubicBezTo>
                    <a:pt x="2918" y="3453"/>
                    <a:pt x="5594" y="3453"/>
                    <a:pt x="8289" y="3381"/>
                  </a:cubicBezTo>
                  <a:lnTo>
                    <a:pt x="8289" y="3381"/>
                  </a:lnTo>
                  <a:cubicBezTo>
                    <a:pt x="8512" y="2346"/>
                    <a:pt x="8512" y="1089"/>
                    <a:pt x="8289" y="54"/>
                  </a:cubicBezTo>
                  <a:lnTo>
                    <a:pt x="8289" y="54"/>
                  </a:lnTo>
                  <a:cubicBezTo>
                    <a:pt x="6942" y="18"/>
                    <a:pt x="5594" y="0"/>
                    <a:pt x="4256" y="0"/>
                  </a:cubicBezTo>
                  <a:lnTo>
                    <a:pt x="4256" y="0"/>
                  </a:lnTo>
                  <a:cubicBezTo>
                    <a:pt x="2909" y="0"/>
                    <a:pt x="1571" y="18"/>
                    <a:pt x="224"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8297851" y="-161287"/>
              <a:ext cx="950360" cy="385571"/>
            </a:xfrm>
            <a:custGeom>
              <a:avLst/>
              <a:gdLst/>
              <a:ahLst/>
              <a:cxnLst/>
              <a:rect l="l" t="t" r="r" b="b"/>
              <a:pathLst>
                <a:path w="8511" h="3453" extrusionOk="0">
                  <a:moveTo>
                    <a:pt x="223" y="54"/>
                  </a:moveTo>
                  <a:cubicBezTo>
                    <a:pt x="0" y="1089"/>
                    <a:pt x="0" y="2347"/>
                    <a:pt x="223" y="3373"/>
                  </a:cubicBezTo>
                  <a:lnTo>
                    <a:pt x="223" y="3373"/>
                  </a:lnTo>
                  <a:cubicBezTo>
                    <a:pt x="2917"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08" y="1"/>
                    <a:pt x="1570" y="18"/>
                    <a:pt x="223"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7782856" y="-611517"/>
              <a:ext cx="949355" cy="385571"/>
            </a:xfrm>
            <a:custGeom>
              <a:avLst/>
              <a:gdLst/>
              <a:ahLst/>
              <a:cxnLst/>
              <a:rect l="l" t="t" r="r" b="b"/>
              <a:pathLst>
                <a:path w="8502" h="3453" extrusionOk="0">
                  <a:moveTo>
                    <a:pt x="223" y="54"/>
                  </a:moveTo>
                  <a:cubicBezTo>
                    <a:pt x="0" y="1089"/>
                    <a:pt x="0" y="2346"/>
                    <a:pt x="223" y="3381"/>
                  </a:cubicBezTo>
                  <a:lnTo>
                    <a:pt x="223" y="3381"/>
                  </a:lnTo>
                  <a:cubicBezTo>
                    <a:pt x="2908" y="3453"/>
                    <a:pt x="5594" y="3453"/>
                    <a:pt x="8279" y="3381"/>
                  </a:cubicBezTo>
                  <a:lnTo>
                    <a:pt x="8279" y="3381"/>
                  </a:lnTo>
                  <a:cubicBezTo>
                    <a:pt x="8502" y="2346"/>
                    <a:pt x="8502" y="1089"/>
                    <a:pt x="8279" y="54"/>
                  </a:cubicBezTo>
                  <a:lnTo>
                    <a:pt x="8279" y="54"/>
                  </a:lnTo>
                  <a:cubicBezTo>
                    <a:pt x="6941" y="18"/>
                    <a:pt x="5594" y="0"/>
                    <a:pt x="4255" y="0"/>
                  </a:cubicBezTo>
                  <a:lnTo>
                    <a:pt x="4255" y="0"/>
                  </a:lnTo>
                  <a:cubicBezTo>
                    <a:pt x="2908" y="0"/>
                    <a:pt x="1561" y="18"/>
                    <a:pt x="223"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7864482" y="308931"/>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603"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6841415" y="308931"/>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594" y="0"/>
                    <a:pt x="4256" y="0"/>
                  </a:cubicBezTo>
                  <a:lnTo>
                    <a:pt x="4256" y="0"/>
                  </a:lnTo>
                  <a:cubicBezTo>
                    <a:pt x="2909"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7274784" y="-161287"/>
              <a:ext cx="950360" cy="385571"/>
            </a:xfrm>
            <a:custGeom>
              <a:avLst/>
              <a:gdLst/>
              <a:ahLst/>
              <a:cxnLst/>
              <a:rect l="l" t="t" r="r" b="b"/>
              <a:pathLst>
                <a:path w="8511" h="3453" extrusionOk="0">
                  <a:moveTo>
                    <a:pt x="223" y="54"/>
                  </a:moveTo>
                  <a:cubicBezTo>
                    <a:pt x="0" y="1089"/>
                    <a:pt x="0" y="2347"/>
                    <a:pt x="223" y="3373"/>
                  </a:cubicBezTo>
                  <a:lnTo>
                    <a:pt x="223" y="3373"/>
                  </a:lnTo>
                  <a:cubicBezTo>
                    <a:pt x="2909" y="3453"/>
                    <a:pt x="5594" y="3453"/>
                    <a:pt x="8279" y="3373"/>
                  </a:cubicBezTo>
                  <a:lnTo>
                    <a:pt x="8279" y="3373"/>
                  </a:lnTo>
                  <a:cubicBezTo>
                    <a:pt x="8511" y="2347"/>
                    <a:pt x="8511" y="1089"/>
                    <a:pt x="8279" y="54"/>
                  </a:cubicBezTo>
                  <a:lnTo>
                    <a:pt x="8279" y="54"/>
                  </a:lnTo>
                  <a:cubicBezTo>
                    <a:pt x="6941" y="18"/>
                    <a:pt x="5594" y="1"/>
                    <a:pt x="4256" y="1"/>
                  </a:cubicBezTo>
                  <a:lnTo>
                    <a:pt x="4256" y="1"/>
                  </a:lnTo>
                  <a:cubicBezTo>
                    <a:pt x="2909" y="1"/>
                    <a:pt x="1570" y="18"/>
                    <a:pt x="223" y="54"/>
                  </a:cubicBezTo>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6264670" y="-161287"/>
              <a:ext cx="950471" cy="385571"/>
            </a:xfrm>
            <a:custGeom>
              <a:avLst/>
              <a:gdLst/>
              <a:ahLst/>
              <a:cxnLst/>
              <a:rect l="l" t="t" r="r" b="b"/>
              <a:pathLst>
                <a:path w="8512" h="3453" extrusionOk="0">
                  <a:moveTo>
                    <a:pt x="223" y="54"/>
                  </a:moveTo>
                  <a:cubicBezTo>
                    <a:pt x="0" y="1089"/>
                    <a:pt x="0" y="2347"/>
                    <a:pt x="223" y="3373"/>
                  </a:cubicBezTo>
                  <a:lnTo>
                    <a:pt x="223" y="3373"/>
                  </a:lnTo>
                  <a:cubicBezTo>
                    <a:pt x="2918"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09" y="1"/>
                    <a:pt x="1570" y="18"/>
                    <a:pt x="223"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8872586" y="308931"/>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603"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8276947" y="-174304"/>
              <a:ext cx="973384" cy="222325"/>
            </a:xfrm>
            <a:custGeom>
              <a:avLst/>
              <a:gdLst/>
              <a:ahLst/>
              <a:cxnLst/>
              <a:rect l="l" t="t" r="r" b="b"/>
              <a:pathLst>
                <a:path w="8717" h="1991" extrusionOk="0">
                  <a:moveTo>
                    <a:pt x="4635" y="0"/>
                  </a:moveTo>
                  <a:cubicBezTo>
                    <a:pt x="2550" y="0"/>
                    <a:pt x="376" y="43"/>
                    <a:pt x="251" y="118"/>
                  </a:cubicBezTo>
                  <a:cubicBezTo>
                    <a:pt x="1" y="251"/>
                    <a:pt x="251" y="1991"/>
                    <a:pt x="251" y="1991"/>
                  </a:cubicBezTo>
                  <a:cubicBezTo>
                    <a:pt x="251" y="1991"/>
                    <a:pt x="108" y="501"/>
                    <a:pt x="4354" y="278"/>
                  </a:cubicBezTo>
                  <a:cubicBezTo>
                    <a:pt x="4629" y="263"/>
                    <a:pt x="4886" y="256"/>
                    <a:pt x="5127" y="256"/>
                  </a:cubicBezTo>
                  <a:cubicBezTo>
                    <a:pt x="8606" y="256"/>
                    <a:pt x="8645" y="1723"/>
                    <a:pt x="8645" y="1723"/>
                  </a:cubicBezTo>
                  <a:cubicBezTo>
                    <a:pt x="8645" y="1723"/>
                    <a:pt x="8717" y="278"/>
                    <a:pt x="8494" y="118"/>
                  </a:cubicBezTo>
                  <a:cubicBezTo>
                    <a:pt x="8387" y="36"/>
                    <a:pt x="6549" y="0"/>
                    <a:pt x="4635" y="0"/>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7844683" y="295814"/>
              <a:ext cx="972379" cy="222437"/>
            </a:xfrm>
            <a:custGeom>
              <a:avLst/>
              <a:gdLst/>
              <a:ahLst/>
              <a:cxnLst/>
              <a:rect l="l" t="t" r="r" b="b"/>
              <a:pathLst>
                <a:path w="8708" h="1992" extrusionOk="0">
                  <a:moveTo>
                    <a:pt x="4625" y="1"/>
                  </a:moveTo>
                  <a:cubicBezTo>
                    <a:pt x="2541" y="1"/>
                    <a:pt x="367" y="44"/>
                    <a:pt x="241" y="118"/>
                  </a:cubicBezTo>
                  <a:cubicBezTo>
                    <a:pt x="0" y="252"/>
                    <a:pt x="241" y="1992"/>
                    <a:pt x="241" y="1992"/>
                  </a:cubicBezTo>
                  <a:cubicBezTo>
                    <a:pt x="241" y="1992"/>
                    <a:pt x="98" y="502"/>
                    <a:pt x="4345" y="279"/>
                  </a:cubicBezTo>
                  <a:cubicBezTo>
                    <a:pt x="4611" y="265"/>
                    <a:pt x="4861" y="258"/>
                    <a:pt x="5096" y="258"/>
                  </a:cubicBezTo>
                  <a:cubicBezTo>
                    <a:pt x="8604" y="258"/>
                    <a:pt x="8636" y="1724"/>
                    <a:pt x="8636" y="1724"/>
                  </a:cubicBezTo>
                  <a:cubicBezTo>
                    <a:pt x="8636" y="1724"/>
                    <a:pt x="8707" y="279"/>
                    <a:pt x="8484" y="118"/>
                  </a:cubicBezTo>
                  <a:cubicBezTo>
                    <a:pt x="8377" y="37"/>
                    <a:pt x="6539" y="1"/>
                    <a:pt x="4625" y="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8883634" y="251148"/>
              <a:ext cx="925591" cy="155549"/>
            </a:xfrm>
            <a:custGeom>
              <a:avLst/>
              <a:gdLst/>
              <a:ahLst/>
              <a:cxnLst/>
              <a:rect l="l" t="t" r="r" b="b"/>
              <a:pathLst>
                <a:path w="8289" h="1393" extrusionOk="0">
                  <a:moveTo>
                    <a:pt x="1" y="1393"/>
                  </a:moveTo>
                  <a:cubicBezTo>
                    <a:pt x="358" y="349"/>
                    <a:pt x="3783" y="777"/>
                    <a:pt x="5603" y="759"/>
                  </a:cubicBezTo>
                  <a:cubicBezTo>
                    <a:pt x="7423" y="741"/>
                    <a:pt x="8288" y="1143"/>
                    <a:pt x="8288" y="1143"/>
                  </a:cubicBezTo>
                  <a:lnTo>
                    <a:pt x="8190" y="572"/>
                  </a:lnTo>
                  <a:cubicBezTo>
                    <a:pt x="8190" y="572"/>
                    <a:pt x="4015" y="1"/>
                    <a:pt x="126" y="572"/>
                  </a:cubicBezTo>
                  <a:cubicBezTo>
                    <a:pt x="126" y="572"/>
                    <a:pt x="28" y="1098"/>
                    <a:pt x="1" y="139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6853414" y="251148"/>
              <a:ext cx="925591" cy="155549"/>
            </a:xfrm>
            <a:custGeom>
              <a:avLst/>
              <a:gdLst/>
              <a:ahLst/>
              <a:cxnLst/>
              <a:rect l="l" t="t" r="r" b="b"/>
              <a:pathLst>
                <a:path w="8289" h="1393" extrusionOk="0">
                  <a:moveTo>
                    <a:pt x="1" y="1393"/>
                  </a:moveTo>
                  <a:cubicBezTo>
                    <a:pt x="358" y="349"/>
                    <a:pt x="3783" y="777"/>
                    <a:pt x="5603" y="759"/>
                  </a:cubicBezTo>
                  <a:cubicBezTo>
                    <a:pt x="7423" y="741"/>
                    <a:pt x="8288" y="1143"/>
                    <a:pt x="8288" y="1143"/>
                  </a:cubicBezTo>
                  <a:lnTo>
                    <a:pt x="8190" y="572"/>
                  </a:lnTo>
                  <a:cubicBezTo>
                    <a:pt x="8190" y="572"/>
                    <a:pt x="4015" y="1"/>
                    <a:pt x="135" y="572"/>
                  </a:cubicBezTo>
                  <a:cubicBezTo>
                    <a:pt x="135" y="572"/>
                    <a:pt x="27" y="1098"/>
                    <a:pt x="1" y="139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9010153" y="293023"/>
              <a:ext cx="455370" cy="400542"/>
            </a:xfrm>
            <a:custGeom>
              <a:avLst/>
              <a:gdLst/>
              <a:ahLst/>
              <a:cxnLst/>
              <a:rect l="l" t="t" r="r" b="b"/>
              <a:pathLst>
                <a:path w="4078" h="3587" extrusionOk="0">
                  <a:moveTo>
                    <a:pt x="2383" y="3043"/>
                  </a:moveTo>
                  <a:cubicBezTo>
                    <a:pt x="4078" y="2142"/>
                    <a:pt x="2347" y="1"/>
                    <a:pt x="875" y="919"/>
                  </a:cubicBezTo>
                  <a:cubicBezTo>
                    <a:pt x="331" y="1267"/>
                    <a:pt x="1" y="1927"/>
                    <a:pt x="143" y="2579"/>
                  </a:cubicBezTo>
                  <a:cubicBezTo>
                    <a:pt x="367" y="3587"/>
                    <a:pt x="1651" y="3435"/>
                    <a:pt x="2383" y="3043"/>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6775694" y="371748"/>
              <a:ext cx="1078014" cy="274026"/>
            </a:xfrm>
            <a:custGeom>
              <a:avLst/>
              <a:gdLst/>
              <a:ahLst/>
              <a:cxnLst/>
              <a:rect l="l" t="t" r="r" b="b"/>
              <a:pathLst>
                <a:path w="9654" h="2454" extrusionOk="0">
                  <a:moveTo>
                    <a:pt x="3427" y="2418"/>
                  </a:moveTo>
                  <a:cubicBezTo>
                    <a:pt x="4417" y="2454"/>
                    <a:pt x="5452" y="2418"/>
                    <a:pt x="6299" y="2204"/>
                  </a:cubicBezTo>
                  <a:cubicBezTo>
                    <a:pt x="9653" y="1392"/>
                    <a:pt x="6005" y="0"/>
                    <a:pt x="3302" y="223"/>
                  </a:cubicBezTo>
                  <a:cubicBezTo>
                    <a:pt x="260" y="473"/>
                    <a:pt x="1" y="2311"/>
                    <a:pt x="3427"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8248137" y="404578"/>
              <a:ext cx="451350" cy="273133"/>
            </a:xfrm>
            <a:custGeom>
              <a:avLst/>
              <a:gdLst/>
              <a:ahLst/>
              <a:cxnLst/>
              <a:rect l="l" t="t" r="r" b="b"/>
              <a:pathLst>
                <a:path w="4042" h="2446" extrusionOk="0">
                  <a:moveTo>
                    <a:pt x="1436" y="2418"/>
                  </a:moveTo>
                  <a:cubicBezTo>
                    <a:pt x="1847" y="2445"/>
                    <a:pt x="2284" y="2409"/>
                    <a:pt x="2641" y="2204"/>
                  </a:cubicBezTo>
                  <a:cubicBezTo>
                    <a:pt x="4041" y="1392"/>
                    <a:pt x="2516" y="1"/>
                    <a:pt x="1383" y="215"/>
                  </a:cubicBezTo>
                  <a:cubicBezTo>
                    <a:pt x="116" y="465"/>
                    <a:pt x="0" y="2302"/>
                    <a:pt x="1436"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8570855" y="-597523"/>
              <a:ext cx="723366" cy="439402"/>
            </a:xfrm>
            <a:custGeom>
              <a:avLst/>
              <a:gdLst/>
              <a:ahLst/>
              <a:cxnLst/>
              <a:rect l="l" t="t" r="r" b="b"/>
              <a:pathLst>
                <a:path w="6478" h="3935" extrusionOk="0">
                  <a:moveTo>
                    <a:pt x="4149" y="330"/>
                  </a:moveTo>
                  <a:cubicBezTo>
                    <a:pt x="4515" y="143"/>
                    <a:pt x="4952" y="0"/>
                    <a:pt x="5335" y="143"/>
                  </a:cubicBezTo>
                  <a:cubicBezTo>
                    <a:pt x="5630" y="250"/>
                    <a:pt x="5844" y="491"/>
                    <a:pt x="6031" y="741"/>
                  </a:cubicBezTo>
                  <a:cubicBezTo>
                    <a:pt x="6263" y="1035"/>
                    <a:pt x="6477" y="1374"/>
                    <a:pt x="6450" y="1749"/>
                  </a:cubicBezTo>
                  <a:cubicBezTo>
                    <a:pt x="6290" y="3934"/>
                    <a:pt x="1" y="2427"/>
                    <a:pt x="4149" y="33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8344729" y="-170173"/>
              <a:ext cx="738217" cy="362688"/>
            </a:xfrm>
            <a:custGeom>
              <a:avLst/>
              <a:gdLst/>
              <a:ahLst/>
              <a:cxnLst/>
              <a:rect l="l" t="t" r="r" b="b"/>
              <a:pathLst>
                <a:path w="6611" h="3248" extrusionOk="0">
                  <a:moveTo>
                    <a:pt x="4586" y="2543"/>
                  </a:moveTo>
                  <a:cubicBezTo>
                    <a:pt x="4791" y="2462"/>
                    <a:pt x="4978" y="2346"/>
                    <a:pt x="5077" y="2150"/>
                  </a:cubicBezTo>
                  <a:cubicBezTo>
                    <a:pt x="5264" y="1758"/>
                    <a:pt x="4961" y="1294"/>
                    <a:pt x="4604" y="1035"/>
                  </a:cubicBezTo>
                  <a:cubicBezTo>
                    <a:pt x="3230" y="0"/>
                    <a:pt x="63" y="491"/>
                    <a:pt x="0" y="2578"/>
                  </a:cubicBezTo>
                  <a:cubicBezTo>
                    <a:pt x="0" y="2721"/>
                    <a:pt x="9" y="2882"/>
                    <a:pt x="99" y="2998"/>
                  </a:cubicBezTo>
                  <a:cubicBezTo>
                    <a:pt x="259" y="3230"/>
                    <a:pt x="580" y="3247"/>
                    <a:pt x="848" y="3230"/>
                  </a:cubicBezTo>
                  <a:cubicBezTo>
                    <a:pt x="1927" y="3176"/>
                    <a:pt x="2944" y="2944"/>
                    <a:pt x="3988" y="2730"/>
                  </a:cubicBezTo>
                  <a:cubicBezTo>
                    <a:pt x="4782" y="2569"/>
                    <a:pt x="5469" y="2230"/>
                    <a:pt x="6245" y="2061"/>
                  </a:cubicBezTo>
                  <a:cubicBezTo>
                    <a:pt x="6397" y="2025"/>
                    <a:pt x="6611" y="2061"/>
                    <a:pt x="6593" y="2213"/>
                  </a:cubicBezTo>
                  <a:cubicBezTo>
                    <a:pt x="6004" y="2489"/>
                    <a:pt x="5380" y="2685"/>
                    <a:pt x="4729" y="278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8537019" y="-559668"/>
              <a:ext cx="191394" cy="244100"/>
            </a:xfrm>
            <a:custGeom>
              <a:avLst/>
              <a:gdLst/>
              <a:ahLst/>
              <a:cxnLst/>
              <a:rect l="l" t="t" r="r" b="b"/>
              <a:pathLst>
                <a:path w="1714" h="2186" extrusionOk="0">
                  <a:moveTo>
                    <a:pt x="562" y="357"/>
                  </a:moveTo>
                  <a:cubicBezTo>
                    <a:pt x="241" y="553"/>
                    <a:pt x="27" y="919"/>
                    <a:pt x="18" y="1303"/>
                  </a:cubicBezTo>
                  <a:cubicBezTo>
                    <a:pt x="0" y="1686"/>
                    <a:pt x="259" y="2105"/>
                    <a:pt x="643" y="2150"/>
                  </a:cubicBezTo>
                  <a:cubicBezTo>
                    <a:pt x="928" y="2186"/>
                    <a:pt x="1196" y="1998"/>
                    <a:pt x="1374" y="1775"/>
                  </a:cubicBezTo>
                  <a:cubicBezTo>
                    <a:pt x="1597" y="1490"/>
                    <a:pt x="1713" y="1106"/>
                    <a:pt x="1642" y="750"/>
                  </a:cubicBezTo>
                  <a:cubicBezTo>
                    <a:pt x="1561" y="402"/>
                    <a:pt x="1294" y="80"/>
                    <a:pt x="937"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7824695" y="-533761"/>
              <a:ext cx="425444" cy="289994"/>
            </a:xfrm>
            <a:custGeom>
              <a:avLst/>
              <a:gdLst/>
              <a:ahLst/>
              <a:cxnLst/>
              <a:rect l="l" t="t" r="r" b="b"/>
              <a:pathLst>
                <a:path w="3810" h="2597" extrusionOk="0">
                  <a:moveTo>
                    <a:pt x="2606" y="71"/>
                  </a:moveTo>
                  <a:cubicBezTo>
                    <a:pt x="2954" y="0"/>
                    <a:pt x="3364" y="9"/>
                    <a:pt x="3605" y="268"/>
                  </a:cubicBezTo>
                  <a:cubicBezTo>
                    <a:pt x="3765" y="437"/>
                    <a:pt x="3810" y="696"/>
                    <a:pt x="3783" y="937"/>
                  </a:cubicBezTo>
                  <a:cubicBezTo>
                    <a:pt x="3658" y="2025"/>
                    <a:pt x="2222" y="2596"/>
                    <a:pt x="1312" y="2061"/>
                  </a:cubicBezTo>
                  <a:cubicBezTo>
                    <a:pt x="1" y="1276"/>
                    <a:pt x="1812" y="250"/>
                    <a:pt x="2606" y="7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7301758" y="-102502"/>
              <a:ext cx="123613" cy="167498"/>
            </a:xfrm>
            <a:custGeom>
              <a:avLst/>
              <a:gdLst/>
              <a:ahLst/>
              <a:cxnLst/>
              <a:rect l="l" t="t" r="r" b="b"/>
              <a:pathLst>
                <a:path w="1107" h="1500" extrusionOk="0">
                  <a:moveTo>
                    <a:pt x="509" y="179"/>
                  </a:moveTo>
                  <a:cubicBezTo>
                    <a:pt x="188" y="411"/>
                    <a:pt x="0" y="822"/>
                    <a:pt x="36" y="1214"/>
                  </a:cubicBezTo>
                  <a:cubicBezTo>
                    <a:pt x="45" y="1339"/>
                    <a:pt x="107" y="1482"/>
                    <a:pt x="223" y="1491"/>
                  </a:cubicBezTo>
                  <a:cubicBezTo>
                    <a:pt x="277" y="1500"/>
                    <a:pt x="330" y="1473"/>
                    <a:pt x="375" y="1446"/>
                  </a:cubicBezTo>
                  <a:cubicBezTo>
                    <a:pt x="866" y="1170"/>
                    <a:pt x="1106" y="536"/>
                    <a:pt x="946"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7805823" y="-49684"/>
              <a:ext cx="339797" cy="247226"/>
            </a:xfrm>
            <a:custGeom>
              <a:avLst/>
              <a:gdLst/>
              <a:ahLst/>
              <a:cxnLst/>
              <a:rect l="l" t="t" r="r" b="b"/>
              <a:pathLst>
                <a:path w="3043" h="2214" extrusionOk="0">
                  <a:moveTo>
                    <a:pt x="1945" y="143"/>
                  </a:moveTo>
                  <a:cubicBezTo>
                    <a:pt x="2114" y="63"/>
                    <a:pt x="2302" y="1"/>
                    <a:pt x="2480" y="27"/>
                  </a:cubicBezTo>
                  <a:cubicBezTo>
                    <a:pt x="2543" y="36"/>
                    <a:pt x="2605" y="63"/>
                    <a:pt x="2659" y="90"/>
                  </a:cubicBezTo>
                  <a:cubicBezTo>
                    <a:pt x="2900" y="224"/>
                    <a:pt x="3042" y="518"/>
                    <a:pt x="3007" y="795"/>
                  </a:cubicBezTo>
                  <a:cubicBezTo>
                    <a:pt x="2837" y="2213"/>
                    <a:pt x="0" y="1071"/>
                    <a:pt x="1945" y="143"/>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7040680" y="15083"/>
              <a:ext cx="116690" cy="149519"/>
            </a:xfrm>
            <a:custGeom>
              <a:avLst/>
              <a:gdLst/>
              <a:ahLst/>
              <a:cxnLst/>
              <a:rect l="l" t="t" r="r" b="b"/>
              <a:pathLst>
                <a:path w="1045" h="1339" extrusionOk="0">
                  <a:moveTo>
                    <a:pt x="242" y="331"/>
                  </a:moveTo>
                  <a:cubicBezTo>
                    <a:pt x="153" y="473"/>
                    <a:pt x="63" y="616"/>
                    <a:pt x="37" y="777"/>
                  </a:cubicBezTo>
                  <a:cubicBezTo>
                    <a:pt x="1" y="946"/>
                    <a:pt x="45" y="1134"/>
                    <a:pt x="170" y="1232"/>
                  </a:cubicBezTo>
                  <a:cubicBezTo>
                    <a:pt x="313" y="1339"/>
                    <a:pt x="509" y="1321"/>
                    <a:pt x="652" y="1223"/>
                  </a:cubicBezTo>
                  <a:cubicBezTo>
                    <a:pt x="795" y="1134"/>
                    <a:pt x="893" y="973"/>
                    <a:pt x="946" y="812"/>
                  </a:cubicBezTo>
                  <a:cubicBezTo>
                    <a:pt x="1045" y="518"/>
                    <a:pt x="1000" y="134"/>
                    <a:pt x="723"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6296530" y="-90554"/>
              <a:ext cx="371733" cy="206357"/>
            </a:xfrm>
            <a:custGeom>
              <a:avLst/>
              <a:gdLst/>
              <a:ahLst/>
              <a:cxnLst/>
              <a:rect l="l" t="t" r="r" b="b"/>
              <a:pathLst>
                <a:path w="3329" h="1848" extrusionOk="0">
                  <a:moveTo>
                    <a:pt x="1856" y="19"/>
                  </a:moveTo>
                  <a:cubicBezTo>
                    <a:pt x="1981" y="1"/>
                    <a:pt x="2115" y="10"/>
                    <a:pt x="2249" y="28"/>
                  </a:cubicBezTo>
                  <a:cubicBezTo>
                    <a:pt x="2517" y="81"/>
                    <a:pt x="2757" y="224"/>
                    <a:pt x="2864" y="474"/>
                  </a:cubicBezTo>
                  <a:cubicBezTo>
                    <a:pt x="3328" y="1517"/>
                    <a:pt x="1758" y="1848"/>
                    <a:pt x="1089" y="1535"/>
                  </a:cubicBezTo>
                  <a:cubicBezTo>
                    <a:pt x="1" y="1018"/>
                    <a:pt x="1054" y="108"/>
                    <a:pt x="1856" y="19"/>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8704297" y="-568713"/>
              <a:ext cx="156554" cy="236283"/>
            </a:xfrm>
            <a:custGeom>
              <a:avLst/>
              <a:gdLst/>
              <a:ahLst/>
              <a:cxnLst/>
              <a:rect l="l" t="t" r="r" b="b"/>
              <a:pathLst>
                <a:path w="1402" h="2116" extrusionOk="0">
                  <a:moveTo>
                    <a:pt x="795" y="1624"/>
                  </a:moveTo>
                  <a:cubicBezTo>
                    <a:pt x="991" y="1330"/>
                    <a:pt x="1402" y="1"/>
                    <a:pt x="661" y="322"/>
                  </a:cubicBezTo>
                  <a:cubicBezTo>
                    <a:pt x="1" y="599"/>
                    <a:pt x="474" y="2115"/>
                    <a:pt x="795" y="1624"/>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7743066" y="166504"/>
              <a:ext cx="155438" cy="236171"/>
            </a:xfrm>
            <a:custGeom>
              <a:avLst/>
              <a:gdLst/>
              <a:ahLst/>
              <a:cxnLst/>
              <a:rect l="l" t="t" r="r" b="b"/>
              <a:pathLst>
                <a:path w="1392" h="2115" extrusionOk="0">
                  <a:moveTo>
                    <a:pt x="785" y="1624"/>
                  </a:moveTo>
                  <a:cubicBezTo>
                    <a:pt x="982" y="1321"/>
                    <a:pt x="1392" y="1"/>
                    <a:pt x="651" y="313"/>
                  </a:cubicBezTo>
                  <a:cubicBezTo>
                    <a:pt x="0" y="598"/>
                    <a:pt x="473" y="2115"/>
                    <a:pt x="785" y="1624"/>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8207266" y="-208028"/>
              <a:ext cx="87769" cy="61862"/>
            </a:xfrm>
            <a:custGeom>
              <a:avLst/>
              <a:gdLst/>
              <a:ahLst/>
              <a:cxnLst/>
              <a:rect l="l" t="t" r="r" b="b"/>
              <a:pathLst>
                <a:path w="786" h="554" extrusionOk="0">
                  <a:moveTo>
                    <a:pt x="0" y="125"/>
                  </a:moveTo>
                  <a:cubicBezTo>
                    <a:pt x="161" y="27"/>
                    <a:pt x="375" y="0"/>
                    <a:pt x="553" y="72"/>
                  </a:cubicBezTo>
                  <a:cubicBezTo>
                    <a:pt x="616" y="89"/>
                    <a:pt x="669" y="116"/>
                    <a:pt x="705" y="170"/>
                  </a:cubicBezTo>
                  <a:cubicBezTo>
                    <a:pt x="785" y="286"/>
                    <a:pt x="705" y="473"/>
                    <a:pt x="571" y="518"/>
                  </a:cubicBezTo>
                  <a:cubicBezTo>
                    <a:pt x="438" y="553"/>
                    <a:pt x="277" y="482"/>
                    <a:pt x="206" y="357"/>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829261" y="-158212"/>
              <a:ext cx="950360" cy="385571"/>
            </a:xfrm>
            <a:custGeom>
              <a:avLst/>
              <a:gdLst/>
              <a:ahLst/>
              <a:cxnLst/>
              <a:rect l="l" t="t" r="r" b="b"/>
              <a:pathLst>
                <a:path w="8511" h="3453" extrusionOk="0">
                  <a:moveTo>
                    <a:pt x="223" y="54"/>
                  </a:moveTo>
                  <a:cubicBezTo>
                    <a:pt x="0" y="1089"/>
                    <a:pt x="0" y="2347"/>
                    <a:pt x="223" y="3373"/>
                  </a:cubicBezTo>
                  <a:lnTo>
                    <a:pt x="223" y="3373"/>
                  </a:lnTo>
                  <a:cubicBezTo>
                    <a:pt x="2917"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08" y="1"/>
                    <a:pt x="1570" y="18"/>
                    <a:pt x="223"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850165" y="-171229"/>
              <a:ext cx="973384" cy="222325"/>
            </a:xfrm>
            <a:custGeom>
              <a:avLst/>
              <a:gdLst/>
              <a:ahLst/>
              <a:cxnLst/>
              <a:rect l="l" t="t" r="r" b="b"/>
              <a:pathLst>
                <a:path w="8717" h="1991" extrusionOk="0">
                  <a:moveTo>
                    <a:pt x="4635" y="0"/>
                  </a:moveTo>
                  <a:cubicBezTo>
                    <a:pt x="2550" y="0"/>
                    <a:pt x="376" y="43"/>
                    <a:pt x="251" y="118"/>
                  </a:cubicBezTo>
                  <a:cubicBezTo>
                    <a:pt x="1" y="251"/>
                    <a:pt x="251" y="1991"/>
                    <a:pt x="251" y="1991"/>
                  </a:cubicBezTo>
                  <a:cubicBezTo>
                    <a:pt x="251" y="1991"/>
                    <a:pt x="108" y="501"/>
                    <a:pt x="4354" y="278"/>
                  </a:cubicBezTo>
                  <a:cubicBezTo>
                    <a:pt x="4629" y="263"/>
                    <a:pt x="4886" y="256"/>
                    <a:pt x="5127" y="256"/>
                  </a:cubicBezTo>
                  <a:cubicBezTo>
                    <a:pt x="8606" y="256"/>
                    <a:pt x="8645" y="1723"/>
                    <a:pt x="8645" y="1723"/>
                  </a:cubicBezTo>
                  <a:cubicBezTo>
                    <a:pt x="8645" y="1723"/>
                    <a:pt x="8717" y="278"/>
                    <a:pt x="8494" y="118"/>
                  </a:cubicBezTo>
                  <a:cubicBezTo>
                    <a:pt x="8387" y="36"/>
                    <a:pt x="6549" y="0"/>
                    <a:pt x="4635" y="0"/>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782383" y="-167098"/>
              <a:ext cx="738217" cy="362688"/>
            </a:xfrm>
            <a:custGeom>
              <a:avLst/>
              <a:gdLst/>
              <a:ahLst/>
              <a:cxnLst/>
              <a:rect l="l" t="t" r="r" b="b"/>
              <a:pathLst>
                <a:path w="6611" h="3248" extrusionOk="0">
                  <a:moveTo>
                    <a:pt x="4586" y="2543"/>
                  </a:moveTo>
                  <a:cubicBezTo>
                    <a:pt x="4791" y="2462"/>
                    <a:pt x="4978" y="2346"/>
                    <a:pt x="5077" y="2150"/>
                  </a:cubicBezTo>
                  <a:cubicBezTo>
                    <a:pt x="5264" y="1758"/>
                    <a:pt x="4961" y="1294"/>
                    <a:pt x="4604" y="1035"/>
                  </a:cubicBezTo>
                  <a:cubicBezTo>
                    <a:pt x="3230" y="0"/>
                    <a:pt x="63" y="491"/>
                    <a:pt x="0" y="2578"/>
                  </a:cubicBezTo>
                  <a:cubicBezTo>
                    <a:pt x="0" y="2721"/>
                    <a:pt x="9" y="2882"/>
                    <a:pt x="99" y="2998"/>
                  </a:cubicBezTo>
                  <a:cubicBezTo>
                    <a:pt x="259" y="3230"/>
                    <a:pt x="580" y="3247"/>
                    <a:pt x="848" y="3230"/>
                  </a:cubicBezTo>
                  <a:cubicBezTo>
                    <a:pt x="1927" y="3176"/>
                    <a:pt x="2944" y="2944"/>
                    <a:pt x="3988" y="2730"/>
                  </a:cubicBezTo>
                  <a:cubicBezTo>
                    <a:pt x="4782" y="2569"/>
                    <a:pt x="5469" y="2230"/>
                    <a:pt x="6245" y="2061"/>
                  </a:cubicBezTo>
                  <a:cubicBezTo>
                    <a:pt x="6397" y="2025"/>
                    <a:pt x="6611" y="2061"/>
                    <a:pt x="6593" y="2213"/>
                  </a:cubicBezTo>
                  <a:cubicBezTo>
                    <a:pt x="6004" y="2489"/>
                    <a:pt x="5380" y="2685"/>
                    <a:pt x="4729" y="278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4" name="Google Shape;244;p2"/>
          <p:cNvGrpSpPr/>
          <p:nvPr/>
        </p:nvGrpSpPr>
        <p:grpSpPr>
          <a:xfrm>
            <a:off x="-1390459" y="1391231"/>
            <a:ext cx="2200593" cy="2086850"/>
            <a:chOff x="-1228534" y="1286806"/>
            <a:chExt cx="2200593" cy="2086850"/>
          </a:xfrm>
        </p:grpSpPr>
        <p:sp>
          <p:nvSpPr>
            <p:cNvPr id="245" name="Google Shape;245;p2"/>
            <p:cNvSpPr/>
            <p:nvPr/>
          </p:nvSpPr>
          <p:spPr>
            <a:xfrm>
              <a:off x="-1228534" y="1286806"/>
              <a:ext cx="2184400" cy="2086850"/>
            </a:xfrm>
            <a:custGeom>
              <a:avLst/>
              <a:gdLst/>
              <a:ahLst/>
              <a:cxnLst/>
              <a:rect l="l" t="t" r="r" b="b"/>
              <a:pathLst>
                <a:path w="87376" h="83474" extrusionOk="0">
                  <a:moveTo>
                    <a:pt x="38664" y="3011"/>
                  </a:moveTo>
                  <a:cubicBezTo>
                    <a:pt x="50570" y="1773"/>
                    <a:pt x="72890" y="-1211"/>
                    <a:pt x="80383" y="535"/>
                  </a:cubicBezTo>
                  <a:cubicBezTo>
                    <a:pt x="87876" y="2281"/>
                    <a:pt x="83051" y="9933"/>
                    <a:pt x="83622" y="13489"/>
                  </a:cubicBezTo>
                  <a:cubicBezTo>
                    <a:pt x="84194" y="17045"/>
                    <a:pt x="88003" y="20188"/>
                    <a:pt x="83812" y="21871"/>
                  </a:cubicBezTo>
                  <a:cubicBezTo>
                    <a:pt x="79621" y="23554"/>
                    <a:pt x="63969" y="21775"/>
                    <a:pt x="58476" y="23585"/>
                  </a:cubicBezTo>
                  <a:cubicBezTo>
                    <a:pt x="52983" y="25395"/>
                    <a:pt x="51269" y="30380"/>
                    <a:pt x="50856" y="32729"/>
                  </a:cubicBezTo>
                  <a:cubicBezTo>
                    <a:pt x="50443" y="35079"/>
                    <a:pt x="50189" y="36698"/>
                    <a:pt x="55999" y="37682"/>
                  </a:cubicBezTo>
                  <a:cubicBezTo>
                    <a:pt x="61809" y="38666"/>
                    <a:pt x="81113" y="36508"/>
                    <a:pt x="85717" y="38635"/>
                  </a:cubicBezTo>
                  <a:cubicBezTo>
                    <a:pt x="90321" y="40762"/>
                    <a:pt x="83908" y="46890"/>
                    <a:pt x="83622" y="50446"/>
                  </a:cubicBezTo>
                  <a:cubicBezTo>
                    <a:pt x="83336" y="54002"/>
                    <a:pt x="89210" y="57971"/>
                    <a:pt x="84003" y="59971"/>
                  </a:cubicBezTo>
                  <a:cubicBezTo>
                    <a:pt x="78796" y="61971"/>
                    <a:pt x="56317" y="59463"/>
                    <a:pt x="52380" y="62447"/>
                  </a:cubicBezTo>
                  <a:cubicBezTo>
                    <a:pt x="48443" y="65432"/>
                    <a:pt x="61365" y="74513"/>
                    <a:pt x="60381" y="77878"/>
                  </a:cubicBezTo>
                  <a:cubicBezTo>
                    <a:pt x="59397" y="81244"/>
                    <a:pt x="51999" y="82291"/>
                    <a:pt x="46474" y="82640"/>
                  </a:cubicBezTo>
                  <a:cubicBezTo>
                    <a:pt x="40950" y="82989"/>
                    <a:pt x="34822" y="85402"/>
                    <a:pt x="27234" y="79973"/>
                  </a:cubicBezTo>
                  <a:cubicBezTo>
                    <a:pt x="19646" y="74544"/>
                    <a:pt x="3993" y="62067"/>
                    <a:pt x="945" y="50065"/>
                  </a:cubicBezTo>
                  <a:cubicBezTo>
                    <a:pt x="-2103" y="38064"/>
                    <a:pt x="2660" y="15806"/>
                    <a:pt x="8946" y="7964"/>
                  </a:cubicBezTo>
                  <a:cubicBezTo>
                    <a:pt x="15233" y="122"/>
                    <a:pt x="26758" y="4249"/>
                    <a:pt x="38664" y="3011"/>
                  </a:cubicBezTo>
                  <a:close/>
                </a:path>
              </a:pathLst>
            </a:custGeom>
            <a:gradFill>
              <a:gsLst>
                <a:gs pos="0">
                  <a:schemeClr val="accent6"/>
                </a:gs>
                <a:gs pos="100000">
                  <a:schemeClr val="accent5"/>
                </a:gs>
              </a:gsLst>
              <a:lin ang="5400012" scaled="0"/>
            </a:gradFill>
            <a:ln>
              <a:noFill/>
            </a:ln>
          </p:spPr>
        </p:sp>
        <p:grpSp>
          <p:nvGrpSpPr>
            <p:cNvPr id="246" name="Google Shape;246;p2"/>
            <p:cNvGrpSpPr/>
            <p:nvPr/>
          </p:nvGrpSpPr>
          <p:grpSpPr>
            <a:xfrm>
              <a:off x="-592494" y="1854088"/>
              <a:ext cx="950360" cy="385571"/>
              <a:chOff x="-550144" y="1854088"/>
              <a:chExt cx="950360" cy="385571"/>
            </a:xfrm>
          </p:grpSpPr>
          <p:sp>
            <p:nvSpPr>
              <p:cNvPr id="247" name="Google Shape;247;p2"/>
              <p:cNvSpPr/>
              <p:nvPr/>
            </p:nvSpPr>
            <p:spPr>
              <a:xfrm>
                <a:off x="-550144" y="1854088"/>
                <a:ext cx="950360" cy="385571"/>
              </a:xfrm>
              <a:custGeom>
                <a:avLst/>
                <a:gdLst/>
                <a:ahLst/>
                <a:cxnLst/>
                <a:rect l="l" t="t" r="r" b="b"/>
                <a:pathLst>
                  <a:path w="8511" h="3453" extrusionOk="0">
                    <a:moveTo>
                      <a:pt x="232" y="54"/>
                    </a:moveTo>
                    <a:cubicBezTo>
                      <a:pt x="0" y="1089"/>
                      <a:pt x="9" y="2347"/>
                      <a:pt x="232" y="3373"/>
                    </a:cubicBezTo>
                    <a:lnTo>
                      <a:pt x="232" y="3373"/>
                    </a:lnTo>
                    <a:cubicBezTo>
                      <a:pt x="2917" y="3453"/>
                      <a:pt x="5603" y="3453"/>
                      <a:pt x="8288" y="3373"/>
                    </a:cubicBezTo>
                    <a:lnTo>
                      <a:pt x="8288" y="3373"/>
                    </a:lnTo>
                    <a:cubicBezTo>
                      <a:pt x="8511" y="2347"/>
                      <a:pt x="8511" y="1089"/>
                      <a:pt x="8288" y="54"/>
                    </a:cubicBezTo>
                    <a:lnTo>
                      <a:pt x="8288" y="54"/>
                    </a:lnTo>
                    <a:cubicBezTo>
                      <a:pt x="6941" y="18"/>
                      <a:pt x="5603" y="1"/>
                      <a:pt x="4256" y="1"/>
                    </a:cubicBezTo>
                    <a:lnTo>
                      <a:pt x="4256" y="1"/>
                    </a:lnTo>
                    <a:cubicBezTo>
                      <a:pt x="2917" y="1"/>
                      <a:pt x="1570" y="18"/>
                      <a:pt x="232" y="54"/>
                    </a:cubicBezTo>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470819" y="1859538"/>
                <a:ext cx="479266" cy="336893"/>
              </a:xfrm>
              <a:custGeom>
                <a:avLst/>
                <a:gdLst/>
                <a:ahLst/>
                <a:cxnLst/>
                <a:rect l="l" t="t" r="r" b="b"/>
                <a:pathLst>
                  <a:path w="4292" h="3017" extrusionOk="0">
                    <a:moveTo>
                      <a:pt x="0" y="2258"/>
                    </a:moveTo>
                    <a:cubicBezTo>
                      <a:pt x="0" y="2508"/>
                      <a:pt x="36" y="2802"/>
                      <a:pt x="250" y="2936"/>
                    </a:cubicBezTo>
                    <a:cubicBezTo>
                      <a:pt x="375" y="3016"/>
                      <a:pt x="527" y="3016"/>
                      <a:pt x="678" y="3016"/>
                    </a:cubicBezTo>
                    <a:cubicBezTo>
                      <a:pt x="1704" y="2980"/>
                      <a:pt x="2721" y="2713"/>
                      <a:pt x="3622" y="2231"/>
                    </a:cubicBezTo>
                    <a:cubicBezTo>
                      <a:pt x="3783" y="2142"/>
                      <a:pt x="3943" y="2044"/>
                      <a:pt x="4050" y="1901"/>
                    </a:cubicBezTo>
                    <a:cubicBezTo>
                      <a:pt x="4291" y="1580"/>
                      <a:pt x="4175" y="1080"/>
                      <a:pt x="3890" y="795"/>
                    </a:cubicBezTo>
                    <a:cubicBezTo>
                      <a:pt x="3604" y="500"/>
                      <a:pt x="3203" y="375"/>
                      <a:pt x="2801" y="286"/>
                    </a:cubicBezTo>
                    <a:cubicBezTo>
                      <a:pt x="2382" y="188"/>
                      <a:pt x="1963" y="126"/>
                      <a:pt x="1526" y="99"/>
                    </a:cubicBezTo>
                    <a:cubicBezTo>
                      <a:pt x="72" y="1"/>
                      <a:pt x="0" y="1027"/>
                      <a:pt x="0" y="225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23780" y="2003100"/>
                <a:ext cx="247226" cy="172411"/>
              </a:xfrm>
              <a:custGeom>
                <a:avLst/>
                <a:gdLst/>
                <a:ahLst/>
                <a:cxnLst/>
                <a:rect l="l" t="t" r="r" b="b"/>
                <a:pathLst>
                  <a:path w="2214" h="1544" extrusionOk="0">
                    <a:moveTo>
                      <a:pt x="1143" y="134"/>
                    </a:moveTo>
                    <a:cubicBezTo>
                      <a:pt x="1277" y="62"/>
                      <a:pt x="1428" y="0"/>
                      <a:pt x="1589" y="0"/>
                    </a:cubicBezTo>
                    <a:cubicBezTo>
                      <a:pt x="1963" y="9"/>
                      <a:pt x="2213" y="473"/>
                      <a:pt x="2106" y="830"/>
                    </a:cubicBezTo>
                    <a:cubicBezTo>
                      <a:pt x="1990" y="1187"/>
                      <a:pt x="1616" y="1418"/>
                      <a:pt x="1250" y="1481"/>
                    </a:cubicBezTo>
                    <a:cubicBezTo>
                      <a:pt x="929" y="1526"/>
                      <a:pt x="126" y="1543"/>
                      <a:pt x="63" y="1124"/>
                    </a:cubicBezTo>
                    <a:cubicBezTo>
                      <a:pt x="1" y="723"/>
                      <a:pt x="866" y="268"/>
                      <a:pt x="1143" y="13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0" name="Google Shape;250;p2"/>
            <p:cNvSpPr/>
            <p:nvPr/>
          </p:nvSpPr>
          <p:spPr>
            <a:xfrm>
              <a:off x="-622781" y="1863069"/>
              <a:ext cx="84865" cy="72917"/>
            </a:xfrm>
            <a:custGeom>
              <a:avLst/>
              <a:gdLst/>
              <a:ahLst/>
              <a:cxnLst/>
              <a:rect l="l" t="t" r="r" b="b"/>
              <a:pathLst>
                <a:path w="760" h="653" extrusionOk="0">
                  <a:moveTo>
                    <a:pt x="509" y="63"/>
                  </a:moveTo>
                  <a:cubicBezTo>
                    <a:pt x="340" y="1"/>
                    <a:pt x="135" y="81"/>
                    <a:pt x="63" y="242"/>
                  </a:cubicBezTo>
                  <a:cubicBezTo>
                    <a:pt x="1" y="411"/>
                    <a:pt x="108" y="625"/>
                    <a:pt x="286" y="652"/>
                  </a:cubicBezTo>
                  <a:cubicBezTo>
                    <a:pt x="313" y="652"/>
                    <a:pt x="340" y="652"/>
                    <a:pt x="367" y="652"/>
                  </a:cubicBezTo>
                  <a:cubicBezTo>
                    <a:pt x="411" y="652"/>
                    <a:pt x="465" y="652"/>
                    <a:pt x="509" y="634"/>
                  </a:cubicBezTo>
                  <a:cubicBezTo>
                    <a:pt x="643" y="599"/>
                    <a:pt x="741" y="465"/>
                    <a:pt x="750" y="331"/>
                  </a:cubicBezTo>
                  <a:cubicBezTo>
                    <a:pt x="759" y="197"/>
                    <a:pt x="670" y="54"/>
                    <a:pt x="536" y="1"/>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176448" y="2254574"/>
              <a:ext cx="373631" cy="37966"/>
            </a:xfrm>
            <a:custGeom>
              <a:avLst/>
              <a:gdLst/>
              <a:ahLst/>
              <a:cxnLst/>
              <a:rect l="l" t="t" r="r" b="b"/>
              <a:pathLst>
                <a:path w="3346" h="340" extrusionOk="0">
                  <a:moveTo>
                    <a:pt x="2240" y="36"/>
                  </a:moveTo>
                  <a:cubicBezTo>
                    <a:pt x="1517" y="1"/>
                    <a:pt x="580" y="45"/>
                    <a:pt x="295" y="126"/>
                  </a:cubicBezTo>
                  <a:cubicBezTo>
                    <a:pt x="1" y="215"/>
                    <a:pt x="491" y="322"/>
                    <a:pt x="1258" y="340"/>
                  </a:cubicBezTo>
                  <a:cubicBezTo>
                    <a:pt x="1374" y="340"/>
                    <a:pt x="1490" y="340"/>
                    <a:pt x="1606" y="340"/>
                  </a:cubicBezTo>
                  <a:cubicBezTo>
                    <a:pt x="1829" y="340"/>
                    <a:pt x="2052" y="340"/>
                    <a:pt x="2266" y="331"/>
                  </a:cubicBezTo>
                  <a:cubicBezTo>
                    <a:pt x="2846" y="313"/>
                    <a:pt x="3283" y="242"/>
                    <a:pt x="3310" y="170"/>
                  </a:cubicBezTo>
                  <a:cubicBezTo>
                    <a:pt x="3346" y="99"/>
                    <a:pt x="2953" y="28"/>
                    <a:pt x="2391" y="1"/>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252;p2"/>
            <p:cNvGrpSpPr/>
            <p:nvPr/>
          </p:nvGrpSpPr>
          <p:grpSpPr>
            <a:xfrm>
              <a:off x="-11713" y="1335671"/>
              <a:ext cx="950471" cy="431406"/>
              <a:chOff x="-1983688" y="2278471"/>
              <a:chExt cx="950471" cy="431406"/>
            </a:xfrm>
          </p:grpSpPr>
          <p:sp>
            <p:nvSpPr>
              <p:cNvPr id="253" name="Google Shape;253;p2"/>
              <p:cNvSpPr/>
              <p:nvPr/>
            </p:nvSpPr>
            <p:spPr>
              <a:xfrm>
                <a:off x="-1983688" y="23243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1980542" y="2278471"/>
                <a:ext cx="427454" cy="207362"/>
              </a:xfrm>
              <a:custGeom>
                <a:avLst/>
                <a:gdLst/>
                <a:ahLst/>
                <a:cxnLst/>
                <a:rect l="l" t="t" r="r" b="b"/>
                <a:pathLst>
                  <a:path w="3828" h="1857" extrusionOk="0">
                    <a:moveTo>
                      <a:pt x="3828" y="447"/>
                    </a:moveTo>
                    <a:cubicBezTo>
                      <a:pt x="643" y="634"/>
                      <a:pt x="36" y="1856"/>
                      <a:pt x="36" y="1856"/>
                    </a:cubicBezTo>
                    <a:cubicBezTo>
                      <a:pt x="36" y="1856"/>
                      <a:pt x="1" y="929"/>
                      <a:pt x="197" y="465"/>
                    </a:cubicBezTo>
                    <a:cubicBezTo>
                      <a:pt x="402" y="1"/>
                      <a:pt x="3828" y="447"/>
                      <a:pt x="3828" y="447"/>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a:off x="-1439626" y="2403091"/>
                <a:ext cx="219310" cy="266991"/>
              </a:xfrm>
              <a:custGeom>
                <a:avLst/>
                <a:gdLst/>
                <a:ahLst/>
                <a:cxnLst/>
                <a:rect l="l" t="t" r="r" b="b"/>
                <a:pathLst>
                  <a:path w="1964" h="2391" extrusionOk="0">
                    <a:moveTo>
                      <a:pt x="946" y="268"/>
                    </a:moveTo>
                    <a:cubicBezTo>
                      <a:pt x="697" y="241"/>
                      <a:pt x="447" y="384"/>
                      <a:pt x="295" y="580"/>
                    </a:cubicBezTo>
                    <a:cubicBezTo>
                      <a:pt x="143" y="785"/>
                      <a:pt x="81" y="1035"/>
                      <a:pt x="45" y="1285"/>
                    </a:cubicBezTo>
                    <a:cubicBezTo>
                      <a:pt x="19" y="1481"/>
                      <a:pt x="1" y="1686"/>
                      <a:pt x="63" y="1882"/>
                    </a:cubicBezTo>
                    <a:cubicBezTo>
                      <a:pt x="117" y="2070"/>
                      <a:pt x="250" y="2248"/>
                      <a:pt x="447" y="2311"/>
                    </a:cubicBezTo>
                    <a:cubicBezTo>
                      <a:pt x="670" y="2391"/>
                      <a:pt x="911" y="2293"/>
                      <a:pt x="1116" y="2168"/>
                    </a:cubicBezTo>
                    <a:cubicBezTo>
                      <a:pt x="1517" y="1927"/>
                      <a:pt x="1847" y="1534"/>
                      <a:pt x="1910" y="1071"/>
                    </a:cubicBezTo>
                    <a:cubicBezTo>
                      <a:pt x="1963" y="598"/>
                      <a:pt x="1669" y="80"/>
                      <a:pt x="1214"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a:off x="-1249346" y="2409010"/>
                <a:ext cx="131653" cy="251135"/>
              </a:xfrm>
              <a:custGeom>
                <a:avLst/>
                <a:gdLst/>
                <a:ahLst/>
                <a:cxnLst/>
                <a:rect l="l" t="t" r="r" b="b"/>
                <a:pathLst>
                  <a:path w="1179" h="2249" extrusionOk="0">
                    <a:moveTo>
                      <a:pt x="527" y="224"/>
                    </a:moveTo>
                    <a:cubicBezTo>
                      <a:pt x="170" y="679"/>
                      <a:pt x="1" y="1267"/>
                      <a:pt x="45" y="1847"/>
                    </a:cubicBezTo>
                    <a:cubicBezTo>
                      <a:pt x="63" y="2008"/>
                      <a:pt x="134" y="2213"/>
                      <a:pt x="295" y="2240"/>
                    </a:cubicBezTo>
                    <a:cubicBezTo>
                      <a:pt x="384" y="2249"/>
                      <a:pt x="473" y="2195"/>
                      <a:pt x="554" y="2142"/>
                    </a:cubicBezTo>
                    <a:cubicBezTo>
                      <a:pt x="875" y="1910"/>
                      <a:pt x="1098" y="1526"/>
                      <a:pt x="1142" y="1116"/>
                    </a:cubicBezTo>
                    <a:cubicBezTo>
                      <a:pt x="1178" y="714"/>
                      <a:pt x="1044" y="295"/>
                      <a:pt x="768"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1969598" y="2636141"/>
                <a:ext cx="613823" cy="71801"/>
              </a:xfrm>
              <a:custGeom>
                <a:avLst/>
                <a:gdLst/>
                <a:ahLst/>
                <a:cxnLst/>
                <a:rect l="l" t="t" r="r" b="b"/>
                <a:pathLst>
                  <a:path w="5497" h="643" extrusionOk="0">
                    <a:moveTo>
                      <a:pt x="1" y="1"/>
                    </a:moveTo>
                    <a:cubicBezTo>
                      <a:pt x="1" y="1"/>
                      <a:pt x="955" y="447"/>
                      <a:pt x="1990" y="491"/>
                    </a:cubicBezTo>
                    <a:cubicBezTo>
                      <a:pt x="3016" y="536"/>
                      <a:pt x="3899" y="491"/>
                      <a:pt x="3899" y="491"/>
                    </a:cubicBezTo>
                    <a:lnTo>
                      <a:pt x="5496" y="643"/>
                    </a:lnTo>
                    <a:lnTo>
                      <a:pt x="99" y="580"/>
                    </a:lnTo>
                    <a:cubicBezTo>
                      <a:pt x="99" y="580"/>
                      <a:pt x="36" y="277"/>
                      <a:pt x="1" y="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8" name="Google Shape;258;p2"/>
            <p:cNvGrpSpPr/>
            <p:nvPr/>
          </p:nvGrpSpPr>
          <p:grpSpPr>
            <a:xfrm>
              <a:off x="-1325" y="2318050"/>
              <a:ext cx="973384" cy="391827"/>
              <a:chOff x="41025" y="2318050"/>
              <a:chExt cx="973384" cy="391827"/>
            </a:xfrm>
          </p:grpSpPr>
          <p:sp>
            <p:nvSpPr>
              <p:cNvPr id="259" name="Google Shape;259;p2"/>
              <p:cNvSpPr/>
              <p:nvPr/>
            </p:nvSpPr>
            <p:spPr>
              <a:xfrm>
                <a:off x="60436" y="23243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156320" y="2449880"/>
                <a:ext cx="248120" cy="172411"/>
              </a:xfrm>
              <a:custGeom>
                <a:avLst/>
                <a:gdLst/>
                <a:ahLst/>
                <a:cxnLst/>
                <a:rect l="l" t="t" r="r" b="b"/>
                <a:pathLst>
                  <a:path w="2222" h="1544" extrusionOk="0">
                    <a:moveTo>
                      <a:pt x="1142" y="134"/>
                    </a:moveTo>
                    <a:cubicBezTo>
                      <a:pt x="1285" y="63"/>
                      <a:pt x="1428" y="0"/>
                      <a:pt x="1588" y="0"/>
                    </a:cubicBezTo>
                    <a:cubicBezTo>
                      <a:pt x="1963" y="9"/>
                      <a:pt x="2222" y="473"/>
                      <a:pt x="2106" y="830"/>
                    </a:cubicBezTo>
                    <a:cubicBezTo>
                      <a:pt x="1990" y="1187"/>
                      <a:pt x="1624" y="1419"/>
                      <a:pt x="1249" y="1481"/>
                    </a:cubicBezTo>
                    <a:cubicBezTo>
                      <a:pt x="928" y="1526"/>
                      <a:pt x="134" y="1544"/>
                      <a:pt x="63" y="1124"/>
                    </a:cubicBezTo>
                    <a:cubicBezTo>
                      <a:pt x="0" y="723"/>
                      <a:pt x="874" y="268"/>
                      <a:pt x="1142" y="13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41025" y="2318050"/>
                <a:ext cx="973384" cy="228248"/>
              </a:xfrm>
              <a:custGeom>
                <a:avLst/>
                <a:gdLst/>
                <a:ahLst/>
                <a:cxnLst/>
                <a:rect l="l" t="t" r="r" b="b"/>
                <a:pathLst>
                  <a:path w="8717" h="2044" extrusionOk="0">
                    <a:moveTo>
                      <a:pt x="241" y="2043"/>
                    </a:moveTo>
                    <a:cubicBezTo>
                      <a:pt x="241" y="2043"/>
                      <a:pt x="99" y="553"/>
                      <a:pt x="4354" y="321"/>
                    </a:cubicBezTo>
                    <a:cubicBezTo>
                      <a:pt x="8600" y="98"/>
                      <a:pt x="8636" y="1775"/>
                      <a:pt x="8636" y="1775"/>
                    </a:cubicBezTo>
                    <a:cubicBezTo>
                      <a:pt x="8636" y="1775"/>
                      <a:pt x="8716" y="330"/>
                      <a:pt x="8484" y="161"/>
                    </a:cubicBezTo>
                    <a:cubicBezTo>
                      <a:pt x="8261" y="0"/>
                      <a:pt x="482" y="27"/>
                      <a:pt x="241" y="161"/>
                    </a:cubicBezTo>
                    <a:cubicBezTo>
                      <a:pt x="1" y="303"/>
                      <a:pt x="241" y="2043"/>
                      <a:pt x="241" y="204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2" name="Google Shape;262;p2"/>
            <p:cNvGrpSpPr/>
            <p:nvPr/>
          </p:nvGrpSpPr>
          <p:grpSpPr>
            <a:xfrm>
              <a:off x="-652593" y="2788270"/>
              <a:ext cx="973384" cy="424552"/>
              <a:chOff x="-998318" y="2305383"/>
              <a:chExt cx="973384" cy="424552"/>
            </a:xfrm>
          </p:grpSpPr>
          <p:sp>
            <p:nvSpPr>
              <p:cNvPr id="263" name="Google Shape;263;p2"/>
              <p:cNvSpPr/>
              <p:nvPr/>
            </p:nvSpPr>
            <p:spPr>
              <a:xfrm>
                <a:off x="-982507" y="2324306"/>
                <a:ext cx="949466" cy="385571"/>
              </a:xfrm>
              <a:custGeom>
                <a:avLst/>
                <a:gdLst/>
                <a:ahLst/>
                <a:cxnLst/>
                <a:rect l="l" t="t" r="r" b="b"/>
                <a:pathLst>
                  <a:path w="8503" h="3453" extrusionOk="0">
                    <a:moveTo>
                      <a:pt x="223" y="54"/>
                    </a:moveTo>
                    <a:cubicBezTo>
                      <a:pt x="0" y="1089"/>
                      <a:pt x="0" y="2346"/>
                      <a:pt x="223" y="3372"/>
                    </a:cubicBezTo>
                    <a:lnTo>
                      <a:pt x="223" y="3372"/>
                    </a:lnTo>
                    <a:cubicBezTo>
                      <a:pt x="2909" y="3453"/>
                      <a:pt x="5594" y="3453"/>
                      <a:pt x="8279" y="3372"/>
                    </a:cubicBezTo>
                    <a:lnTo>
                      <a:pt x="8279" y="3372"/>
                    </a:lnTo>
                    <a:cubicBezTo>
                      <a:pt x="8502" y="2346"/>
                      <a:pt x="8502" y="1089"/>
                      <a:pt x="8279" y="54"/>
                    </a:cubicBezTo>
                    <a:lnTo>
                      <a:pt x="8279" y="54"/>
                    </a:lnTo>
                    <a:cubicBezTo>
                      <a:pt x="6941" y="18"/>
                      <a:pt x="5594" y="0"/>
                      <a:pt x="4256" y="0"/>
                    </a:cubicBezTo>
                    <a:lnTo>
                      <a:pt x="4256" y="0"/>
                    </a:lnTo>
                    <a:cubicBezTo>
                      <a:pt x="2909" y="0"/>
                      <a:pt x="1562" y="18"/>
                      <a:pt x="223"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a:off x="-850806" y="2393041"/>
                <a:ext cx="479266" cy="336893"/>
              </a:xfrm>
              <a:custGeom>
                <a:avLst/>
                <a:gdLst/>
                <a:ahLst/>
                <a:cxnLst/>
                <a:rect l="l" t="t" r="r" b="b"/>
                <a:pathLst>
                  <a:path w="4292" h="3017" extrusionOk="0">
                    <a:moveTo>
                      <a:pt x="0" y="2258"/>
                    </a:moveTo>
                    <a:cubicBezTo>
                      <a:pt x="0" y="2508"/>
                      <a:pt x="36" y="2802"/>
                      <a:pt x="250" y="2936"/>
                    </a:cubicBezTo>
                    <a:cubicBezTo>
                      <a:pt x="375" y="3016"/>
                      <a:pt x="526" y="3016"/>
                      <a:pt x="669" y="3016"/>
                    </a:cubicBezTo>
                    <a:cubicBezTo>
                      <a:pt x="1695" y="2980"/>
                      <a:pt x="2712" y="2704"/>
                      <a:pt x="3622" y="2222"/>
                    </a:cubicBezTo>
                    <a:cubicBezTo>
                      <a:pt x="3783" y="2142"/>
                      <a:pt x="3943" y="2044"/>
                      <a:pt x="4050" y="1901"/>
                    </a:cubicBezTo>
                    <a:cubicBezTo>
                      <a:pt x="4291" y="1571"/>
                      <a:pt x="4175" y="1080"/>
                      <a:pt x="3890" y="795"/>
                    </a:cubicBezTo>
                    <a:cubicBezTo>
                      <a:pt x="3604" y="500"/>
                      <a:pt x="3194" y="375"/>
                      <a:pt x="2801" y="277"/>
                    </a:cubicBezTo>
                    <a:cubicBezTo>
                      <a:pt x="2382" y="188"/>
                      <a:pt x="1954" y="126"/>
                      <a:pt x="1526" y="99"/>
                    </a:cubicBezTo>
                    <a:cubicBezTo>
                      <a:pt x="62" y="1"/>
                      <a:pt x="0" y="1027"/>
                      <a:pt x="0" y="225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a:off x="-998318" y="2305383"/>
                <a:ext cx="973384" cy="228243"/>
              </a:xfrm>
              <a:custGeom>
                <a:avLst/>
                <a:gdLst/>
                <a:ahLst/>
                <a:cxnLst/>
                <a:rect l="l" t="t" r="r" b="b"/>
                <a:pathLst>
                  <a:path w="8717" h="2044" extrusionOk="0">
                    <a:moveTo>
                      <a:pt x="242" y="2044"/>
                    </a:moveTo>
                    <a:cubicBezTo>
                      <a:pt x="242" y="2044"/>
                      <a:pt x="108" y="554"/>
                      <a:pt x="4354" y="331"/>
                    </a:cubicBezTo>
                    <a:cubicBezTo>
                      <a:pt x="8601" y="108"/>
                      <a:pt x="8636" y="1776"/>
                      <a:pt x="8636" y="1776"/>
                    </a:cubicBezTo>
                    <a:cubicBezTo>
                      <a:pt x="8636" y="1776"/>
                      <a:pt x="8717" y="331"/>
                      <a:pt x="8494" y="170"/>
                    </a:cubicBezTo>
                    <a:cubicBezTo>
                      <a:pt x="8271" y="1"/>
                      <a:pt x="491" y="28"/>
                      <a:pt x="242" y="170"/>
                    </a:cubicBezTo>
                    <a:cubicBezTo>
                      <a:pt x="1" y="304"/>
                      <a:pt x="242" y="2044"/>
                      <a:pt x="242" y="2044"/>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66" name="Google Shape;266;p2"/>
          <p:cNvGrpSpPr/>
          <p:nvPr/>
        </p:nvGrpSpPr>
        <p:grpSpPr>
          <a:xfrm>
            <a:off x="8361402" y="1908738"/>
            <a:ext cx="2022406" cy="1326008"/>
            <a:chOff x="8340452" y="1854088"/>
            <a:chExt cx="2022406" cy="1326008"/>
          </a:xfrm>
        </p:grpSpPr>
        <p:sp>
          <p:nvSpPr>
            <p:cNvPr id="267" name="Google Shape;267;p2"/>
            <p:cNvSpPr/>
            <p:nvPr/>
          </p:nvSpPr>
          <p:spPr>
            <a:xfrm>
              <a:off x="8735113" y="2211104"/>
              <a:ext cx="1203150" cy="627625"/>
            </a:xfrm>
            <a:custGeom>
              <a:avLst/>
              <a:gdLst/>
              <a:ahLst/>
              <a:cxnLst/>
              <a:rect l="l" t="t" r="r" b="b"/>
              <a:pathLst>
                <a:path w="48126" h="25105" extrusionOk="0">
                  <a:moveTo>
                    <a:pt x="2449" y="805"/>
                  </a:moveTo>
                  <a:cubicBezTo>
                    <a:pt x="-1663" y="1551"/>
                    <a:pt x="1559" y="3933"/>
                    <a:pt x="4258" y="4806"/>
                  </a:cubicBezTo>
                  <a:cubicBezTo>
                    <a:pt x="6957" y="5679"/>
                    <a:pt x="16180" y="3869"/>
                    <a:pt x="18641" y="6044"/>
                  </a:cubicBezTo>
                  <a:cubicBezTo>
                    <a:pt x="21102" y="8219"/>
                    <a:pt x="19975" y="15823"/>
                    <a:pt x="19022" y="17855"/>
                  </a:cubicBezTo>
                  <a:cubicBezTo>
                    <a:pt x="18070" y="19887"/>
                    <a:pt x="15911" y="18046"/>
                    <a:pt x="12926" y="18236"/>
                  </a:cubicBezTo>
                  <a:cubicBezTo>
                    <a:pt x="9942" y="18427"/>
                    <a:pt x="2560" y="18046"/>
                    <a:pt x="1115" y="18998"/>
                  </a:cubicBezTo>
                  <a:cubicBezTo>
                    <a:pt x="-330" y="19951"/>
                    <a:pt x="-1282" y="22935"/>
                    <a:pt x="4258" y="23951"/>
                  </a:cubicBezTo>
                  <a:cubicBezTo>
                    <a:pt x="9798" y="24967"/>
                    <a:pt x="27642" y="25062"/>
                    <a:pt x="34357" y="25094"/>
                  </a:cubicBezTo>
                  <a:cubicBezTo>
                    <a:pt x="41072" y="25126"/>
                    <a:pt x="43041" y="25158"/>
                    <a:pt x="44549" y="24142"/>
                  </a:cubicBezTo>
                  <a:cubicBezTo>
                    <a:pt x="46057" y="23126"/>
                    <a:pt x="45375" y="20236"/>
                    <a:pt x="43406" y="18998"/>
                  </a:cubicBezTo>
                  <a:cubicBezTo>
                    <a:pt x="41438" y="17760"/>
                    <a:pt x="35024" y="18808"/>
                    <a:pt x="32738" y="16712"/>
                  </a:cubicBezTo>
                  <a:cubicBezTo>
                    <a:pt x="30452" y="14617"/>
                    <a:pt x="27277" y="8457"/>
                    <a:pt x="29690" y="6425"/>
                  </a:cubicBezTo>
                  <a:cubicBezTo>
                    <a:pt x="32103" y="4393"/>
                    <a:pt x="44851" y="5536"/>
                    <a:pt x="47216" y="4520"/>
                  </a:cubicBezTo>
                  <a:cubicBezTo>
                    <a:pt x="49581" y="3504"/>
                    <a:pt x="46930" y="1028"/>
                    <a:pt x="43882" y="329"/>
                  </a:cubicBezTo>
                  <a:cubicBezTo>
                    <a:pt x="40834" y="-369"/>
                    <a:pt x="35834" y="250"/>
                    <a:pt x="28928" y="329"/>
                  </a:cubicBezTo>
                  <a:cubicBezTo>
                    <a:pt x="22023" y="408"/>
                    <a:pt x="6561" y="59"/>
                    <a:pt x="2449" y="805"/>
                  </a:cubicBezTo>
                  <a:close/>
                </a:path>
              </a:pathLst>
            </a:custGeom>
            <a:gradFill>
              <a:gsLst>
                <a:gs pos="0">
                  <a:schemeClr val="accent6"/>
                </a:gs>
                <a:gs pos="100000">
                  <a:schemeClr val="accent5"/>
                </a:gs>
              </a:gsLst>
              <a:lin ang="5400012" scaled="0"/>
            </a:gradFill>
            <a:ln>
              <a:noFill/>
            </a:ln>
          </p:spPr>
        </p:sp>
        <p:sp>
          <p:nvSpPr>
            <p:cNvPr id="268" name="Google Shape;268;p2"/>
            <p:cNvSpPr/>
            <p:nvPr/>
          </p:nvSpPr>
          <p:spPr>
            <a:xfrm>
              <a:off x="8773819" y="2794525"/>
              <a:ext cx="950471" cy="385571"/>
            </a:xfrm>
            <a:custGeom>
              <a:avLst/>
              <a:gdLst/>
              <a:ahLst/>
              <a:cxnLst/>
              <a:rect l="l" t="t" r="r" b="b"/>
              <a:pathLst>
                <a:path w="8512" h="3453" extrusionOk="0">
                  <a:moveTo>
                    <a:pt x="224" y="63"/>
                  </a:moveTo>
                  <a:cubicBezTo>
                    <a:pt x="1" y="1098"/>
                    <a:pt x="1" y="2347"/>
                    <a:pt x="224" y="3381"/>
                  </a:cubicBezTo>
                  <a:lnTo>
                    <a:pt x="224" y="3381"/>
                  </a:lnTo>
                  <a:cubicBezTo>
                    <a:pt x="2909" y="3453"/>
                    <a:pt x="5594" y="3453"/>
                    <a:pt x="8279" y="3381"/>
                  </a:cubicBezTo>
                  <a:lnTo>
                    <a:pt x="8279" y="3381"/>
                  </a:lnTo>
                  <a:cubicBezTo>
                    <a:pt x="8511" y="2347"/>
                    <a:pt x="8511" y="1098"/>
                    <a:pt x="8279" y="63"/>
                  </a:cubicBezTo>
                  <a:lnTo>
                    <a:pt x="8279" y="63"/>
                  </a:lnTo>
                  <a:cubicBezTo>
                    <a:pt x="6941" y="18"/>
                    <a:pt x="5594" y="0"/>
                    <a:pt x="4256" y="0"/>
                  </a:cubicBezTo>
                  <a:lnTo>
                    <a:pt x="4256" y="0"/>
                  </a:lnTo>
                  <a:cubicBezTo>
                    <a:pt x="2909" y="0"/>
                    <a:pt x="1571" y="18"/>
                    <a:pt x="224" y="63"/>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
            <p:cNvSpPr/>
            <p:nvPr/>
          </p:nvSpPr>
          <p:spPr>
            <a:xfrm>
              <a:off x="9350565" y="23243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594" y="0"/>
                    <a:pt x="4256" y="0"/>
                  </a:cubicBezTo>
                  <a:lnTo>
                    <a:pt x="4256" y="0"/>
                  </a:lnTo>
                  <a:cubicBezTo>
                    <a:pt x="2909"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
            <p:cNvSpPr/>
            <p:nvPr/>
          </p:nvSpPr>
          <p:spPr>
            <a:xfrm>
              <a:off x="8773820" y="1854088"/>
              <a:ext cx="950471" cy="385571"/>
            </a:xfrm>
            <a:custGeom>
              <a:avLst/>
              <a:gdLst/>
              <a:ahLst/>
              <a:cxnLst/>
              <a:rect l="l" t="t" r="r" b="b"/>
              <a:pathLst>
                <a:path w="8512" h="3453" extrusionOk="0">
                  <a:moveTo>
                    <a:pt x="223" y="54"/>
                  </a:moveTo>
                  <a:cubicBezTo>
                    <a:pt x="0" y="1089"/>
                    <a:pt x="0" y="2347"/>
                    <a:pt x="223" y="3373"/>
                  </a:cubicBezTo>
                  <a:lnTo>
                    <a:pt x="223" y="3373"/>
                  </a:lnTo>
                  <a:cubicBezTo>
                    <a:pt x="2918"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09" y="1"/>
                    <a:pt x="1570" y="18"/>
                    <a:pt x="223"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p:nvPr/>
          </p:nvSpPr>
          <p:spPr>
            <a:xfrm>
              <a:off x="8340452" y="23243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603"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
            <p:cNvSpPr/>
            <p:nvPr/>
          </p:nvSpPr>
          <p:spPr>
            <a:xfrm>
              <a:off x="9362564" y="2266523"/>
              <a:ext cx="925591" cy="155549"/>
            </a:xfrm>
            <a:custGeom>
              <a:avLst/>
              <a:gdLst/>
              <a:ahLst/>
              <a:cxnLst/>
              <a:rect l="l" t="t" r="r" b="b"/>
              <a:pathLst>
                <a:path w="8289" h="1393" extrusionOk="0">
                  <a:moveTo>
                    <a:pt x="1" y="1393"/>
                  </a:moveTo>
                  <a:cubicBezTo>
                    <a:pt x="358" y="349"/>
                    <a:pt x="3783" y="777"/>
                    <a:pt x="5603" y="759"/>
                  </a:cubicBezTo>
                  <a:cubicBezTo>
                    <a:pt x="7423" y="741"/>
                    <a:pt x="8288" y="1143"/>
                    <a:pt x="8288" y="1143"/>
                  </a:cubicBezTo>
                  <a:lnTo>
                    <a:pt x="8190" y="572"/>
                  </a:lnTo>
                  <a:cubicBezTo>
                    <a:pt x="8190" y="572"/>
                    <a:pt x="4015" y="1"/>
                    <a:pt x="135" y="572"/>
                  </a:cubicBezTo>
                  <a:cubicBezTo>
                    <a:pt x="135" y="572"/>
                    <a:pt x="27" y="1098"/>
                    <a:pt x="1" y="139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
            <p:cNvSpPr/>
            <p:nvPr/>
          </p:nvSpPr>
          <p:spPr>
            <a:xfrm>
              <a:off x="8827732" y="2833410"/>
              <a:ext cx="108650" cy="122608"/>
            </a:xfrm>
            <a:custGeom>
              <a:avLst/>
              <a:gdLst/>
              <a:ahLst/>
              <a:cxnLst/>
              <a:rect l="l" t="t" r="r" b="b"/>
              <a:pathLst>
                <a:path w="973" h="1098" extrusionOk="0">
                  <a:moveTo>
                    <a:pt x="54" y="1008"/>
                  </a:moveTo>
                  <a:cubicBezTo>
                    <a:pt x="0" y="652"/>
                    <a:pt x="188" y="259"/>
                    <a:pt x="509" y="90"/>
                  </a:cubicBezTo>
                  <a:cubicBezTo>
                    <a:pt x="598" y="36"/>
                    <a:pt x="696" y="0"/>
                    <a:pt x="786" y="36"/>
                  </a:cubicBezTo>
                  <a:cubicBezTo>
                    <a:pt x="964" y="98"/>
                    <a:pt x="973" y="348"/>
                    <a:pt x="901" y="518"/>
                  </a:cubicBezTo>
                  <a:cubicBezTo>
                    <a:pt x="786" y="794"/>
                    <a:pt x="554" y="1008"/>
                    <a:pt x="268" y="109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
            <p:cNvSpPr/>
            <p:nvPr/>
          </p:nvSpPr>
          <p:spPr>
            <a:xfrm>
              <a:off x="8950177" y="2503704"/>
              <a:ext cx="108650" cy="122608"/>
            </a:xfrm>
            <a:custGeom>
              <a:avLst/>
              <a:gdLst/>
              <a:ahLst/>
              <a:cxnLst/>
              <a:rect l="l" t="t" r="r" b="b"/>
              <a:pathLst>
                <a:path w="973" h="1098" extrusionOk="0">
                  <a:moveTo>
                    <a:pt x="54" y="1008"/>
                  </a:moveTo>
                  <a:cubicBezTo>
                    <a:pt x="0" y="651"/>
                    <a:pt x="188" y="259"/>
                    <a:pt x="509" y="89"/>
                  </a:cubicBezTo>
                  <a:cubicBezTo>
                    <a:pt x="598" y="36"/>
                    <a:pt x="696" y="0"/>
                    <a:pt x="785" y="36"/>
                  </a:cubicBezTo>
                  <a:cubicBezTo>
                    <a:pt x="964" y="98"/>
                    <a:pt x="973" y="348"/>
                    <a:pt x="901" y="517"/>
                  </a:cubicBezTo>
                  <a:cubicBezTo>
                    <a:pt x="794" y="794"/>
                    <a:pt x="553" y="1008"/>
                    <a:pt x="268" y="1097"/>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
            <p:cNvSpPr/>
            <p:nvPr/>
          </p:nvSpPr>
          <p:spPr>
            <a:xfrm>
              <a:off x="9284844" y="2387123"/>
              <a:ext cx="1078014" cy="274026"/>
            </a:xfrm>
            <a:custGeom>
              <a:avLst/>
              <a:gdLst/>
              <a:ahLst/>
              <a:cxnLst/>
              <a:rect l="l" t="t" r="r" b="b"/>
              <a:pathLst>
                <a:path w="9654" h="2454" extrusionOk="0">
                  <a:moveTo>
                    <a:pt x="3427" y="2418"/>
                  </a:moveTo>
                  <a:cubicBezTo>
                    <a:pt x="4417" y="2454"/>
                    <a:pt x="5452" y="2418"/>
                    <a:pt x="6299" y="2204"/>
                  </a:cubicBezTo>
                  <a:cubicBezTo>
                    <a:pt x="9653" y="1392"/>
                    <a:pt x="6005" y="0"/>
                    <a:pt x="3302" y="223"/>
                  </a:cubicBezTo>
                  <a:cubicBezTo>
                    <a:pt x="260" y="473"/>
                    <a:pt x="1" y="2311"/>
                    <a:pt x="3427"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
            <p:cNvSpPr/>
            <p:nvPr/>
          </p:nvSpPr>
          <p:spPr>
            <a:xfrm>
              <a:off x="9506110" y="2833410"/>
              <a:ext cx="198317" cy="268108"/>
            </a:xfrm>
            <a:custGeom>
              <a:avLst/>
              <a:gdLst/>
              <a:ahLst/>
              <a:cxnLst/>
              <a:rect l="l" t="t" r="r" b="b"/>
              <a:pathLst>
                <a:path w="1776" h="2401" extrusionOk="0">
                  <a:moveTo>
                    <a:pt x="188" y="1900"/>
                  </a:moveTo>
                  <a:cubicBezTo>
                    <a:pt x="268" y="2141"/>
                    <a:pt x="474" y="2355"/>
                    <a:pt x="714" y="2373"/>
                  </a:cubicBezTo>
                  <a:cubicBezTo>
                    <a:pt x="1071" y="2400"/>
                    <a:pt x="1339" y="2034"/>
                    <a:pt x="1464" y="1704"/>
                  </a:cubicBezTo>
                  <a:cubicBezTo>
                    <a:pt x="1687" y="1142"/>
                    <a:pt x="1776" y="54"/>
                    <a:pt x="902" y="27"/>
                  </a:cubicBezTo>
                  <a:cubicBezTo>
                    <a:pt x="81" y="0"/>
                    <a:pt x="1" y="1347"/>
                    <a:pt x="188" y="190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
            <p:cNvSpPr/>
            <p:nvPr/>
          </p:nvSpPr>
          <p:spPr>
            <a:xfrm>
              <a:off x="8801825" y="2832405"/>
              <a:ext cx="425444" cy="289994"/>
            </a:xfrm>
            <a:custGeom>
              <a:avLst/>
              <a:gdLst/>
              <a:ahLst/>
              <a:cxnLst/>
              <a:rect l="l" t="t" r="r" b="b"/>
              <a:pathLst>
                <a:path w="3810" h="2597" extrusionOk="0">
                  <a:moveTo>
                    <a:pt x="2605" y="72"/>
                  </a:moveTo>
                  <a:cubicBezTo>
                    <a:pt x="2953" y="0"/>
                    <a:pt x="3364" y="9"/>
                    <a:pt x="3596" y="268"/>
                  </a:cubicBezTo>
                  <a:cubicBezTo>
                    <a:pt x="3765" y="438"/>
                    <a:pt x="3810" y="696"/>
                    <a:pt x="3783" y="937"/>
                  </a:cubicBezTo>
                  <a:cubicBezTo>
                    <a:pt x="3658" y="2025"/>
                    <a:pt x="2222" y="2596"/>
                    <a:pt x="1312" y="2061"/>
                  </a:cubicBezTo>
                  <a:cubicBezTo>
                    <a:pt x="1" y="1276"/>
                    <a:pt x="1811" y="250"/>
                    <a:pt x="2605" y="72"/>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
            <p:cNvSpPr/>
            <p:nvPr/>
          </p:nvSpPr>
          <p:spPr>
            <a:xfrm>
              <a:off x="9549830" y="2030458"/>
              <a:ext cx="116690" cy="149519"/>
            </a:xfrm>
            <a:custGeom>
              <a:avLst/>
              <a:gdLst/>
              <a:ahLst/>
              <a:cxnLst/>
              <a:rect l="l" t="t" r="r" b="b"/>
              <a:pathLst>
                <a:path w="1045" h="1339" extrusionOk="0">
                  <a:moveTo>
                    <a:pt x="242" y="331"/>
                  </a:moveTo>
                  <a:cubicBezTo>
                    <a:pt x="153" y="473"/>
                    <a:pt x="63" y="616"/>
                    <a:pt x="37" y="777"/>
                  </a:cubicBezTo>
                  <a:cubicBezTo>
                    <a:pt x="1" y="946"/>
                    <a:pt x="45" y="1134"/>
                    <a:pt x="170" y="1232"/>
                  </a:cubicBezTo>
                  <a:cubicBezTo>
                    <a:pt x="313" y="1339"/>
                    <a:pt x="509" y="1321"/>
                    <a:pt x="652" y="1223"/>
                  </a:cubicBezTo>
                  <a:cubicBezTo>
                    <a:pt x="795" y="1134"/>
                    <a:pt x="893" y="973"/>
                    <a:pt x="946" y="812"/>
                  </a:cubicBezTo>
                  <a:cubicBezTo>
                    <a:pt x="1045" y="518"/>
                    <a:pt x="1000" y="134"/>
                    <a:pt x="723"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
            <p:cNvSpPr/>
            <p:nvPr/>
          </p:nvSpPr>
          <p:spPr>
            <a:xfrm>
              <a:off x="8805680" y="1924821"/>
              <a:ext cx="371733" cy="206357"/>
            </a:xfrm>
            <a:custGeom>
              <a:avLst/>
              <a:gdLst/>
              <a:ahLst/>
              <a:cxnLst/>
              <a:rect l="l" t="t" r="r" b="b"/>
              <a:pathLst>
                <a:path w="3329" h="1848" extrusionOk="0">
                  <a:moveTo>
                    <a:pt x="1856" y="19"/>
                  </a:moveTo>
                  <a:cubicBezTo>
                    <a:pt x="1981" y="1"/>
                    <a:pt x="2115" y="10"/>
                    <a:pt x="2249" y="28"/>
                  </a:cubicBezTo>
                  <a:cubicBezTo>
                    <a:pt x="2517" y="81"/>
                    <a:pt x="2757" y="224"/>
                    <a:pt x="2864" y="474"/>
                  </a:cubicBezTo>
                  <a:cubicBezTo>
                    <a:pt x="3328" y="1517"/>
                    <a:pt x="1758" y="1848"/>
                    <a:pt x="1089" y="1535"/>
                  </a:cubicBezTo>
                  <a:cubicBezTo>
                    <a:pt x="1" y="1018"/>
                    <a:pt x="1054" y="108"/>
                    <a:pt x="1856" y="19"/>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0" name="Google Shape;280;p2"/>
          <p:cNvSpPr txBox="1">
            <a:spLocks noGrp="1"/>
          </p:cNvSpPr>
          <p:nvPr>
            <p:ph type="ctrTitle"/>
          </p:nvPr>
        </p:nvSpPr>
        <p:spPr>
          <a:xfrm>
            <a:off x="803250" y="993879"/>
            <a:ext cx="7537200" cy="25440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000">
                <a:latin typeface="Space Grotesk"/>
                <a:ea typeface="Space Grotesk"/>
                <a:cs typeface="Space Grotesk"/>
                <a:sym typeface="Space Grotesk"/>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281" name="Google Shape;281;p2"/>
          <p:cNvSpPr txBox="1">
            <a:spLocks noGrp="1"/>
          </p:cNvSpPr>
          <p:nvPr>
            <p:ph type="subTitle" idx="1"/>
          </p:nvPr>
        </p:nvSpPr>
        <p:spPr>
          <a:xfrm>
            <a:off x="2307600" y="3673821"/>
            <a:ext cx="4528800" cy="475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a:lnSpc>
                <a:spcPct val="100000"/>
              </a:lnSpc>
              <a:spcBef>
                <a:spcPts val="0"/>
              </a:spcBef>
              <a:spcAft>
                <a:spcPts val="0"/>
              </a:spcAft>
              <a:buSzPts val="1200"/>
              <a:buNone/>
              <a:defRPr sz="14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282" name="Google Shape;282;p2"/>
          <p:cNvSpPr/>
          <p:nvPr/>
        </p:nvSpPr>
        <p:spPr>
          <a:xfrm>
            <a:off x="7060500" y="-1245075"/>
            <a:ext cx="3976500" cy="3976500"/>
          </a:xfrm>
          <a:prstGeom prst="ellipse">
            <a:avLst/>
          </a:prstGeom>
          <a:gradFill>
            <a:gsLst>
              <a:gs pos="0">
                <a:srgbClr val="FED002">
                  <a:alpha val="39215"/>
                </a:srgbClr>
              </a:gs>
              <a:gs pos="68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
          <p:cNvSpPr/>
          <p:nvPr/>
        </p:nvSpPr>
        <p:spPr>
          <a:xfrm>
            <a:off x="-1275150" y="1535000"/>
            <a:ext cx="3976500" cy="3976500"/>
          </a:xfrm>
          <a:prstGeom prst="ellipse">
            <a:avLst/>
          </a:prstGeom>
          <a:gradFill>
            <a:gsLst>
              <a:gs pos="0">
                <a:srgbClr val="FED002">
                  <a:alpha val="39215"/>
                </a:srgbClr>
              </a:gs>
              <a:gs pos="68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513"/>
        <p:cNvGrpSpPr/>
        <p:nvPr/>
      </p:nvGrpSpPr>
      <p:grpSpPr>
        <a:xfrm>
          <a:off x="0" y="0"/>
          <a:ext cx="0" cy="0"/>
          <a:chOff x="0" y="0"/>
          <a:chExt cx="0" cy="0"/>
        </a:xfrm>
      </p:grpSpPr>
      <p:grpSp>
        <p:nvGrpSpPr>
          <p:cNvPr id="1514" name="Google Shape;1514;p11"/>
          <p:cNvGrpSpPr/>
          <p:nvPr/>
        </p:nvGrpSpPr>
        <p:grpSpPr>
          <a:xfrm rot="10800000">
            <a:off x="-1189531" y="4618533"/>
            <a:ext cx="11004300" cy="1396212"/>
            <a:chOff x="-867581" y="-611517"/>
            <a:chExt cx="11004300" cy="1396212"/>
          </a:xfrm>
        </p:grpSpPr>
        <p:sp>
          <p:nvSpPr>
            <p:cNvPr id="1515" name="Google Shape;1515;p11"/>
            <p:cNvSpPr/>
            <p:nvPr/>
          </p:nvSpPr>
          <p:spPr>
            <a:xfrm>
              <a:off x="-867581" y="-514805"/>
              <a:ext cx="11004300" cy="1299500"/>
            </a:xfrm>
            <a:custGeom>
              <a:avLst/>
              <a:gdLst/>
              <a:ahLst/>
              <a:cxnLst/>
              <a:rect l="l" t="t" r="r" b="b"/>
              <a:pathLst>
                <a:path w="440172" h="51980" extrusionOk="0">
                  <a:moveTo>
                    <a:pt x="6509" y="45738"/>
                  </a:moveTo>
                  <a:cubicBezTo>
                    <a:pt x="22130" y="52850"/>
                    <a:pt x="70327" y="50945"/>
                    <a:pt x="126905" y="51453"/>
                  </a:cubicBezTo>
                  <a:cubicBezTo>
                    <a:pt x="183484" y="51961"/>
                    <a:pt x="296831" y="48850"/>
                    <a:pt x="345980" y="48786"/>
                  </a:cubicBezTo>
                  <a:cubicBezTo>
                    <a:pt x="395129" y="48723"/>
                    <a:pt x="407639" y="54057"/>
                    <a:pt x="421799" y="51072"/>
                  </a:cubicBezTo>
                  <a:cubicBezTo>
                    <a:pt x="435960" y="48088"/>
                    <a:pt x="431705" y="39134"/>
                    <a:pt x="430943" y="30879"/>
                  </a:cubicBezTo>
                  <a:cubicBezTo>
                    <a:pt x="430181" y="22624"/>
                    <a:pt x="459582" y="5924"/>
                    <a:pt x="417227" y="1542"/>
                  </a:cubicBezTo>
                  <a:cubicBezTo>
                    <a:pt x="374873" y="-2839"/>
                    <a:pt x="240824" y="3384"/>
                    <a:pt x="176816" y="4590"/>
                  </a:cubicBezTo>
                  <a:cubicBezTo>
                    <a:pt x="112808" y="5797"/>
                    <a:pt x="61564" y="1923"/>
                    <a:pt x="33179" y="8781"/>
                  </a:cubicBezTo>
                  <a:cubicBezTo>
                    <a:pt x="4795" y="15639"/>
                    <a:pt x="-9112" y="38626"/>
                    <a:pt x="6509" y="45738"/>
                  </a:cubicBezTo>
                  <a:close/>
                </a:path>
              </a:pathLst>
            </a:custGeom>
            <a:gradFill>
              <a:gsLst>
                <a:gs pos="0">
                  <a:schemeClr val="accent6"/>
                </a:gs>
                <a:gs pos="100000">
                  <a:schemeClr val="accent5"/>
                </a:gs>
              </a:gsLst>
              <a:lin ang="5400012" scaled="0"/>
            </a:gradFill>
            <a:ln>
              <a:noFill/>
            </a:ln>
          </p:spPr>
        </p:sp>
        <p:sp>
          <p:nvSpPr>
            <p:cNvPr id="1516" name="Google Shape;1516;p11"/>
            <p:cNvSpPr/>
            <p:nvPr/>
          </p:nvSpPr>
          <p:spPr>
            <a:xfrm>
              <a:off x="2223501" y="-158212"/>
              <a:ext cx="950360" cy="385571"/>
            </a:xfrm>
            <a:custGeom>
              <a:avLst/>
              <a:gdLst/>
              <a:ahLst/>
              <a:cxnLst/>
              <a:rect l="l" t="t" r="r" b="b"/>
              <a:pathLst>
                <a:path w="8511" h="3453" extrusionOk="0">
                  <a:moveTo>
                    <a:pt x="223" y="54"/>
                  </a:moveTo>
                  <a:cubicBezTo>
                    <a:pt x="0" y="1089"/>
                    <a:pt x="0" y="2347"/>
                    <a:pt x="223" y="3373"/>
                  </a:cubicBezTo>
                  <a:lnTo>
                    <a:pt x="223" y="3373"/>
                  </a:lnTo>
                  <a:cubicBezTo>
                    <a:pt x="2917"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08" y="1"/>
                    <a:pt x="1570" y="18"/>
                    <a:pt x="223"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11"/>
            <p:cNvSpPr/>
            <p:nvPr/>
          </p:nvSpPr>
          <p:spPr>
            <a:xfrm>
              <a:off x="4226756" y="-158212"/>
              <a:ext cx="950471" cy="385571"/>
            </a:xfrm>
            <a:custGeom>
              <a:avLst/>
              <a:gdLst/>
              <a:ahLst/>
              <a:cxnLst/>
              <a:rect l="l" t="t" r="r" b="b"/>
              <a:pathLst>
                <a:path w="8512" h="3453" extrusionOk="0">
                  <a:moveTo>
                    <a:pt x="223" y="54"/>
                  </a:moveTo>
                  <a:cubicBezTo>
                    <a:pt x="0" y="1089"/>
                    <a:pt x="0" y="2347"/>
                    <a:pt x="223" y="3373"/>
                  </a:cubicBezTo>
                  <a:lnTo>
                    <a:pt x="223" y="3373"/>
                  </a:lnTo>
                  <a:cubicBezTo>
                    <a:pt x="2918" y="3453"/>
                    <a:pt x="5594" y="3453"/>
                    <a:pt x="8288" y="3373"/>
                  </a:cubicBezTo>
                  <a:lnTo>
                    <a:pt x="8288" y="3373"/>
                  </a:lnTo>
                  <a:cubicBezTo>
                    <a:pt x="8511" y="2347"/>
                    <a:pt x="8511" y="1089"/>
                    <a:pt x="8288" y="54"/>
                  </a:cubicBezTo>
                  <a:lnTo>
                    <a:pt x="8288" y="54"/>
                  </a:lnTo>
                  <a:cubicBezTo>
                    <a:pt x="6941" y="18"/>
                    <a:pt x="5594" y="1"/>
                    <a:pt x="4256" y="1"/>
                  </a:cubicBezTo>
                  <a:lnTo>
                    <a:pt x="4256" y="1"/>
                  </a:lnTo>
                  <a:cubicBezTo>
                    <a:pt x="2909" y="1"/>
                    <a:pt x="1571" y="18"/>
                    <a:pt x="223"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11"/>
            <p:cNvSpPr/>
            <p:nvPr/>
          </p:nvSpPr>
          <p:spPr>
            <a:xfrm>
              <a:off x="1790132" y="3120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603"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11"/>
            <p:cNvSpPr/>
            <p:nvPr/>
          </p:nvSpPr>
          <p:spPr>
            <a:xfrm>
              <a:off x="3793387" y="3120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11"/>
            <p:cNvSpPr/>
            <p:nvPr/>
          </p:nvSpPr>
          <p:spPr>
            <a:xfrm>
              <a:off x="4794568" y="312006"/>
              <a:ext cx="949466" cy="385571"/>
            </a:xfrm>
            <a:custGeom>
              <a:avLst/>
              <a:gdLst/>
              <a:ahLst/>
              <a:cxnLst/>
              <a:rect l="l" t="t" r="r" b="b"/>
              <a:pathLst>
                <a:path w="8503" h="3453" extrusionOk="0">
                  <a:moveTo>
                    <a:pt x="223" y="54"/>
                  </a:moveTo>
                  <a:cubicBezTo>
                    <a:pt x="0" y="1089"/>
                    <a:pt x="0" y="2346"/>
                    <a:pt x="223" y="3372"/>
                  </a:cubicBezTo>
                  <a:lnTo>
                    <a:pt x="223" y="3372"/>
                  </a:lnTo>
                  <a:cubicBezTo>
                    <a:pt x="2909" y="3453"/>
                    <a:pt x="5594" y="3453"/>
                    <a:pt x="8279" y="3372"/>
                  </a:cubicBezTo>
                  <a:lnTo>
                    <a:pt x="8279" y="3372"/>
                  </a:lnTo>
                  <a:cubicBezTo>
                    <a:pt x="8502" y="2346"/>
                    <a:pt x="8502" y="1089"/>
                    <a:pt x="8279" y="54"/>
                  </a:cubicBezTo>
                  <a:lnTo>
                    <a:pt x="8279" y="54"/>
                  </a:lnTo>
                  <a:cubicBezTo>
                    <a:pt x="6941" y="18"/>
                    <a:pt x="5594" y="0"/>
                    <a:pt x="4256" y="0"/>
                  </a:cubicBezTo>
                  <a:lnTo>
                    <a:pt x="4256" y="0"/>
                  </a:lnTo>
                  <a:cubicBezTo>
                    <a:pt x="2909" y="0"/>
                    <a:pt x="1562" y="18"/>
                    <a:pt x="223"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11"/>
            <p:cNvSpPr/>
            <p:nvPr/>
          </p:nvSpPr>
          <p:spPr>
            <a:xfrm>
              <a:off x="767065" y="3120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594" y="0"/>
                    <a:pt x="4256" y="0"/>
                  </a:cubicBezTo>
                  <a:lnTo>
                    <a:pt x="4256" y="0"/>
                  </a:lnTo>
                  <a:cubicBezTo>
                    <a:pt x="2909"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11"/>
            <p:cNvSpPr/>
            <p:nvPr/>
          </p:nvSpPr>
          <p:spPr>
            <a:xfrm>
              <a:off x="3231605" y="-158212"/>
              <a:ext cx="950360" cy="385571"/>
            </a:xfrm>
            <a:custGeom>
              <a:avLst/>
              <a:gdLst/>
              <a:ahLst/>
              <a:cxnLst/>
              <a:rect l="l" t="t" r="r" b="b"/>
              <a:pathLst>
                <a:path w="8511" h="3453" extrusionOk="0">
                  <a:moveTo>
                    <a:pt x="223" y="54"/>
                  </a:moveTo>
                  <a:cubicBezTo>
                    <a:pt x="0" y="1089"/>
                    <a:pt x="0" y="2347"/>
                    <a:pt x="223" y="3373"/>
                  </a:cubicBezTo>
                  <a:lnTo>
                    <a:pt x="223" y="3373"/>
                  </a:lnTo>
                  <a:cubicBezTo>
                    <a:pt x="2917"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17" y="1"/>
                    <a:pt x="1570" y="18"/>
                    <a:pt x="223"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11"/>
            <p:cNvSpPr/>
            <p:nvPr/>
          </p:nvSpPr>
          <p:spPr>
            <a:xfrm>
              <a:off x="5226931" y="-158212"/>
              <a:ext cx="950360" cy="385571"/>
            </a:xfrm>
            <a:custGeom>
              <a:avLst/>
              <a:gdLst/>
              <a:ahLst/>
              <a:cxnLst/>
              <a:rect l="l" t="t" r="r" b="b"/>
              <a:pathLst>
                <a:path w="8511" h="3453" extrusionOk="0">
                  <a:moveTo>
                    <a:pt x="232" y="54"/>
                  </a:moveTo>
                  <a:cubicBezTo>
                    <a:pt x="0" y="1089"/>
                    <a:pt x="9" y="2347"/>
                    <a:pt x="232" y="3373"/>
                  </a:cubicBezTo>
                  <a:lnTo>
                    <a:pt x="232" y="3373"/>
                  </a:lnTo>
                  <a:cubicBezTo>
                    <a:pt x="2917" y="3453"/>
                    <a:pt x="5603" y="3453"/>
                    <a:pt x="8288" y="3373"/>
                  </a:cubicBezTo>
                  <a:lnTo>
                    <a:pt x="8288" y="3373"/>
                  </a:lnTo>
                  <a:cubicBezTo>
                    <a:pt x="8511" y="2347"/>
                    <a:pt x="8511" y="1089"/>
                    <a:pt x="8288" y="54"/>
                  </a:cubicBezTo>
                  <a:lnTo>
                    <a:pt x="8288" y="54"/>
                  </a:lnTo>
                  <a:cubicBezTo>
                    <a:pt x="6941" y="18"/>
                    <a:pt x="5603" y="1"/>
                    <a:pt x="4256" y="1"/>
                  </a:cubicBezTo>
                  <a:lnTo>
                    <a:pt x="4256" y="1"/>
                  </a:lnTo>
                  <a:cubicBezTo>
                    <a:pt x="2917" y="1"/>
                    <a:pt x="1570" y="18"/>
                    <a:pt x="232" y="54"/>
                  </a:cubicBezTo>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11"/>
            <p:cNvSpPr/>
            <p:nvPr/>
          </p:nvSpPr>
          <p:spPr>
            <a:xfrm>
              <a:off x="1200434" y="-158212"/>
              <a:ext cx="950360" cy="385571"/>
            </a:xfrm>
            <a:custGeom>
              <a:avLst/>
              <a:gdLst/>
              <a:ahLst/>
              <a:cxnLst/>
              <a:rect l="l" t="t" r="r" b="b"/>
              <a:pathLst>
                <a:path w="8511" h="3453" extrusionOk="0">
                  <a:moveTo>
                    <a:pt x="223" y="54"/>
                  </a:moveTo>
                  <a:cubicBezTo>
                    <a:pt x="0" y="1089"/>
                    <a:pt x="0" y="2347"/>
                    <a:pt x="223" y="3373"/>
                  </a:cubicBezTo>
                  <a:lnTo>
                    <a:pt x="223" y="3373"/>
                  </a:lnTo>
                  <a:cubicBezTo>
                    <a:pt x="2909" y="3453"/>
                    <a:pt x="5594" y="3453"/>
                    <a:pt x="8279" y="3373"/>
                  </a:cubicBezTo>
                  <a:lnTo>
                    <a:pt x="8279" y="3373"/>
                  </a:lnTo>
                  <a:cubicBezTo>
                    <a:pt x="8511" y="2347"/>
                    <a:pt x="8511" y="1089"/>
                    <a:pt x="8279" y="54"/>
                  </a:cubicBezTo>
                  <a:lnTo>
                    <a:pt x="8279" y="54"/>
                  </a:lnTo>
                  <a:cubicBezTo>
                    <a:pt x="6941" y="18"/>
                    <a:pt x="5594" y="1"/>
                    <a:pt x="4256" y="1"/>
                  </a:cubicBezTo>
                  <a:lnTo>
                    <a:pt x="4256" y="1"/>
                  </a:lnTo>
                  <a:cubicBezTo>
                    <a:pt x="2909" y="1"/>
                    <a:pt x="1570" y="18"/>
                    <a:pt x="223" y="54"/>
                  </a:cubicBezTo>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11"/>
            <p:cNvSpPr/>
            <p:nvPr/>
          </p:nvSpPr>
          <p:spPr>
            <a:xfrm>
              <a:off x="190320" y="-158212"/>
              <a:ext cx="950471" cy="385571"/>
            </a:xfrm>
            <a:custGeom>
              <a:avLst/>
              <a:gdLst/>
              <a:ahLst/>
              <a:cxnLst/>
              <a:rect l="l" t="t" r="r" b="b"/>
              <a:pathLst>
                <a:path w="8512" h="3453" extrusionOk="0">
                  <a:moveTo>
                    <a:pt x="223" y="54"/>
                  </a:moveTo>
                  <a:cubicBezTo>
                    <a:pt x="0" y="1089"/>
                    <a:pt x="0" y="2347"/>
                    <a:pt x="223" y="3373"/>
                  </a:cubicBezTo>
                  <a:lnTo>
                    <a:pt x="223" y="3373"/>
                  </a:lnTo>
                  <a:cubicBezTo>
                    <a:pt x="2918"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09" y="1"/>
                    <a:pt x="1570" y="18"/>
                    <a:pt x="223"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11"/>
            <p:cNvSpPr/>
            <p:nvPr/>
          </p:nvSpPr>
          <p:spPr>
            <a:xfrm>
              <a:off x="2798236" y="3120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603"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11"/>
            <p:cNvSpPr/>
            <p:nvPr/>
          </p:nvSpPr>
          <p:spPr>
            <a:xfrm>
              <a:off x="-243048" y="3120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603"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11"/>
            <p:cNvSpPr/>
            <p:nvPr/>
          </p:nvSpPr>
          <p:spPr>
            <a:xfrm>
              <a:off x="5837511" y="3120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11"/>
            <p:cNvSpPr/>
            <p:nvPr/>
          </p:nvSpPr>
          <p:spPr>
            <a:xfrm>
              <a:off x="2202597" y="-171229"/>
              <a:ext cx="973384" cy="222325"/>
            </a:xfrm>
            <a:custGeom>
              <a:avLst/>
              <a:gdLst/>
              <a:ahLst/>
              <a:cxnLst/>
              <a:rect l="l" t="t" r="r" b="b"/>
              <a:pathLst>
                <a:path w="8717" h="1991" extrusionOk="0">
                  <a:moveTo>
                    <a:pt x="4635" y="0"/>
                  </a:moveTo>
                  <a:cubicBezTo>
                    <a:pt x="2550" y="0"/>
                    <a:pt x="376" y="43"/>
                    <a:pt x="251" y="118"/>
                  </a:cubicBezTo>
                  <a:cubicBezTo>
                    <a:pt x="1" y="251"/>
                    <a:pt x="251" y="1991"/>
                    <a:pt x="251" y="1991"/>
                  </a:cubicBezTo>
                  <a:cubicBezTo>
                    <a:pt x="251" y="1991"/>
                    <a:pt x="108" y="501"/>
                    <a:pt x="4354" y="278"/>
                  </a:cubicBezTo>
                  <a:cubicBezTo>
                    <a:pt x="4629" y="263"/>
                    <a:pt x="4886" y="256"/>
                    <a:pt x="5127" y="256"/>
                  </a:cubicBezTo>
                  <a:cubicBezTo>
                    <a:pt x="8606" y="256"/>
                    <a:pt x="8645" y="1723"/>
                    <a:pt x="8645" y="1723"/>
                  </a:cubicBezTo>
                  <a:cubicBezTo>
                    <a:pt x="8645" y="1723"/>
                    <a:pt x="8717" y="278"/>
                    <a:pt x="8494" y="118"/>
                  </a:cubicBezTo>
                  <a:cubicBezTo>
                    <a:pt x="8387" y="36"/>
                    <a:pt x="6549" y="0"/>
                    <a:pt x="4635" y="0"/>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11"/>
            <p:cNvSpPr/>
            <p:nvPr/>
          </p:nvSpPr>
          <p:spPr>
            <a:xfrm>
              <a:off x="3242664" y="-216901"/>
              <a:ext cx="925591" cy="156443"/>
            </a:xfrm>
            <a:custGeom>
              <a:avLst/>
              <a:gdLst/>
              <a:ahLst/>
              <a:cxnLst/>
              <a:rect l="l" t="t" r="r" b="b"/>
              <a:pathLst>
                <a:path w="8289" h="1401" extrusionOk="0">
                  <a:moveTo>
                    <a:pt x="0" y="1401"/>
                  </a:moveTo>
                  <a:cubicBezTo>
                    <a:pt x="348" y="357"/>
                    <a:pt x="3783" y="785"/>
                    <a:pt x="5603" y="767"/>
                  </a:cubicBezTo>
                  <a:cubicBezTo>
                    <a:pt x="7423" y="741"/>
                    <a:pt x="8288" y="1151"/>
                    <a:pt x="8288" y="1151"/>
                  </a:cubicBezTo>
                  <a:lnTo>
                    <a:pt x="8190" y="580"/>
                  </a:lnTo>
                  <a:cubicBezTo>
                    <a:pt x="8190" y="580"/>
                    <a:pt x="4006" y="0"/>
                    <a:pt x="125" y="580"/>
                  </a:cubicBezTo>
                  <a:cubicBezTo>
                    <a:pt x="125" y="580"/>
                    <a:pt x="27" y="1106"/>
                    <a:pt x="0" y="140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11"/>
            <p:cNvSpPr/>
            <p:nvPr/>
          </p:nvSpPr>
          <p:spPr>
            <a:xfrm>
              <a:off x="4229913" y="-203948"/>
              <a:ext cx="427454" cy="207250"/>
            </a:xfrm>
            <a:custGeom>
              <a:avLst/>
              <a:gdLst/>
              <a:ahLst/>
              <a:cxnLst/>
              <a:rect l="l" t="t" r="r" b="b"/>
              <a:pathLst>
                <a:path w="3828" h="1856" extrusionOk="0">
                  <a:moveTo>
                    <a:pt x="3827" y="446"/>
                  </a:moveTo>
                  <a:cubicBezTo>
                    <a:pt x="643" y="625"/>
                    <a:pt x="36" y="1856"/>
                    <a:pt x="36" y="1856"/>
                  </a:cubicBezTo>
                  <a:cubicBezTo>
                    <a:pt x="36" y="1856"/>
                    <a:pt x="0" y="919"/>
                    <a:pt x="196" y="464"/>
                  </a:cubicBezTo>
                  <a:cubicBezTo>
                    <a:pt x="402" y="0"/>
                    <a:pt x="3827" y="446"/>
                    <a:pt x="3827" y="446"/>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11"/>
            <p:cNvSpPr/>
            <p:nvPr/>
          </p:nvSpPr>
          <p:spPr>
            <a:xfrm>
              <a:off x="1770333" y="298889"/>
              <a:ext cx="972379" cy="222437"/>
            </a:xfrm>
            <a:custGeom>
              <a:avLst/>
              <a:gdLst/>
              <a:ahLst/>
              <a:cxnLst/>
              <a:rect l="l" t="t" r="r" b="b"/>
              <a:pathLst>
                <a:path w="8708" h="1992" extrusionOk="0">
                  <a:moveTo>
                    <a:pt x="4625" y="1"/>
                  </a:moveTo>
                  <a:cubicBezTo>
                    <a:pt x="2541" y="1"/>
                    <a:pt x="367" y="44"/>
                    <a:pt x="241" y="118"/>
                  </a:cubicBezTo>
                  <a:cubicBezTo>
                    <a:pt x="0" y="252"/>
                    <a:pt x="241" y="1992"/>
                    <a:pt x="241" y="1992"/>
                  </a:cubicBezTo>
                  <a:cubicBezTo>
                    <a:pt x="241" y="1992"/>
                    <a:pt x="98" y="502"/>
                    <a:pt x="4345" y="279"/>
                  </a:cubicBezTo>
                  <a:cubicBezTo>
                    <a:pt x="4611" y="265"/>
                    <a:pt x="4861" y="258"/>
                    <a:pt x="5096" y="258"/>
                  </a:cubicBezTo>
                  <a:cubicBezTo>
                    <a:pt x="8604" y="258"/>
                    <a:pt x="8636" y="1724"/>
                    <a:pt x="8636" y="1724"/>
                  </a:cubicBezTo>
                  <a:cubicBezTo>
                    <a:pt x="8636" y="1724"/>
                    <a:pt x="8707" y="279"/>
                    <a:pt x="8484" y="118"/>
                  </a:cubicBezTo>
                  <a:cubicBezTo>
                    <a:pt x="8377" y="37"/>
                    <a:pt x="6539" y="1"/>
                    <a:pt x="4625" y="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11"/>
            <p:cNvSpPr/>
            <p:nvPr/>
          </p:nvSpPr>
          <p:spPr>
            <a:xfrm>
              <a:off x="2809284" y="254223"/>
              <a:ext cx="925591" cy="155549"/>
            </a:xfrm>
            <a:custGeom>
              <a:avLst/>
              <a:gdLst/>
              <a:ahLst/>
              <a:cxnLst/>
              <a:rect l="l" t="t" r="r" b="b"/>
              <a:pathLst>
                <a:path w="8289" h="1393" extrusionOk="0">
                  <a:moveTo>
                    <a:pt x="1" y="1393"/>
                  </a:moveTo>
                  <a:cubicBezTo>
                    <a:pt x="358" y="349"/>
                    <a:pt x="3783" y="777"/>
                    <a:pt x="5603" y="759"/>
                  </a:cubicBezTo>
                  <a:cubicBezTo>
                    <a:pt x="7423" y="741"/>
                    <a:pt x="8288" y="1143"/>
                    <a:pt x="8288" y="1143"/>
                  </a:cubicBezTo>
                  <a:lnTo>
                    <a:pt x="8190" y="572"/>
                  </a:lnTo>
                  <a:cubicBezTo>
                    <a:pt x="8190" y="572"/>
                    <a:pt x="4015" y="1"/>
                    <a:pt x="126" y="572"/>
                  </a:cubicBezTo>
                  <a:cubicBezTo>
                    <a:pt x="126" y="572"/>
                    <a:pt x="28" y="1098"/>
                    <a:pt x="1" y="139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11"/>
            <p:cNvSpPr/>
            <p:nvPr/>
          </p:nvSpPr>
          <p:spPr>
            <a:xfrm>
              <a:off x="3796533" y="266171"/>
              <a:ext cx="427454" cy="207362"/>
            </a:xfrm>
            <a:custGeom>
              <a:avLst/>
              <a:gdLst/>
              <a:ahLst/>
              <a:cxnLst/>
              <a:rect l="l" t="t" r="r" b="b"/>
              <a:pathLst>
                <a:path w="3828" h="1857" extrusionOk="0">
                  <a:moveTo>
                    <a:pt x="3828" y="447"/>
                  </a:moveTo>
                  <a:cubicBezTo>
                    <a:pt x="643" y="634"/>
                    <a:pt x="36" y="1856"/>
                    <a:pt x="36" y="1856"/>
                  </a:cubicBezTo>
                  <a:cubicBezTo>
                    <a:pt x="36" y="1856"/>
                    <a:pt x="1" y="929"/>
                    <a:pt x="197" y="465"/>
                  </a:cubicBezTo>
                  <a:cubicBezTo>
                    <a:pt x="402" y="1"/>
                    <a:pt x="3828" y="447"/>
                    <a:pt x="3828" y="447"/>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11"/>
            <p:cNvSpPr/>
            <p:nvPr/>
          </p:nvSpPr>
          <p:spPr>
            <a:xfrm>
              <a:off x="779064" y="254223"/>
              <a:ext cx="925591" cy="155549"/>
            </a:xfrm>
            <a:custGeom>
              <a:avLst/>
              <a:gdLst/>
              <a:ahLst/>
              <a:cxnLst/>
              <a:rect l="l" t="t" r="r" b="b"/>
              <a:pathLst>
                <a:path w="8289" h="1393" extrusionOk="0">
                  <a:moveTo>
                    <a:pt x="1" y="1393"/>
                  </a:moveTo>
                  <a:cubicBezTo>
                    <a:pt x="358" y="349"/>
                    <a:pt x="3783" y="777"/>
                    <a:pt x="5603" y="759"/>
                  </a:cubicBezTo>
                  <a:cubicBezTo>
                    <a:pt x="7423" y="741"/>
                    <a:pt x="8288" y="1143"/>
                    <a:pt x="8288" y="1143"/>
                  </a:cubicBezTo>
                  <a:lnTo>
                    <a:pt x="8190" y="572"/>
                  </a:lnTo>
                  <a:cubicBezTo>
                    <a:pt x="8190" y="572"/>
                    <a:pt x="4015" y="1"/>
                    <a:pt x="135" y="572"/>
                  </a:cubicBezTo>
                  <a:cubicBezTo>
                    <a:pt x="135" y="572"/>
                    <a:pt x="27" y="1098"/>
                    <a:pt x="1" y="139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11"/>
            <p:cNvSpPr/>
            <p:nvPr/>
          </p:nvSpPr>
          <p:spPr>
            <a:xfrm>
              <a:off x="4920239" y="-126228"/>
              <a:ext cx="219310" cy="265986"/>
            </a:xfrm>
            <a:custGeom>
              <a:avLst/>
              <a:gdLst/>
              <a:ahLst/>
              <a:cxnLst/>
              <a:rect l="l" t="t" r="r" b="b"/>
              <a:pathLst>
                <a:path w="1964" h="2382" extrusionOk="0">
                  <a:moveTo>
                    <a:pt x="946" y="268"/>
                  </a:moveTo>
                  <a:cubicBezTo>
                    <a:pt x="696" y="241"/>
                    <a:pt x="447" y="384"/>
                    <a:pt x="295" y="580"/>
                  </a:cubicBezTo>
                  <a:cubicBezTo>
                    <a:pt x="143" y="785"/>
                    <a:pt x="81" y="1035"/>
                    <a:pt x="45" y="1276"/>
                  </a:cubicBezTo>
                  <a:cubicBezTo>
                    <a:pt x="18" y="1481"/>
                    <a:pt x="0" y="1686"/>
                    <a:pt x="63" y="1882"/>
                  </a:cubicBezTo>
                  <a:cubicBezTo>
                    <a:pt x="116" y="2070"/>
                    <a:pt x="259" y="2248"/>
                    <a:pt x="447" y="2311"/>
                  </a:cubicBezTo>
                  <a:cubicBezTo>
                    <a:pt x="670" y="2382"/>
                    <a:pt x="919" y="2293"/>
                    <a:pt x="1116" y="2168"/>
                  </a:cubicBezTo>
                  <a:cubicBezTo>
                    <a:pt x="1517" y="1918"/>
                    <a:pt x="1847" y="1525"/>
                    <a:pt x="1910" y="1062"/>
                  </a:cubicBezTo>
                  <a:cubicBezTo>
                    <a:pt x="1963" y="598"/>
                    <a:pt x="1669" y="80"/>
                    <a:pt x="1214"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11"/>
            <p:cNvSpPr/>
            <p:nvPr/>
          </p:nvSpPr>
          <p:spPr>
            <a:xfrm>
              <a:off x="4337449" y="390791"/>
              <a:ext cx="219310" cy="266991"/>
            </a:xfrm>
            <a:custGeom>
              <a:avLst/>
              <a:gdLst/>
              <a:ahLst/>
              <a:cxnLst/>
              <a:rect l="l" t="t" r="r" b="b"/>
              <a:pathLst>
                <a:path w="1964" h="2391" extrusionOk="0">
                  <a:moveTo>
                    <a:pt x="946" y="268"/>
                  </a:moveTo>
                  <a:cubicBezTo>
                    <a:pt x="697" y="241"/>
                    <a:pt x="447" y="384"/>
                    <a:pt x="295" y="580"/>
                  </a:cubicBezTo>
                  <a:cubicBezTo>
                    <a:pt x="143" y="785"/>
                    <a:pt x="81" y="1035"/>
                    <a:pt x="45" y="1285"/>
                  </a:cubicBezTo>
                  <a:cubicBezTo>
                    <a:pt x="19" y="1481"/>
                    <a:pt x="1" y="1686"/>
                    <a:pt x="63" y="1882"/>
                  </a:cubicBezTo>
                  <a:cubicBezTo>
                    <a:pt x="117" y="2070"/>
                    <a:pt x="250" y="2248"/>
                    <a:pt x="447" y="2311"/>
                  </a:cubicBezTo>
                  <a:cubicBezTo>
                    <a:pt x="670" y="2391"/>
                    <a:pt x="911" y="2293"/>
                    <a:pt x="1116" y="2168"/>
                  </a:cubicBezTo>
                  <a:cubicBezTo>
                    <a:pt x="1517" y="1927"/>
                    <a:pt x="1847" y="1534"/>
                    <a:pt x="1910" y="1071"/>
                  </a:cubicBezTo>
                  <a:cubicBezTo>
                    <a:pt x="1963" y="598"/>
                    <a:pt x="1669" y="80"/>
                    <a:pt x="1214"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11"/>
            <p:cNvSpPr/>
            <p:nvPr/>
          </p:nvSpPr>
          <p:spPr>
            <a:xfrm>
              <a:off x="4834591" y="-74526"/>
              <a:ext cx="60857" cy="104742"/>
            </a:xfrm>
            <a:custGeom>
              <a:avLst/>
              <a:gdLst/>
              <a:ahLst/>
              <a:cxnLst/>
              <a:rect l="l" t="t" r="r" b="b"/>
              <a:pathLst>
                <a:path w="545" h="938" extrusionOk="0">
                  <a:moveTo>
                    <a:pt x="188" y="938"/>
                  </a:moveTo>
                  <a:cubicBezTo>
                    <a:pt x="0" y="688"/>
                    <a:pt x="18" y="304"/>
                    <a:pt x="241" y="81"/>
                  </a:cubicBezTo>
                  <a:cubicBezTo>
                    <a:pt x="286" y="37"/>
                    <a:pt x="348" y="1"/>
                    <a:pt x="411" y="28"/>
                  </a:cubicBezTo>
                  <a:cubicBezTo>
                    <a:pt x="437" y="46"/>
                    <a:pt x="455" y="90"/>
                    <a:pt x="464" y="126"/>
                  </a:cubicBezTo>
                  <a:cubicBezTo>
                    <a:pt x="544" y="393"/>
                    <a:pt x="446" y="697"/>
                    <a:pt x="223" y="866"/>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11"/>
            <p:cNvSpPr/>
            <p:nvPr/>
          </p:nvSpPr>
          <p:spPr>
            <a:xfrm>
              <a:off x="5306256" y="-152762"/>
              <a:ext cx="479266" cy="336893"/>
            </a:xfrm>
            <a:custGeom>
              <a:avLst/>
              <a:gdLst/>
              <a:ahLst/>
              <a:cxnLst/>
              <a:rect l="l" t="t" r="r" b="b"/>
              <a:pathLst>
                <a:path w="4292" h="3017" extrusionOk="0">
                  <a:moveTo>
                    <a:pt x="0" y="2258"/>
                  </a:moveTo>
                  <a:cubicBezTo>
                    <a:pt x="0" y="2508"/>
                    <a:pt x="36" y="2802"/>
                    <a:pt x="250" y="2936"/>
                  </a:cubicBezTo>
                  <a:cubicBezTo>
                    <a:pt x="375" y="3016"/>
                    <a:pt x="527" y="3016"/>
                    <a:pt x="678" y="3016"/>
                  </a:cubicBezTo>
                  <a:cubicBezTo>
                    <a:pt x="1704" y="2980"/>
                    <a:pt x="2721" y="2713"/>
                    <a:pt x="3622" y="2231"/>
                  </a:cubicBezTo>
                  <a:cubicBezTo>
                    <a:pt x="3783" y="2142"/>
                    <a:pt x="3943" y="2044"/>
                    <a:pt x="4050" y="1901"/>
                  </a:cubicBezTo>
                  <a:cubicBezTo>
                    <a:pt x="4291" y="1580"/>
                    <a:pt x="4175" y="1080"/>
                    <a:pt x="3890" y="795"/>
                  </a:cubicBezTo>
                  <a:cubicBezTo>
                    <a:pt x="3604" y="500"/>
                    <a:pt x="3203" y="375"/>
                    <a:pt x="2801" y="286"/>
                  </a:cubicBezTo>
                  <a:cubicBezTo>
                    <a:pt x="2382" y="188"/>
                    <a:pt x="1963" y="126"/>
                    <a:pt x="1526" y="99"/>
                  </a:cubicBezTo>
                  <a:cubicBezTo>
                    <a:pt x="72" y="1"/>
                    <a:pt x="0" y="1027"/>
                    <a:pt x="0" y="225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11"/>
            <p:cNvSpPr/>
            <p:nvPr/>
          </p:nvSpPr>
          <p:spPr>
            <a:xfrm>
              <a:off x="5800855" y="-9200"/>
              <a:ext cx="247226" cy="172411"/>
            </a:xfrm>
            <a:custGeom>
              <a:avLst/>
              <a:gdLst/>
              <a:ahLst/>
              <a:cxnLst/>
              <a:rect l="l" t="t" r="r" b="b"/>
              <a:pathLst>
                <a:path w="2214" h="1544" extrusionOk="0">
                  <a:moveTo>
                    <a:pt x="1143" y="134"/>
                  </a:moveTo>
                  <a:cubicBezTo>
                    <a:pt x="1277" y="62"/>
                    <a:pt x="1428" y="0"/>
                    <a:pt x="1589" y="0"/>
                  </a:cubicBezTo>
                  <a:cubicBezTo>
                    <a:pt x="1963" y="9"/>
                    <a:pt x="2213" y="473"/>
                    <a:pt x="2106" y="830"/>
                  </a:cubicBezTo>
                  <a:cubicBezTo>
                    <a:pt x="1990" y="1187"/>
                    <a:pt x="1616" y="1418"/>
                    <a:pt x="1250" y="1481"/>
                  </a:cubicBezTo>
                  <a:cubicBezTo>
                    <a:pt x="929" y="1526"/>
                    <a:pt x="126" y="1543"/>
                    <a:pt x="63" y="1124"/>
                  </a:cubicBezTo>
                  <a:cubicBezTo>
                    <a:pt x="1" y="723"/>
                    <a:pt x="866" y="268"/>
                    <a:pt x="1143" y="13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11"/>
            <p:cNvSpPr/>
            <p:nvPr/>
          </p:nvSpPr>
          <p:spPr>
            <a:xfrm>
              <a:off x="5933395" y="437580"/>
              <a:ext cx="248120" cy="172411"/>
            </a:xfrm>
            <a:custGeom>
              <a:avLst/>
              <a:gdLst/>
              <a:ahLst/>
              <a:cxnLst/>
              <a:rect l="l" t="t" r="r" b="b"/>
              <a:pathLst>
                <a:path w="2222" h="1544" extrusionOk="0">
                  <a:moveTo>
                    <a:pt x="1142" y="134"/>
                  </a:moveTo>
                  <a:cubicBezTo>
                    <a:pt x="1285" y="63"/>
                    <a:pt x="1428" y="0"/>
                    <a:pt x="1588" y="0"/>
                  </a:cubicBezTo>
                  <a:cubicBezTo>
                    <a:pt x="1963" y="9"/>
                    <a:pt x="2222" y="473"/>
                    <a:pt x="2106" y="830"/>
                  </a:cubicBezTo>
                  <a:cubicBezTo>
                    <a:pt x="1990" y="1187"/>
                    <a:pt x="1624" y="1419"/>
                    <a:pt x="1249" y="1481"/>
                  </a:cubicBezTo>
                  <a:cubicBezTo>
                    <a:pt x="928" y="1526"/>
                    <a:pt x="134" y="1544"/>
                    <a:pt x="63" y="1124"/>
                  </a:cubicBezTo>
                  <a:cubicBezTo>
                    <a:pt x="0" y="723"/>
                    <a:pt x="874" y="268"/>
                    <a:pt x="1142" y="13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11"/>
            <p:cNvSpPr/>
            <p:nvPr/>
          </p:nvSpPr>
          <p:spPr>
            <a:xfrm>
              <a:off x="2935803" y="296098"/>
              <a:ext cx="455370" cy="400542"/>
            </a:xfrm>
            <a:custGeom>
              <a:avLst/>
              <a:gdLst/>
              <a:ahLst/>
              <a:cxnLst/>
              <a:rect l="l" t="t" r="r" b="b"/>
              <a:pathLst>
                <a:path w="4078" h="3587" extrusionOk="0">
                  <a:moveTo>
                    <a:pt x="2383" y="3043"/>
                  </a:moveTo>
                  <a:cubicBezTo>
                    <a:pt x="4078" y="2142"/>
                    <a:pt x="2347" y="1"/>
                    <a:pt x="875" y="919"/>
                  </a:cubicBezTo>
                  <a:cubicBezTo>
                    <a:pt x="331" y="1267"/>
                    <a:pt x="1" y="1927"/>
                    <a:pt x="143" y="2579"/>
                  </a:cubicBezTo>
                  <a:cubicBezTo>
                    <a:pt x="367" y="3587"/>
                    <a:pt x="1651" y="3435"/>
                    <a:pt x="2383" y="3043"/>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11"/>
            <p:cNvSpPr/>
            <p:nvPr/>
          </p:nvSpPr>
          <p:spPr>
            <a:xfrm>
              <a:off x="366677" y="491404"/>
              <a:ext cx="108650" cy="122608"/>
            </a:xfrm>
            <a:custGeom>
              <a:avLst/>
              <a:gdLst/>
              <a:ahLst/>
              <a:cxnLst/>
              <a:rect l="l" t="t" r="r" b="b"/>
              <a:pathLst>
                <a:path w="973" h="1098" extrusionOk="0">
                  <a:moveTo>
                    <a:pt x="54" y="1008"/>
                  </a:moveTo>
                  <a:cubicBezTo>
                    <a:pt x="0" y="651"/>
                    <a:pt x="188" y="259"/>
                    <a:pt x="509" y="89"/>
                  </a:cubicBezTo>
                  <a:cubicBezTo>
                    <a:pt x="598" y="36"/>
                    <a:pt x="696" y="0"/>
                    <a:pt x="785" y="36"/>
                  </a:cubicBezTo>
                  <a:cubicBezTo>
                    <a:pt x="964" y="98"/>
                    <a:pt x="973" y="348"/>
                    <a:pt x="901" y="517"/>
                  </a:cubicBezTo>
                  <a:cubicBezTo>
                    <a:pt x="794" y="794"/>
                    <a:pt x="553" y="1008"/>
                    <a:pt x="268" y="1097"/>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11"/>
            <p:cNvSpPr/>
            <p:nvPr/>
          </p:nvSpPr>
          <p:spPr>
            <a:xfrm>
              <a:off x="3351205" y="371808"/>
              <a:ext cx="108762" cy="121603"/>
            </a:xfrm>
            <a:custGeom>
              <a:avLst/>
              <a:gdLst/>
              <a:ahLst/>
              <a:cxnLst/>
              <a:rect l="l" t="t" r="r" b="b"/>
              <a:pathLst>
                <a:path w="974" h="1089" extrusionOk="0">
                  <a:moveTo>
                    <a:pt x="54" y="1000"/>
                  </a:moveTo>
                  <a:cubicBezTo>
                    <a:pt x="1" y="643"/>
                    <a:pt x="197" y="250"/>
                    <a:pt x="509" y="81"/>
                  </a:cubicBezTo>
                  <a:cubicBezTo>
                    <a:pt x="599" y="27"/>
                    <a:pt x="697" y="1"/>
                    <a:pt x="795" y="27"/>
                  </a:cubicBezTo>
                  <a:cubicBezTo>
                    <a:pt x="964" y="90"/>
                    <a:pt x="973" y="340"/>
                    <a:pt x="902" y="509"/>
                  </a:cubicBezTo>
                  <a:cubicBezTo>
                    <a:pt x="795" y="786"/>
                    <a:pt x="554" y="1000"/>
                    <a:pt x="268" y="1089"/>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11"/>
            <p:cNvSpPr/>
            <p:nvPr/>
          </p:nvSpPr>
          <p:spPr>
            <a:xfrm>
              <a:off x="3362148" y="-112381"/>
              <a:ext cx="451462" cy="274138"/>
            </a:xfrm>
            <a:custGeom>
              <a:avLst/>
              <a:gdLst/>
              <a:ahLst/>
              <a:cxnLst/>
              <a:rect l="l" t="t" r="r" b="b"/>
              <a:pathLst>
                <a:path w="4043" h="2455" extrusionOk="0">
                  <a:moveTo>
                    <a:pt x="1437" y="2418"/>
                  </a:moveTo>
                  <a:cubicBezTo>
                    <a:pt x="1848" y="2454"/>
                    <a:pt x="2285" y="2418"/>
                    <a:pt x="2642" y="2213"/>
                  </a:cubicBezTo>
                  <a:cubicBezTo>
                    <a:pt x="4042" y="1393"/>
                    <a:pt x="2517" y="1"/>
                    <a:pt x="1384" y="224"/>
                  </a:cubicBezTo>
                  <a:cubicBezTo>
                    <a:pt x="117" y="474"/>
                    <a:pt x="1" y="2311"/>
                    <a:pt x="1437"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11"/>
            <p:cNvSpPr/>
            <p:nvPr/>
          </p:nvSpPr>
          <p:spPr>
            <a:xfrm>
              <a:off x="701344" y="374823"/>
              <a:ext cx="1078014" cy="274026"/>
            </a:xfrm>
            <a:custGeom>
              <a:avLst/>
              <a:gdLst/>
              <a:ahLst/>
              <a:cxnLst/>
              <a:rect l="l" t="t" r="r" b="b"/>
              <a:pathLst>
                <a:path w="9654" h="2454" extrusionOk="0">
                  <a:moveTo>
                    <a:pt x="3427" y="2418"/>
                  </a:moveTo>
                  <a:cubicBezTo>
                    <a:pt x="4417" y="2454"/>
                    <a:pt x="5452" y="2418"/>
                    <a:pt x="6299" y="2204"/>
                  </a:cubicBezTo>
                  <a:cubicBezTo>
                    <a:pt x="9653" y="1392"/>
                    <a:pt x="6005" y="0"/>
                    <a:pt x="3302" y="223"/>
                  </a:cubicBezTo>
                  <a:cubicBezTo>
                    <a:pt x="260" y="473"/>
                    <a:pt x="1" y="2311"/>
                    <a:pt x="3427"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11"/>
            <p:cNvSpPr/>
            <p:nvPr/>
          </p:nvSpPr>
          <p:spPr>
            <a:xfrm>
              <a:off x="2173787" y="407653"/>
              <a:ext cx="451350" cy="273133"/>
            </a:xfrm>
            <a:custGeom>
              <a:avLst/>
              <a:gdLst/>
              <a:ahLst/>
              <a:cxnLst/>
              <a:rect l="l" t="t" r="r" b="b"/>
              <a:pathLst>
                <a:path w="4042" h="2446" extrusionOk="0">
                  <a:moveTo>
                    <a:pt x="1436" y="2418"/>
                  </a:moveTo>
                  <a:cubicBezTo>
                    <a:pt x="1847" y="2445"/>
                    <a:pt x="2284" y="2409"/>
                    <a:pt x="2641" y="2204"/>
                  </a:cubicBezTo>
                  <a:cubicBezTo>
                    <a:pt x="4041" y="1392"/>
                    <a:pt x="2516" y="1"/>
                    <a:pt x="1383" y="215"/>
                  </a:cubicBezTo>
                  <a:cubicBezTo>
                    <a:pt x="116" y="465"/>
                    <a:pt x="0" y="2302"/>
                    <a:pt x="1436"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11"/>
            <p:cNvSpPr/>
            <p:nvPr/>
          </p:nvSpPr>
          <p:spPr>
            <a:xfrm>
              <a:off x="3747735" y="4200"/>
              <a:ext cx="73811" cy="112670"/>
            </a:xfrm>
            <a:custGeom>
              <a:avLst/>
              <a:gdLst/>
              <a:ahLst/>
              <a:cxnLst/>
              <a:rect l="l" t="t" r="r" b="b"/>
              <a:pathLst>
                <a:path w="661" h="1009" extrusionOk="0">
                  <a:moveTo>
                    <a:pt x="0" y="884"/>
                  </a:moveTo>
                  <a:cubicBezTo>
                    <a:pt x="54" y="696"/>
                    <a:pt x="36" y="491"/>
                    <a:pt x="107" y="313"/>
                  </a:cubicBezTo>
                  <a:cubicBezTo>
                    <a:pt x="188" y="134"/>
                    <a:pt x="438" y="1"/>
                    <a:pt x="580" y="134"/>
                  </a:cubicBezTo>
                  <a:cubicBezTo>
                    <a:pt x="661" y="215"/>
                    <a:pt x="661" y="340"/>
                    <a:pt x="661" y="447"/>
                  </a:cubicBezTo>
                  <a:cubicBezTo>
                    <a:pt x="652" y="572"/>
                    <a:pt x="643" y="705"/>
                    <a:pt x="580" y="812"/>
                  </a:cubicBezTo>
                  <a:cubicBezTo>
                    <a:pt x="518" y="928"/>
                    <a:pt x="402" y="1009"/>
                    <a:pt x="277" y="99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11"/>
            <p:cNvSpPr/>
            <p:nvPr/>
          </p:nvSpPr>
          <p:spPr>
            <a:xfrm>
              <a:off x="4527729" y="396710"/>
              <a:ext cx="131653" cy="251135"/>
            </a:xfrm>
            <a:custGeom>
              <a:avLst/>
              <a:gdLst/>
              <a:ahLst/>
              <a:cxnLst/>
              <a:rect l="l" t="t" r="r" b="b"/>
              <a:pathLst>
                <a:path w="1179" h="2249" extrusionOk="0">
                  <a:moveTo>
                    <a:pt x="527" y="224"/>
                  </a:moveTo>
                  <a:cubicBezTo>
                    <a:pt x="170" y="679"/>
                    <a:pt x="1" y="1267"/>
                    <a:pt x="45" y="1847"/>
                  </a:cubicBezTo>
                  <a:cubicBezTo>
                    <a:pt x="63" y="2008"/>
                    <a:pt x="134" y="2213"/>
                    <a:pt x="295" y="2240"/>
                  </a:cubicBezTo>
                  <a:cubicBezTo>
                    <a:pt x="384" y="2249"/>
                    <a:pt x="473" y="2195"/>
                    <a:pt x="554" y="2142"/>
                  </a:cubicBezTo>
                  <a:cubicBezTo>
                    <a:pt x="875" y="1910"/>
                    <a:pt x="1098" y="1526"/>
                    <a:pt x="1142" y="1116"/>
                  </a:cubicBezTo>
                  <a:cubicBezTo>
                    <a:pt x="1178" y="714"/>
                    <a:pt x="1044" y="295"/>
                    <a:pt x="768"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11"/>
            <p:cNvSpPr/>
            <p:nvPr/>
          </p:nvSpPr>
          <p:spPr>
            <a:xfrm>
              <a:off x="2270379" y="-167098"/>
              <a:ext cx="738217" cy="362688"/>
            </a:xfrm>
            <a:custGeom>
              <a:avLst/>
              <a:gdLst/>
              <a:ahLst/>
              <a:cxnLst/>
              <a:rect l="l" t="t" r="r" b="b"/>
              <a:pathLst>
                <a:path w="6611" h="3248" extrusionOk="0">
                  <a:moveTo>
                    <a:pt x="4586" y="2543"/>
                  </a:moveTo>
                  <a:cubicBezTo>
                    <a:pt x="4791" y="2462"/>
                    <a:pt x="4978" y="2346"/>
                    <a:pt x="5077" y="2150"/>
                  </a:cubicBezTo>
                  <a:cubicBezTo>
                    <a:pt x="5264" y="1758"/>
                    <a:pt x="4961" y="1294"/>
                    <a:pt x="4604" y="1035"/>
                  </a:cubicBezTo>
                  <a:cubicBezTo>
                    <a:pt x="3230" y="0"/>
                    <a:pt x="63" y="491"/>
                    <a:pt x="0" y="2578"/>
                  </a:cubicBezTo>
                  <a:cubicBezTo>
                    <a:pt x="0" y="2721"/>
                    <a:pt x="9" y="2882"/>
                    <a:pt x="99" y="2998"/>
                  </a:cubicBezTo>
                  <a:cubicBezTo>
                    <a:pt x="259" y="3230"/>
                    <a:pt x="580" y="3247"/>
                    <a:pt x="848" y="3230"/>
                  </a:cubicBezTo>
                  <a:cubicBezTo>
                    <a:pt x="1927" y="3176"/>
                    <a:pt x="2944" y="2944"/>
                    <a:pt x="3988" y="2730"/>
                  </a:cubicBezTo>
                  <a:cubicBezTo>
                    <a:pt x="4782" y="2569"/>
                    <a:pt x="5469" y="2230"/>
                    <a:pt x="6245" y="2061"/>
                  </a:cubicBezTo>
                  <a:cubicBezTo>
                    <a:pt x="6397" y="2025"/>
                    <a:pt x="6611" y="2061"/>
                    <a:pt x="6593" y="2213"/>
                  </a:cubicBezTo>
                  <a:cubicBezTo>
                    <a:pt x="6004" y="2489"/>
                    <a:pt x="5380" y="2685"/>
                    <a:pt x="4729" y="278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11"/>
            <p:cNvSpPr/>
            <p:nvPr/>
          </p:nvSpPr>
          <p:spPr>
            <a:xfrm>
              <a:off x="1227408" y="-99427"/>
              <a:ext cx="123613" cy="167498"/>
            </a:xfrm>
            <a:custGeom>
              <a:avLst/>
              <a:gdLst/>
              <a:ahLst/>
              <a:cxnLst/>
              <a:rect l="l" t="t" r="r" b="b"/>
              <a:pathLst>
                <a:path w="1107" h="1500" extrusionOk="0">
                  <a:moveTo>
                    <a:pt x="509" y="179"/>
                  </a:moveTo>
                  <a:cubicBezTo>
                    <a:pt x="188" y="411"/>
                    <a:pt x="0" y="822"/>
                    <a:pt x="36" y="1214"/>
                  </a:cubicBezTo>
                  <a:cubicBezTo>
                    <a:pt x="45" y="1339"/>
                    <a:pt x="107" y="1482"/>
                    <a:pt x="223" y="1491"/>
                  </a:cubicBezTo>
                  <a:cubicBezTo>
                    <a:pt x="277" y="1500"/>
                    <a:pt x="330" y="1473"/>
                    <a:pt x="375" y="1446"/>
                  </a:cubicBezTo>
                  <a:cubicBezTo>
                    <a:pt x="866" y="1170"/>
                    <a:pt x="1106" y="536"/>
                    <a:pt x="946"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11"/>
            <p:cNvSpPr/>
            <p:nvPr/>
          </p:nvSpPr>
          <p:spPr>
            <a:xfrm>
              <a:off x="1731473" y="-46609"/>
              <a:ext cx="339797" cy="247226"/>
            </a:xfrm>
            <a:custGeom>
              <a:avLst/>
              <a:gdLst/>
              <a:ahLst/>
              <a:cxnLst/>
              <a:rect l="l" t="t" r="r" b="b"/>
              <a:pathLst>
                <a:path w="3043" h="2214" extrusionOk="0">
                  <a:moveTo>
                    <a:pt x="1945" y="143"/>
                  </a:moveTo>
                  <a:cubicBezTo>
                    <a:pt x="2114" y="63"/>
                    <a:pt x="2302" y="1"/>
                    <a:pt x="2480" y="27"/>
                  </a:cubicBezTo>
                  <a:cubicBezTo>
                    <a:pt x="2543" y="36"/>
                    <a:pt x="2605" y="63"/>
                    <a:pt x="2659" y="90"/>
                  </a:cubicBezTo>
                  <a:cubicBezTo>
                    <a:pt x="2900" y="224"/>
                    <a:pt x="3042" y="518"/>
                    <a:pt x="3007" y="795"/>
                  </a:cubicBezTo>
                  <a:cubicBezTo>
                    <a:pt x="2837" y="2213"/>
                    <a:pt x="0" y="1071"/>
                    <a:pt x="1945" y="143"/>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11"/>
            <p:cNvSpPr/>
            <p:nvPr/>
          </p:nvSpPr>
          <p:spPr>
            <a:xfrm>
              <a:off x="966330" y="18158"/>
              <a:ext cx="116690" cy="149519"/>
            </a:xfrm>
            <a:custGeom>
              <a:avLst/>
              <a:gdLst/>
              <a:ahLst/>
              <a:cxnLst/>
              <a:rect l="l" t="t" r="r" b="b"/>
              <a:pathLst>
                <a:path w="1045" h="1339" extrusionOk="0">
                  <a:moveTo>
                    <a:pt x="242" y="331"/>
                  </a:moveTo>
                  <a:cubicBezTo>
                    <a:pt x="153" y="473"/>
                    <a:pt x="63" y="616"/>
                    <a:pt x="37" y="777"/>
                  </a:cubicBezTo>
                  <a:cubicBezTo>
                    <a:pt x="1" y="946"/>
                    <a:pt x="45" y="1134"/>
                    <a:pt x="170" y="1232"/>
                  </a:cubicBezTo>
                  <a:cubicBezTo>
                    <a:pt x="313" y="1339"/>
                    <a:pt x="509" y="1321"/>
                    <a:pt x="652" y="1223"/>
                  </a:cubicBezTo>
                  <a:cubicBezTo>
                    <a:pt x="795" y="1134"/>
                    <a:pt x="893" y="973"/>
                    <a:pt x="946" y="812"/>
                  </a:cubicBezTo>
                  <a:cubicBezTo>
                    <a:pt x="1045" y="518"/>
                    <a:pt x="1000" y="134"/>
                    <a:pt x="723"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11"/>
            <p:cNvSpPr/>
            <p:nvPr/>
          </p:nvSpPr>
          <p:spPr>
            <a:xfrm>
              <a:off x="222180" y="-87479"/>
              <a:ext cx="371733" cy="206357"/>
            </a:xfrm>
            <a:custGeom>
              <a:avLst/>
              <a:gdLst/>
              <a:ahLst/>
              <a:cxnLst/>
              <a:rect l="l" t="t" r="r" b="b"/>
              <a:pathLst>
                <a:path w="3329" h="1848" extrusionOk="0">
                  <a:moveTo>
                    <a:pt x="1856" y="19"/>
                  </a:moveTo>
                  <a:cubicBezTo>
                    <a:pt x="1981" y="1"/>
                    <a:pt x="2115" y="10"/>
                    <a:pt x="2249" y="28"/>
                  </a:cubicBezTo>
                  <a:cubicBezTo>
                    <a:pt x="2517" y="81"/>
                    <a:pt x="2757" y="224"/>
                    <a:pt x="2864" y="474"/>
                  </a:cubicBezTo>
                  <a:cubicBezTo>
                    <a:pt x="3328" y="1517"/>
                    <a:pt x="1758" y="1848"/>
                    <a:pt x="1089" y="1535"/>
                  </a:cubicBezTo>
                  <a:cubicBezTo>
                    <a:pt x="1" y="1018"/>
                    <a:pt x="1054" y="108"/>
                    <a:pt x="1856" y="19"/>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11"/>
            <p:cNvSpPr/>
            <p:nvPr/>
          </p:nvSpPr>
          <p:spPr>
            <a:xfrm>
              <a:off x="3721828" y="242274"/>
              <a:ext cx="131653" cy="179446"/>
            </a:xfrm>
            <a:custGeom>
              <a:avLst/>
              <a:gdLst/>
              <a:ahLst/>
              <a:cxnLst/>
              <a:rect l="l" t="t" r="r" b="b"/>
              <a:pathLst>
                <a:path w="1179" h="1607" extrusionOk="0">
                  <a:moveTo>
                    <a:pt x="393" y="1598"/>
                  </a:moveTo>
                  <a:cubicBezTo>
                    <a:pt x="464" y="1607"/>
                    <a:pt x="527" y="1535"/>
                    <a:pt x="562" y="1473"/>
                  </a:cubicBezTo>
                  <a:cubicBezTo>
                    <a:pt x="732" y="1205"/>
                    <a:pt x="1178" y="135"/>
                    <a:pt x="634" y="72"/>
                  </a:cubicBezTo>
                  <a:cubicBezTo>
                    <a:pt x="0" y="1"/>
                    <a:pt x="304" y="1303"/>
                    <a:pt x="393" y="1598"/>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11"/>
            <p:cNvSpPr/>
            <p:nvPr/>
          </p:nvSpPr>
          <p:spPr>
            <a:xfrm>
              <a:off x="1668716" y="169579"/>
              <a:ext cx="155438" cy="236171"/>
            </a:xfrm>
            <a:custGeom>
              <a:avLst/>
              <a:gdLst/>
              <a:ahLst/>
              <a:cxnLst/>
              <a:rect l="l" t="t" r="r" b="b"/>
              <a:pathLst>
                <a:path w="1392" h="2115" extrusionOk="0">
                  <a:moveTo>
                    <a:pt x="785" y="1624"/>
                  </a:moveTo>
                  <a:cubicBezTo>
                    <a:pt x="982" y="1321"/>
                    <a:pt x="1392" y="1"/>
                    <a:pt x="651" y="313"/>
                  </a:cubicBezTo>
                  <a:cubicBezTo>
                    <a:pt x="0" y="598"/>
                    <a:pt x="473" y="2115"/>
                    <a:pt x="785" y="1624"/>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11"/>
            <p:cNvSpPr/>
            <p:nvPr/>
          </p:nvSpPr>
          <p:spPr>
            <a:xfrm>
              <a:off x="2132916" y="-204953"/>
              <a:ext cx="87769" cy="61862"/>
            </a:xfrm>
            <a:custGeom>
              <a:avLst/>
              <a:gdLst/>
              <a:ahLst/>
              <a:cxnLst/>
              <a:rect l="l" t="t" r="r" b="b"/>
              <a:pathLst>
                <a:path w="786" h="554" extrusionOk="0">
                  <a:moveTo>
                    <a:pt x="0" y="125"/>
                  </a:moveTo>
                  <a:cubicBezTo>
                    <a:pt x="161" y="27"/>
                    <a:pt x="375" y="0"/>
                    <a:pt x="553" y="72"/>
                  </a:cubicBezTo>
                  <a:cubicBezTo>
                    <a:pt x="616" y="89"/>
                    <a:pt x="669" y="116"/>
                    <a:pt x="705" y="170"/>
                  </a:cubicBezTo>
                  <a:cubicBezTo>
                    <a:pt x="785" y="286"/>
                    <a:pt x="705" y="473"/>
                    <a:pt x="571" y="518"/>
                  </a:cubicBezTo>
                  <a:cubicBezTo>
                    <a:pt x="438" y="553"/>
                    <a:pt x="277" y="482"/>
                    <a:pt x="206" y="357"/>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11"/>
            <p:cNvSpPr/>
            <p:nvPr/>
          </p:nvSpPr>
          <p:spPr>
            <a:xfrm>
              <a:off x="3194871" y="-266705"/>
              <a:ext cx="284969" cy="140586"/>
            </a:xfrm>
            <a:custGeom>
              <a:avLst/>
              <a:gdLst/>
              <a:ahLst/>
              <a:cxnLst/>
              <a:rect l="l" t="t" r="r" b="b"/>
              <a:pathLst>
                <a:path w="2552" h="1259" extrusionOk="0">
                  <a:moveTo>
                    <a:pt x="2552" y="625"/>
                  </a:moveTo>
                  <a:cubicBezTo>
                    <a:pt x="2507" y="544"/>
                    <a:pt x="2409" y="509"/>
                    <a:pt x="2311" y="491"/>
                  </a:cubicBezTo>
                  <a:cubicBezTo>
                    <a:pt x="1900" y="384"/>
                    <a:pt x="72" y="0"/>
                    <a:pt x="18" y="901"/>
                  </a:cubicBezTo>
                  <a:cubicBezTo>
                    <a:pt x="0" y="1258"/>
                    <a:pt x="411" y="1044"/>
                    <a:pt x="687" y="990"/>
                  </a:cubicBezTo>
                  <a:cubicBezTo>
                    <a:pt x="1312" y="865"/>
                    <a:pt x="1927" y="750"/>
                    <a:pt x="2552" y="625"/>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11"/>
            <p:cNvSpPr/>
            <p:nvPr/>
          </p:nvSpPr>
          <p:spPr>
            <a:xfrm>
              <a:off x="3901165" y="-275884"/>
              <a:ext cx="810911" cy="109655"/>
            </a:xfrm>
            <a:custGeom>
              <a:avLst/>
              <a:gdLst/>
              <a:ahLst/>
              <a:cxnLst/>
              <a:rect l="l" t="t" r="r" b="b"/>
              <a:pathLst>
                <a:path w="7262" h="982" extrusionOk="0">
                  <a:moveTo>
                    <a:pt x="1303" y="580"/>
                  </a:moveTo>
                  <a:cubicBezTo>
                    <a:pt x="1731" y="393"/>
                    <a:pt x="2150" y="946"/>
                    <a:pt x="2623" y="973"/>
                  </a:cubicBezTo>
                  <a:cubicBezTo>
                    <a:pt x="2882" y="982"/>
                    <a:pt x="3132" y="830"/>
                    <a:pt x="3372" y="723"/>
                  </a:cubicBezTo>
                  <a:cubicBezTo>
                    <a:pt x="4496" y="206"/>
                    <a:pt x="5835" y="660"/>
                    <a:pt x="7048" y="420"/>
                  </a:cubicBezTo>
                  <a:cubicBezTo>
                    <a:pt x="7146" y="402"/>
                    <a:pt x="7262" y="348"/>
                    <a:pt x="7253" y="259"/>
                  </a:cubicBezTo>
                  <a:cubicBezTo>
                    <a:pt x="7244" y="188"/>
                    <a:pt x="7173" y="143"/>
                    <a:pt x="7110" y="116"/>
                  </a:cubicBezTo>
                  <a:cubicBezTo>
                    <a:pt x="6816" y="0"/>
                    <a:pt x="6495" y="18"/>
                    <a:pt x="6183" y="36"/>
                  </a:cubicBezTo>
                  <a:cubicBezTo>
                    <a:pt x="4122" y="152"/>
                    <a:pt x="2061" y="259"/>
                    <a:pt x="0" y="375"/>
                  </a:cubicBezTo>
                  <a:cubicBezTo>
                    <a:pt x="170" y="536"/>
                    <a:pt x="393" y="634"/>
                    <a:pt x="625" y="643"/>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11"/>
            <p:cNvSpPr/>
            <p:nvPr/>
          </p:nvSpPr>
          <p:spPr>
            <a:xfrm>
              <a:off x="5154294" y="-149231"/>
              <a:ext cx="84865" cy="72917"/>
            </a:xfrm>
            <a:custGeom>
              <a:avLst/>
              <a:gdLst/>
              <a:ahLst/>
              <a:cxnLst/>
              <a:rect l="l" t="t" r="r" b="b"/>
              <a:pathLst>
                <a:path w="760" h="653" extrusionOk="0">
                  <a:moveTo>
                    <a:pt x="509" y="63"/>
                  </a:moveTo>
                  <a:cubicBezTo>
                    <a:pt x="340" y="1"/>
                    <a:pt x="135" y="81"/>
                    <a:pt x="63" y="242"/>
                  </a:cubicBezTo>
                  <a:cubicBezTo>
                    <a:pt x="1" y="411"/>
                    <a:pt x="108" y="625"/>
                    <a:pt x="286" y="652"/>
                  </a:cubicBezTo>
                  <a:cubicBezTo>
                    <a:pt x="313" y="652"/>
                    <a:pt x="340" y="652"/>
                    <a:pt x="367" y="652"/>
                  </a:cubicBezTo>
                  <a:cubicBezTo>
                    <a:pt x="411" y="652"/>
                    <a:pt x="465" y="652"/>
                    <a:pt x="509" y="634"/>
                  </a:cubicBezTo>
                  <a:cubicBezTo>
                    <a:pt x="643" y="599"/>
                    <a:pt x="741" y="465"/>
                    <a:pt x="750" y="331"/>
                  </a:cubicBezTo>
                  <a:cubicBezTo>
                    <a:pt x="759" y="197"/>
                    <a:pt x="670" y="54"/>
                    <a:pt x="536" y="1"/>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11"/>
            <p:cNvSpPr/>
            <p:nvPr/>
          </p:nvSpPr>
          <p:spPr>
            <a:xfrm>
              <a:off x="5600627" y="242274"/>
              <a:ext cx="373631" cy="37966"/>
            </a:xfrm>
            <a:custGeom>
              <a:avLst/>
              <a:gdLst/>
              <a:ahLst/>
              <a:cxnLst/>
              <a:rect l="l" t="t" r="r" b="b"/>
              <a:pathLst>
                <a:path w="3346" h="340" extrusionOk="0">
                  <a:moveTo>
                    <a:pt x="2240" y="36"/>
                  </a:moveTo>
                  <a:cubicBezTo>
                    <a:pt x="1517" y="1"/>
                    <a:pt x="580" y="45"/>
                    <a:pt x="295" y="126"/>
                  </a:cubicBezTo>
                  <a:cubicBezTo>
                    <a:pt x="1" y="215"/>
                    <a:pt x="491" y="322"/>
                    <a:pt x="1258" y="340"/>
                  </a:cubicBezTo>
                  <a:cubicBezTo>
                    <a:pt x="1374" y="340"/>
                    <a:pt x="1490" y="340"/>
                    <a:pt x="1606" y="340"/>
                  </a:cubicBezTo>
                  <a:cubicBezTo>
                    <a:pt x="1829" y="340"/>
                    <a:pt x="2052" y="340"/>
                    <a:pt x="2266" y="331"/>
                  </a:cubicBezTo>
                  <a:cubicBezTo>
                    <a:pt x="2846" y="313"/>
                    <a:pt x="3283" y="242"/>
                    <a:pt x="3310" y="170"/>
                  </a:cubicBezTo>
                  <a:cubicBezTo>
                    <a:pt x="3346" y="99"/>
                    <a:pt x="2953" y="28"/>
                    <a:pt x="2391" y="1"/>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11"/>
            <p:cNvSpPr/>
            <p:nvPr/>
          </p:nvSpPr>
          <p:spPr>
            <a:xfrm>
              <a:off x="4956085" y="159640"/>
              <a:ext cx="207362" cy="63872"/>
            </a:xfrm>
            <a:custGeom>
              <a:avLst/>
              <a:gdLst/>
              <a:ahLst/>
              <a:cxnLst/>
              <a:rect l="l" t="t" r="r" b="b"/>
              <a:pathLst>
                <a:path w="1857" h="572" extrusionOk="0">
                  <a:moveTo>
                    <a:pt x="1" y="571"/>
                  </a:moveTo>
                  <a:lnTo>
                    <a:pt x="1000" y="384"/>
                  </a:lnTo>
                  <a:lnTo>
                    <a:pt x="1856" y="0"/>
                  </a:lnTo>
                  <a:cubicBezTo>
                    <a:pt x="1856" y="0"/>
                    <a:pt x="1847" y="348"/>
                    <a:pt x="1758" y="527"/>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11"/>
            <p:cNvSpPr/>
            <p:nvPr/>
          </p:nvSpPr>
          <p:spPr>
            <a:xfrm>
              <a:off x="3959902" y="179517"/>
              <a:ext cx="52929" cy="43996"/>
            </a:xfrm>
            <a:custGeom>
              <a:avLst/>
              <a:gdLst/>
              <a:ahLst/>
              <a:cxnLst/>
              <a:rect l="l" t="t" r="r" b="b"/>
              <a:pathLst>
                <a:path w="474" h="394" extrusionOk="0">
                  <a:moveTo>
                    <a:pt x="1" y="393"/>
                  </a:moveTo>
                  <a:lnTo>
                    <a:pt x="473" y="1"/>
                  </a:lnTo>
                  <a:lnTo>
                    <a:pt x="473" y="384"/>
                  </a:ln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11"/>
            <p:cNvSpPr/>
            <p:nvPr/>
          </p:nvSpPr>
          <p:spPr>
            <a:xfrm>
              <a:off x="3807477" y="623841"/>
              <a:ext cx="613823" cy="71801"/>
            </a:xfrm>
            <a:custGeom>
              <a:avLst/>
              <a:gdLst/>
              <a:ahLst/>
              <a:cxnLst/>
              <a:rect l="l" t="t" r="r" b="b"/>
              <a:pathLst>
                <a:path w="5497" h="643" extrusionOk="0">
                  <a:moveTo>
                    <a:pt x="1" y="1"/>
                  </a:moveTo>
                  <a:cubicBezTo>
                    <a:pt x="1" y="1"/>
                    <a:pt x="955" y="447"/>
                    <a:pt x="1990" y="491"/>
                  </a:cubicBezTo>
                  <a:cubicBezTo>
                    <a:pt x="3016" y="536"/>
                    <a:pt x="3899" y="491"/>
                    <a:pt x="3899" y="491"/>
                  </a:cubicBezTo>
                  <a:lnTo>
                    <a:pt x="5496" y="643"/>
                  </a:lnTo>
                  <a:lnTo>
                    <a:pt x="99" y="580"/>
                  </a:lnTo>
                  <a:cubicBezTo>
                    <a:pt x="99" y="580"/>
                    <a:pt x="36" y="277"/>
                    <a:pt x="1" y="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11"/>
            <p:cNvSpPr/>
            <p:nvPr/>
          </p:nvSpPr>
          <p:spPr>
            <a:xfrm>
              <a:off x="5822864" y="305757"/>
              <a:ext cx="973384" cy="228243"/>
            </a:xfrm>
            <a:custGeom>
              <a:avLst/>
              <a:gdLst/>
              <a:ahLst/>
              <a:cxnLst/>
              <a:rect l="l" t="t" r="r" b="b"/>
              <a:pathLst>
                <a:path w="8717" h="2044" extrusionOk="0">
                  <a:moveTo>
                    <a:pt x="241" y="2043"/>
                  </a:moveTo>
                  <a:cubicBezTo>
                    <a:pt x="241" y="2043"/>
                    <a:pt x="99" y="553"/>
                    <a:pt x="4354" y="321"/>
                  </a:cubicBezTo>
                  <a:cubicBezTo>
                    <a:pt x="8600" y="98"/>
                    <a:pt x="8636" y="1775"/>
                    <a:pt x="8636" y="1775"/>
                  </a:cubicBezTo>
                  <a:cubicBezTo>
                    <a:pt x="8636" y="1775"/>
                    <a:pt x="8716" y="330"/>
                    <a:pt x="8484" y="161"/>
                  </a:cubicBezTo>
                  <a:cubicBezTo>
                    <a:pt x="8261" y="0"/>
                    <a:pt x="482" y="27"/>
                    <a:pt x="241" y="161"/>
                  </a:cubicBezTo>
                  <a:cubicBezTo>
                    <a:pt x="1" y="303"/>
                    <a:pt x="241" y="2043"/>
                    <a:pt x="241" y="204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11"/>
            <p:cNvSpPr/>
            <p:nvPr/>
          </p:nvSpPr>
          <p:spPr>
            <a:xfrm>
              <a:off x="4926269" y="380741"/>
              <a:ext cx="479266" cy="336893"/>
            </a:xfrm>
            <a:custGeom>
              <a:avLst/>
              <a:gdLst/>
              <a:ahLst/>
              <a:cxnLst/>
              <a:rect l="l" t="t" r="r" b="b"/>
              <a:pathLst>
                <a:path w="4292" h="3017" extrusionOk="0">
                  <a:moveTo>
                    <a:pt x="0" y="2258"/>
                  </a:moveTo>
                  <a:cubicBezTo>
                    <a:pt x="0" y="2508"/>
                    <a:pt x="36" y="2802"/>
                    <a:pt x="250" y="2936"/>
                  </a:cubicBezTo>
                  <a:cubicBezTo>
                    <a:pt x="375" y="3016"/>
                    <a:pt x="526" y="3016"/>
                    <a:pt x="669" y="3016"/>
                  </a:cubicBezTo>
                  <a:cubicBezTo>
                    <a:pt x="1695" y="2980"/>
                    <a:pt x="2712" y="2704"/>
                    <a:pt x="3622" y="2222"/>
                  </a:cubicBezTo>
                  <a:cubicBezTo>
                    <a:pt x="3783" y="2142"/>
                    <a:pt x="3943" y="2044"/>
                    <a:pt x="4050" y="1901"/>
                  </a:cubicBezTo>
                  <a:cubicBezTo>
                    <a:pt x="4291" y="1571"/>
                    <a:pt x="4175" y="1080"/>
                    <a:pt x="3890" y="795"/>
                  </a:cubicBezTo>
                  <a:cubicBezTo>
                    <a:pt x="3604" y="500"/>
                    <a:pt x="3194" y="375"/>
                    <a:pt x="2801" y="277"/>
                  </a:cubicBezTo>
                  <a:cubicBezTo>
                    <a:pt x="2382" y="188"/>
                    <a:pt x="1954" y="126"/>
                    <a:pt x="1526" y="99"/>
                  </a:cubicBezTo>
                  <a:cubicBezTo>
                    <a:pt x="62" y="1"/>
                    <a:pt x="0" y="1027"/>
                    <a:pt x="0" y="225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11"/>
            <p:cNvSpPr/>
            <p:nvPr/>
          </p:nvSpPr>
          <p:spPr>
            <a:xfrm>
              <a:off x="4778757" y="293083"/>
              <a:ext cx="973384" cy="228243"/>
            </a:xfrm>
            <a:custGeom>
              <a:avLst/>
              <a:gdLst/>
              <a:ahLst/>
              <a:cxnLst/>
              <a:rect l="l" t="t" r="r" b="b"/>
              <a:pathLst>
                <a:path w="8717" h="2044" extrusionOk="0">
                  <a:moveTo>
                    <a:pt x="242" y="2044"/>
                  </a:moveTo>
                  <a:cubicBezTo>
                    <a:pt x="242" y="2044"/>
                    <a:pt x="108" y="554"/>
                    <a:pt x="4354" y="331"/>
                  </a:cubicBezTo>
                  <a:cubicBezTo>
                    <a:pt x="8601" y="108"/>
                    <a:pt x="8636" y="1776"/>
                    <a:pt x="8636" y="1776"/>
                  </a:cubicBezTo>
                  <a:cubicBezTo>
                    <a:pt x="8636" y="1776"/>
                    <a:pt x="8717" y="331"/>
                    <a:pt x="8494" y="170"/>
                  </a:cubicBezTo>
                  <a:cubicBezTo>
                    <a:pt x="8271" y="1"/>
                    <a:pt x="491" y="28"/>
                    <a:pt x="242" y="170"/>
                  </a:cubicBezTo>
                  <a:cubicBezTo>
                    <a:pt x="1" y="304"/>
                    <a:pt x="242" y="2044"/>
                    <a:pt x="242" y="2044"/>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11"/>
            <p:cNvSpPr/>
            <p:nvPr/>
          </p:nvSpPr>
          <p:spPr>
            <a:xfrm>
              <a:off x="8805811" y="-611517"/>
              <a:ext cx="950471" cy="385571"/>
            </a:xfrm>
            <a:custGeom>
              <a:avLst/>
              <a:gdLst/>
              <a:ahLst/>
              <a:cxnLst/>
              <a:rect l="l" t="t" r="r" b="b"/>
              <a:pathLst>
                <a:path w="8512" h="3453" extrusionOk="0">
                  <a:moveTo>
                    <a:pt x="224" y="54"/>
                  </a:moveTo>
                  <a:cubicBezTo>
                    <a:pt x="1" y="1089"/>
                    <a:pt x="1" y="2346"/>
                    <a:pt x="224" y="3381"/>
                  </a:cubicBezTo>
                  <a:lnTo>
                    <a:pt x="224" y="3381"/>
                  </a:lnTo>
                  <a:cubicBezTo>
                    <a:pt x="2918" y="3453"/>
                    <a:pt x="5594" y="3453"/>
                    <a:pt x="8289" y="3381"/>
                  </a:cubicBezTo>
                  <a:lnTo>
                    <a:pt x="8289" y="3381"/>
                  </a:lnTo>
                  <a:cubicBezTo>
                    <a:pt x="8512" y="2346"/>
                    <a:pt x="8512" y="1089"/>
                    <a:pt x="8289" y="54"/>
                  </a:cubicBezTo>
                  <a:lnTo>
                    <a:pt x="8289" y="54"/>
                  </a:lnTo>
                  <a:cubicBezTo>
                    <a:pt x="6942" y="18"/>
                    <a:pt x="5594" y="0"/>
                    <a:pt x="4256" y="0"/>
                  </a:cubicBezTo>
                  <a:lnTo>
                    <a:pt x="4256" y="0"/>
                  </a:lnTo>
                  <a:cubicBezTo>
                    <a:pt x="2909" y="0"/>
                    <a:pt x="1571" y="18"/>
                    <a:pt x="224"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11"/>
            <p:cNvSpPr/>
            <p:nvPr/>
          </p:nvSpPr>
          <p:spPr>
            <a:xfrm>
              <a:off x="8297851" y="-161287"/>
              <a:ext cx="950360" cy="385571"/>
            </a:xfrm>
            <a:custGeom>
              <a:avLst/>
              <a:gdLst/>
              <a:ahLst/>
              <a:cxnLst/>
              <a:rect l="l" t="t" r="r" b="b"/>
              <a:pathLst>
                <a:path w="8511" h="3453" extrusionOk="0">
                  <a:moveTo>
                    <a:pt x="223" y="54"/>
                  </a:moveTo>
                  <a:cubicBezTo>
                    <a:pt x="0" y="1089"/>
                    <a:pt x="0" y="2347"/>
                    <a:pt x="223" y="3373"/>
                  </a:cubicBezTo>
                  <a:lnTo>
                    <a:pt x="223" y="3373"/>
                  </a:lnTo>
                  <a:cubicBezTo>
                    <a:pt x="2917"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08" y="1"/>
                    <a:pt x="1570" y="18"/>
                    <a:pt x="223"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11"/>
            <p:cNvSpPr/>
            <p:nvPr/>
          </p:nvSpPr>
          <p:spPr>
            <a:xfrm>
              <a:off x="7782856" y="-611517"/>
              <a:ext cx="949355" cy="385571"/>
            </a:xfrm>
            <a:custGeom>
              <a:avLst/>
              <a:gdLst/>
              <a:ahLst/>
              <a:cxnLst/>
              <a:rect l="l" t="t" r="r" b="b"/>
              <a:pathLst>
                <a:path w="8502" h="3453" extrusionOk="0">
                  <a:moveTo>
                    <a:pt x="223" y="54"/>
                  </a:moveTo>
                  <a:cubicBezTo>
                    <a:pt x="0" y="1089"/>
                    <a:pt x="0" y="2346"/>
                    <a:pt x="223" y="3381"/>
                  </a:cubicBezTo>
                  <a:lnTo>
                    <a:pt x="223" y="3381"/>
                  </a:lnTo>
                  <a:cubicBezTo>
                    <a:pt x="2908" y="3453"/>
                    <a:pt x="5594" y="3453"/>
                    <a:pt x="8279" y="3381"/>
                  </a:cubicBezTo>
                  <a:lnTo>
                    <a:pt x="8279" y="3381"/>
                  </a:lnTo>
                  <a:cubicBezTo>
                    <a:pt x="8502" y="2346"/>
                    <a:pt x="8502" y="1089"/>
                    <a:pt x="8279" y="54"/>
                  </a:cubicBezTo>
                  <a:lnTo>
                    <a:pt x="8279" y="54"/>
                  </a:lnTo>
                  <a:cubicBezTo>
                    <a:pt x="6941" y="18"/>
                    <a:pt x="5594" y="0"/>
                    <a:pt x="4255" y="0"/>
                  </a:cubicBezTo>
                  <a:lnTo>
                    <a:pt x="4255" y="0"/>
                  </a:lnTo>
                  <a:cubicBezTo>
                    <a:pt x="2908" y="0"/>
                    <a:pt x="1561" y="18"/>
                    <a:pt x="223"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11"/>
            <p:cNvSpPr/>
            <p:nvPr/>
          </p:nvSpPr>
          <p:spPr>
            <a:xfrm>
              <a:off x="7864482" y="308931"/>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603"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11"/>
            <p:cNvSpPr/>
            <p:nvPr/>
          </p:nvSpPr>
          <p:spPr>
            <a:xfrm>
              <a:off x="6841415" y="308931"/>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594" y="0"/>
                    <a:pt x="4256" y="0"/>
                  </a:cubicBezTo>
                  <a:lnTo>
                    <a:pt x="4256" y="0"/>
                  </a:lnTo>
                  <a:cubicBezTo>
                    <a:pt x="2909"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11"/>
            <p:cNvSpPr/>
            <p:nvPr/>
          </p:nvSpPr>
          <p:spPr>
            <a:xfrm>
              <a:off x="7274784" y="-161287"/>
              <a:ext cx="950360" cy="385571"/>
            </a:xfrm>
            <a:custGeom>
              <a:avLst/>
              <a:gdLst/>
              <a:ahLst/>
              <a:cxnLst/>
              <a:rect l="l" t="t" r="r" b="b"/>
              <a:pathLst>
                <a:path w="8511" h="3453" extrusionOk="0">
                  <a:moveTo>
                    <a:pt x="223" y="54"/>
                  </a:moveTo>
                  <a:cubicBezTo>
                    <a:pt x="0" y="1089"/>
                    <a:pt x="0" y="2347"/>
                    <a:pt x="223" y="3373"/>
                  </a:cubicBezTo>
                  <a:lnTo>
                    <a:pt x="223" y="3373"/>
                  </a:lnTo>
                  <a:cubicBezTo>
                    <a:pt x="2909" y="3453"/>
                    <a:pt x="5594" y="3453"/>
                    <a:pt x="8279" y="3373"/>
                  </a:cubicBezTo>
                  <a:lnTo>
                    <a:pt x="8279" y="3373"/>
                  </a:lnTo>
                  <a:cubicBezTo>
                    <a:pt x="8511" y="2347"/>
                    <a:pt x="8511" y="1089"/>
                    <a:pt x="8279" y="54"/>
                  </a:cubicBezTo>
                  <a:lnTo>
                    <a:pt x="8279" y="54"/>
                  </a:lnTo>
                  <a:cubicBezTo>
                    <a:pt x="6941" y="18"/>
                    <a:pt x="5594" y="1"/>
                    <a:pt x="4256" y="1"/>
                  </a:cubicBezTo>
                  <a:lnTo>
                    <a:pt x="4256" y="1"/>
                  </a:lnTo>
                  <a:cubicBezTo>
                    <a:pt x="2909" y="1"/>
                    <a:pt x="1570" y="18"/>
                    <a:pt x="223" y="54"/>
                  </a:cubicBezTo>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11"/>
            <p:cNvSpPr/>
            <p:nvPr/>
          </p:nvSpPr>
          <p:spPr>
            <a:xfrm>
              <a:off x="6264670" y="-161287"/>
              <a:ext cx="950471" cy="385571"/>
            </a:xfrm>
            <a:custGeom>
              <a:avLst/>
              <a:gdLst/>
              <a:ahLst/>
              <a:cxnLst/>
              <a:rect l="l" t="t" r="r" b="b"/>
              <a:pathLst>
                <a:path w="8512" h="3453" extrusionOk="0">
                  <a:moveTo>
                    <a:pt x="223" y="54"/>
                  </a:moveTo>
                  <a:cubicBezTo>
                    <a:pt x="0" y="1089"/>
                    <a:pt x="0" y="2347"/>
                    <a:pt x="223" y="3373"/>
                  </a:cubicBezTo>
                  <a:lnTo>
                    <a:pt x="223" y="3373"/>
                  </a:lnTo>
                  <a:cubicBezTo>
                    <a:pt x="2918"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09" y="1"/>
                    <a:pt x="1570" y="18"/>
                    <a:pt x="223"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11"/>
            <p:cNvSpPr/>
            <p:nvPr/>
          </p:nvSpPr>
          <p:spPr>
            <a:xfrm>
              <a:off x="8872586" y="308931"/>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603"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11"/>
            <p:cNvSpPr/>
            <p:nvPr/>
          </p:nvSpPr>
          <p:spPr>
            <a:xfrm>
              <a:off x="8276947" y="-174304"/>
              <a:ext cx="973384" cy="222325"/>
            </a:xfrm>
            <a:custGeom>
              <a:avLst/>
              <a:gdLst/>
              <a:ahLst/>
              <a:cxnLst/>
              <a:rect l="l" t="t" r="r" b="b"/>
              <a:pathLst>
                <a:path w="8717" h="1991" extrusionOk="0">
                  <a:moveTo>
                    <a:pt x="4635" y="0"/>
                  </a:moveTo>
                  <a:cubicBezTo>
                    <a:pt x="2550" y="0"/>
                    <a:pt x="376" y="43"/>
                    <a:pt x="251" y="118"/>
                  </a:cubicBezTo>
                  <a:cubicBezTo>
                    <a:pt x="1" y="251"/>
                    <a:pt x="251" y="1991"/>
                    <a:pt x="251" y="1991"/>
                  </a:cubicBezTo>
                  <a:cubicBezTo>
                    <a:pt x="251" y="1991"/>
                    <a:pt x="108" y="501"/>
                    <a:pt x="4354" y="278"/>
                  </a:cubicBezTo>
                  <a:cubicBezTo>
                    <a:pt x="4629" y="263"/>
                    <a:pt x="4886" y="256"/>
                    <a:pt x="5127" y="256"/>
                  </a:cubicBezTo>
                  <a:cubicBezTo>
                    <a:pt x="8606" y="256"/>
                    <a:pt x="8645" y="1723"/>
                    <a:pt x="8645" y="1723"/>
                  </a:cubicBezTo>
                  <a:cubicBezTo>
                    <a:pt x="8645" y="1723"/>
                    <a:pt x="8717" y="278"/>
                    <a:pt x="8494" y="118"/>
                  </a:cubicBezTo>
                  <a:cubicBezTo>
                    <a:pt x="8387" y="36"/>
                    <a:pt x="6549" y="0"/>
                    <a:pt x="4635" y="0"/>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11"/>
            <p:cNvSpPr/>
            <p:nvPr/>
          </p:nvSpPr>
          <p:spPr>
            <a:xfrm>
              <a:off x="7844683" y="295814"/>
              <a:ext cx="972379" cy="222437"/>
            </a:xfrm>
            <a:custGeom>
              <a:avLst/>
              <a:gdLst/>
              <a:ahLst/>
              <a:cxnLst/>
              <a:rect l="l" t="t" r="r" b="b"/>
              <a:pathLst>
                <a:path w="8708" h="1992" extrusionOk="0">
                  <a:moveTo>
                    <a:pt x="4625" y="1"/>
                  </a:moveTo>
                  <a:cubicBezTo>
                    <a:pt x="2541" y="1"/>
                    <a:pt x="367" y="44"/>
                    <a:pt x="241" y="118"/>
                  </a:cubicBezTo>
                  <a:cubicBezTo>
                    <a:pt x="0" y="252"/>
                    <a:pt x="241" y="1992"/>
                    <a:pt x="241" y="1992"/>
                  </a:cubicBezTo>
                  <a:cubicBezTo>
                    <a:pt x="241" y="1992"/>
                    <a:pt x="98" y="502"/>
                    <a:pt x="4345" y="279"/>
                  </a:cubicBezTo>
                  <a:cubicBezTo>
                    <a:pt x="4611" y="265"/>
                    <a:pt x="4861" y="258"/>
                    <a:pt x="5096" y="258"/>
                  </a:cubicBezTo>
                  <a:cubicBezTo>
                    <a:pt x="8604" y="258"/>
                    <a:pt x="8636" y="1724"/>
                    <a:pt x="8636" y="1724"/>
                  </a:cubicBezTo>
                  <a:cubicBezTo>
                    <a:pt x="8636" y="1724"/>
                    <a:pt x="8707" y="279"/>
                    <a:pt x="8484" y="118"/>
                  </a:cubicBezTo>
                  <a:cubicBezTo>
                    <a:pt x="8377" y="37"/>
                    <a:pt x="6539" y="1"/>
                    <a:pt x="4625" y="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11"/>
            <p:cNvSpPr/>
            <p:nvPr/>
          </p:nvSpPr>
          <p:spPr>
            <a:xfrm>
              <a:off x="8883634" y="251148"/>
              <a:ext cx="925591" cy="155549"/>
            </a:xfrm>
            <a:custGeom>
              <a:avLst/>
              <a:gdLst/>
              <a:ahLst/>
              <a:cxnLst/>
              <a:rect l="l" t="t" r="r" b="b"/>
              <a:pathLst>
                <a:path w="8289" h="1393" extrusionOk="0">
                  <a:moveTo>
                    <a:pt x="1" y="1393"/>
                  </a:moveTo>
                  <a:cubicBezTo>
                    <a:pt x="358" y="349"/>
                    <a:pt x="3783" y="777"/>
                    <a:pt x="5603" y="759"/>
                  </a:cubicBezTo>
                  <a:cubicBezTo>
                    <a:pt x="7423" y="741"/>
                    <a:pt x="8288" y="1143"/>
                    <a:pt x="8288" y="1143"/>
                  </a:cubicBezTo>
                  <a:lnTo>
                    <a:pt x="8190" y="572"/>
                  </a:lnTo>
                  <a:cubicBezTo>
                    <a:pt x="8190" y="572"/>
                    <a:pt x="4015" y="1"/>
                    <a:pt x="126" y="572"/>
                  </a:cubicBezTo>
                  <a:cubicBezTo>
                    <a:pt x="126" y="572"/>
                    <a:pt x="28" y="1098"/>
                    <a:pt x="1" y="139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11"/>
            <p:cNvSpPr/>
            <p:nvPr/>
          </p:nvSpPr>
          <p:spPr>
            <a:xfrm>
              <a:off x="6853414" y="251148"/>
              <a:ext cx="925591" cy="155549"/>
            </a:xfrm>
            <a:custGeom>
              <a:avLst/>
              <a:gdLst/>
              <a:ahLst/>
              <a:cxnLst/>
              <a:rect l="l" t="t" r="r" b="b"/>
              <a:pathLst>
                <a:path w="8289" h="1393" extrusionOk="0">
                  <a:moveTo>
                    <a:pt x="1" y="1393"/>
                  </a:moveTo>
                  <a:cubicBezTo>
                    <a:pt x="358" y="349"/>
                    <a:pt x="3783" y="777"/>
                    <a:pt x="5603" y="759"/>
                  </a:cubicBezTo>
                  <a:cubicBezTo>
                    <a:pt x="7423" y="741"/>
                    <a:pt x="8288" y="1143"/>
                    <a:pt x="8288" y="1143"/>
                  </a:cubicBezTo>
                  <a:lnTo>
                    <a:pt x="8190" y="572"/>
                  </a:lnTo>
                  <a:cubicBezTo>
                    <a:pt x="8190" y="572"/>
                    <a:pt x="4015" y="1"/>
                    <a:pt x="135" y="572"/>
                  </a:cubicBezTo>
                  <a:cubicBezTo>
                    <a:pt x="135" y="572"/>
                    <a:pt x="27" y="1098"/>
                    <a:pt x="1" y="139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11"/>
            <p:cNvSpPr/>
            <p:nvPr/>
          </p:nvSpPr>
          <p:spPr>
            <a:xfrm>
              <a:off x="9010153" y="293023"/>
              <a:ext cx="455370" cy="400542"/>
            </a:xfrm>
            <a:custGeom>
              <a:avLst/>
              <a:gdLst/>
              <a:ahLst/>
              <a:cxnLst/>
              <a:rect l="l" t="t" r="r" b="b"/>
              <a:pathLst>
                <a:path w="4078" h="3587" extrusionOk="0">
                  <a:moveTo>
                    <a:pt x="2383" y="3043"/>
                  </a:moveTo>
                  <a:cubicBezTo>
                    <a:pt x="4078" y="2142"/>
                    <a:pt x="2347" y="1"/>
                    <a:pt x="875" y="919"/>
                  </a:cubicBezTo>
                  <a:cubicBezTo>
                    <a:pt x="331" y="1267"/>
                    <a:pt x="1" y="1927"/>
                    <a:pt x="143" y="2579"/>
                  </a:cubicBezTo>
                  <a:cubicBezTo>
                    <a:pt x="367" y="3587"/>
                    <a:pt x="1651" y="3435"/>
                    <a:pt x="2383" y="3043"/>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11"/>
            <p:cNvSpPr/>
            <p:nvPr/>
          </p:nvSpPr>
          <p:spPr>
            <a:xfrm>
              <a:off x="6775694" y="371748"/>
              <a:ext cx="1078014" cy="274026"/>
            </a:xfrm>
            <a:custGeom>
              <a:avLst/>
              <a:gdLst/>
              <a:ahLst/>
              <a:cxnLst/>
              <a:rect l="l" t="t" r="r" b="b"/>
              <a:pathLst>
                <a:path w="9654" h="2454" extrusionOk="0">
                  <a:moveTo>
                    <a:pt x="3427" y="2418"/>
                  </a:moveTo>
                  <a:cubicBezTo>
                    <a:pt x="4417" y="2454"/>
                    <a:pt x="5452" y="2418"/>
                    <a:pt x="6299" y="2204"/>
                  </a:cubicBezTo>
                  <a:cubicBezTo>
                    <a:pt x="9653" y="1392"/>
                    <a:pt x="6005" y="0"/>
                    <a:pt x="3302" y="223"/>
                  </a:cubicBezTo>
                  <a:cubicBezTo>
                    <a:pt x="260" y="473"/>
                    <a:pt x="1" y="2311"/>
                    <a:pt x="3427"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11"/>
            <p:cNvSpPr/>
            <p:nvPr/>
          </p:nvSpPr>
          <p:spPr>
            <a:xfrm>
              <a:off x="8248137" y="404578"/>
              <a:ext cx="451350" cy="273133"/>
            </a:xfrm>
            <a:custGeom>
              <a:avLst/>
              <a:gdLst/>
              <a:ahLst/>
              <a:cxnLst/>
              <a:rect l="l" t="t" r="r" b="b"/>
              <a:pathLst>
                <a:path w="4042" h="2446" extrusionOk="0">
                  <a:moveTo>
                    <a:pt x="1436" y="2418"/>
                  </a:moveTo>
                  <a:cubicBezTo>
                    <a:pt x="1847" y="2445"/>
                    <a:pt x="2284" y="2409"/>
                    <a:pt x="2641" y="2204"/>
                  </a:cubicBezTo>
                  <a:cubicBezTo>
                    <a:pt x="4041" y="1392"/>
                    <a:pt x="2516" y="1"/>
                    <a:pt x="1383" y="215"/>
                  </a:cubicBezTo>
                  <a:cubicBezTo>
                    <a:pt x="116" y="465"/>
                    <a:pt x="0" y="2302"/>
                    <a:pt x="1436"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11"/>
            <p:cNvSpPr/>
            <p:nvPr/>
          </p:nvSpPr>
          <p:spPr>
            <a:xfrm>
              <a:off x="8570855" y="-597523"/>
              <a:ext cx="723366" cy="439402"/>
            </a:xfrm>
            <a:custGeom>
              <a:avLst/>
              <a:gdLst/>
              <a:ahLst/>
              <a:cxnLst/>
              <a:rect l="l" t="t" r="r" b="b"/>
              <a:pathLst>
                <a:path w="6478" h="3935" extrusionOk="0">
                  <a:moveTo>
                    <a:pt x="4149" y="330"/>
                  </a:moveTo>
                  <a:cubicBezTo>
                    <a:pt x="4515" y="143"/>
                    <a:pt x="4952" y="0"/>
                    <a:pt x="5335" y="143"/>
                  </a:cubicBezTo>
                  <a:cubicBezTo>
                    <a:pt x="5630" y="250"/>
                    <a:pt x="5844" y="491"/>
                    <a:pt x="6031" y="741"/>
                  </a:cubicBezTo>
                  <a:cubicBezTo>
                    <a:pt x="6263" y="1035"/>
                    <a:pt x="6477" y="1374"/>
                    <a:pt x="6450" y="1749"/>
                  </a:cubicBezTo>
                  <a:cubicBezTo>
                    <a:pt x="6290" y="3934"/>
                    <a:pt x="1" y="2427"/>
                    <a:pt x="4149" y="33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11"/>
            <p:cNvSpPr/>
            <p:nvPr/>
          </p:nvSpPr>
          <p:spPr>
            <a:xfrm>
              <a:off x="8344729" y="-170173"/>
              <a:ext cx="738217" cy="362688"/>
            </a:xfrm>
            <a:custGeom>
              <a:avLst/>
              <a:gdLst/>
              <a:ahLst/>
              <a:cxnLst/>
              <a:rect l="l" t="t" r="r" b="b"/>
              <a:pathLst>
                <a:path w="6611" h="3248" extrusionOk="0">
                  <a:moveTo>
                    <a:pt x="4586" y="2543"/>
                  </a:moveTo>
                  <a:cubicBezTo>
                    <a:pt x="4791" y="2462"/>
                    <a:pt x="4978" y="2346"/>
                    <a:pt x="5077" y="2150"/>
                  </a:cubicBezTo>
                  <a:cubicBezTo>
                    <a:pt x="5264" y="1758"/>
                    <a:pt x="4961" y="1294"/>
                    <a:pt x="4604" y="1035"/>
                  </a:cubicBezTo>
                  <a:cubicBezTo>
                    <a:pt x="3230" y="0"/>
                    <a:pt x="63" y="491"/>
                    <a:pt x="0" y="2578"/>
                  </a:cubicBezTo>
                  <a:cubicBezTo>
                    <a:pt x="0" y="2721"/>
                    <a:pt x="9" y="2882"/>
                    <a:pt x="99" y="2998"/>
                  </a:cubicBezTo>
                  <a:cubicBezTo>
                    <a:pt x="259" y="3230"/>
                    <a:pt x="580" y="3247"/>
                    <a:pt x="848" y="3230"/>
                  </a:cubicBezTo>
                  <a:cubicBezTo>
                    <a:pt x="1927" y="3176"/>
                    <a:pt x="2944" y="2944"/>
                    <a:pt x="3988" y="2730"/>
                  </a:cubicBezTo>
                  <a:cubicBezTo>
                    <a:pt x="4782" y="2569"/>
                    <a:pt x="5469" y="2230"/>
                    <a:pt x="6245" y="2061"/>
                  </a:cubicBezTo>
                  <a:cubicBezTo>
                    <a:pt x="6397" y="2025"/>
                    <a:pt x="6611" y="2061"/>
                    <a:pt x="6593" y="2213"/>
                  </a:cubicBezTo>
                  <a:cubicBezTo>
                    <a:pt x="6004" y="2489"/>
                    <a:pt x="5380" y="2685"/>
                    <a:pt x="4729" y="278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11"/>
            <p:cNvSpPr/>
            <p:nvPr/>
          </p:nvSpPr>
          <p:spPr>
            <a:xfrm>
              <a:off x="8537019" y="-559668"/>
              <a:ext cx="191394" cy="244100"/>
            </a:xfrm>
            <a:custGeom>
              <a:avLst/>
              <a:gdLst/>
              <a:ahLst/>
              <a:cxnLst/>
              <a:rect l="l" t="t" r="r" b="b"/>
              <a:pathLst>
                <a:path w="1714" h="2186" extrusionOk="0">
                  <a:moveTo>
                    <a:pt x="562" y="357"/>
                  </a:moveTo>
                  <a:cubicBezTo>
                    <a:pt x="241" y="553"/>
                    <a:pt x="27" y="919"/>
                    <a:pt x="18" y="1303"/>
                  </a:cubicBezTo>
                  <a:cubicBezTo>
                    <a:pt x="0" y="1686"/>
                    <a:pt x="259" y="2105"/>
                    <a:pt x="643" y="2150"/>
                  </a:cubicBezTo>
                  <a:cubicBezTo>
                    <a:pt x="928" y="2186"/>
                    <a:pt x="1196" y="1998"/>
                    <a:pt x="1374" y="1775"/>
                  </a:cubicBezTo>
                  <a:cubicBezTo>
                    <a:pt x="1597" y="1490"/>
                    <a:pt x="1713" y="1106"/>
                    <a:pt x="1642" y="750"/>
                  </a:cubicBezTo>
                  <a:cubicBezTo>
                    <a:pt x="1561" y="402"/>
                    <a:pt x="1294" y="80"/>
                    <a:pt x="937"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11"/>
            <p:cNvSpPr/>
            <p:nvPr/>
          </p:nvSpPr>
          <p:spPr>
            <a:xfrm>
              <a:off x="7824695" y="-533761"/>
              <a:ext cx="425444" cy="289994"/>
            </a:xfrm>
            <a:custGeom>
              <a:avLst/>
              <a:gdLst/>
              <a:ahLst/>
              <a:cxnLst/>
              <a:rect l="l" t="t" r="r" b="b"/>
              <a:pathLst>
                <a:path w="3810" h="2597" extrusionOk="0">
                  <a:moveTo>
                    <a:pt x="2606" y="71"/>
                  </a:moveTo>
                  <a:cubicBezTo>
                    <a:pt x="2954" y="0"/>
                    <a:pt x="3364" y="9"/>
                    <a:pt x="3605" y="268"/>
                  </a:cubicBezTo>
                  <a:cubicBezTo>
                    <a:pt x="3765" y="437"/>
                    <a:pt x="3810" y="696"/>
                    <a:pt x="3783" y="937"/>
                  </a:cubicBezTo>
                  <a:cubicBezTo>
                    <a:pt x="3658" y="2025"/>
                    <a:pt x="2222" y="2596"/>
                    <a:pt x="1312" y="2061"/>
                  </a:cubicBezTo>
                  <a:cubicBezTo>
                    <a:pt x="1" y="1276"/>
                    <a:pt x="1812" y="250"/>
                    <a:pt x="2606" y="7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11"/>
            <p:cNvSpPr/>
            <p:nvPr/>
          </p:nvSpPr>
          <p:spPr>
            <a:xfrm>
              <a:off x="7301758" y="-102502"/>
              <a:ext cx="123613" cy="167498"/>
            </a:xfrm>
            <a:custGeom>
              <a:avLst/>
              <a:gdLst/>
              <a:ahLst/>
              <a:cxnLst/>
              <a:rect l="l" t="t" r="r" b="b"/>
              <a:pathLst>
                <a:path w="1107" h="1500" extrusionOk="0">
                  <a:moveTo>
                    <a:pt x="509" y="179"/>
                  </a:moveTo>
                  <a:cubicBezTo>
                    <a:pt x="188" y="411"/>
                    <a:pt x="0" y="822"/>
                    <a:pt x="36" y="1214"/>
                  </a:cubicBezTo>
                  <a:cubicBezTo>
                    <a:pt x="45" y="1339"/>
                    <a:pt x="107" y="1482"/>
                    <a:pt x="223" y="1491"/>
                  </a:cubicBezTo>
                  <a:cubicBezTo>
                    <a:pt x="277" y="1500"/>
                    <a:pt x="330" y="1473"/>
                    <a:pt x="375" y="1446"/>
                  </a:cubicBezTo>
                  <a:cubicBezTo>
                    <a:pt x="866" y="1170"/>
                    <a:pt x="1106" y="536"/>
                    <a:pt x="946"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11"/>
            <p:cNvSpPr/>
            <p:nvPr/>
          </p:nvSpPr>
          <p:spPr>
            <a:xfrm>
              <a:off x="7805823" y="-49684"/>
              <a:ext cx="339797" cy="247226"/>
            </a:xfrm>
            <a:custGeom>
              <a:avLst/>
              <a:gdLst/>
              <a:ahLst/>
              <a:cxnLst/>
              <a:rect l="l" t="t" r="r" b="b"/>
              <a:pathLst>
                <a:path w="3043" h="2214" extrusionOk="0">
                  <a:moveTo>
                    <a:pt x="1945" y="143"/>
                  </a:moveTo>
                  <a:cubicBezTo>
                    <a:pt x="2114" y="63"/>
                    <a:pt x="2302" y="1"/>
                    <a:pt x="2480" y="27"/>
                  </a:cubicBezTo>
                  <a:cubicBezTo>
                    <a:pt x="2543" y="36"/>
                    <a:pt x="2605" y="63"/>
                    <a:pt x="2659" y="90"/>
                  </a:cubicBezTo>
                  <a:cubicBezTo>
                    <a:pt x="2900" y="224"/>
                    <a:pt x="3042" y="518"/>
                    <a:pt x="3007" y="795"/>
                  </a:cubicBezTo>
                  <a:cubicBezTo>
                    <a:pt x="2837" y="2213"/>
                    <a:pt x="0" y="1071"/>
                    <a:pt x="1945" y="143"/>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11"/>
            <p:cNvSpPr/>
            <p:nvPr/>
          </p:nvSpPr>
          <p:spPr>
            <a:xfrm>
              <a:off x="7040680" y="15083"/>
              <a:ext cx="116690" cy="149519"/>
            </a:xfrm>
            <a:custGeom>
              <a:avLst/>
              <a:gdLst/>
              <a:ahLst/>
              <a:cxnLst/>
              <a:rect l="l" t="t" r="r" b="b"/>
              <a:pathLst>
                <a:path w="1045" h="1339" extrusionOk="0">
                  <a:moveTo>
                    <a:pt x="242" y="331"/>
                  </a:moveTo>
                  <a:cubicBezTo>
                    <a:pt x="153" y="473"/>
                    <a:pt x="63" y="616"/>
                    <a:pt x="37" y="777"/>
                  </a:cubicBezTo>
                  <a:cubicBezTo>
                    <a:pt x="1" y="946"/>
                    <a:pt x="45" y="1134"/>
                    <a:pt x="170" y="1232"/>
                  </a:cubicBezTo>
                  <a:cubicBezTo>
                    <a:pt x="313" y="1339"/>
                    <a:pt x="509" y="1321"/>
                    <a:pt x="652" y="1223"/>
                  </a:cubicBezTo>
                  <a:cubicBezTo>
                    <a:pt x="795" y="1134"/>
                    <a:pt x="893" y="973"/>
                    <a:pt x="946" y="812"/>
                  </a:cubicBezTo>
                  <a:cubicBezTo>
                    <a:pt x="1045" y="518"/>
                    <a:pt x="1000" y="134"/>
                    <a:pt x="723"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11"/>
            <p:cNvSpPr/>
            <p:nvPr/>
          </p:nvSpPr>
          <p:spPr>
            <a:xfrm>
              <a:off x="6296530" y="-90554"/>
              <a:ext cx="371733" cy="206357"/>
            </a:xfrm>
            <a:custGeom>
              <a:avLst/>
              <a:gdLst/>
              <a:ahLst/>
              <a:cxnLst/>
              <a:rect l="l" t="t" r="r" b="b"/>
              <a:pathLst>
                <a:path w="3329" h="1848" extrusionOk="0">
                  <a:moveTo>
                    <a:pt x="1856" y="19"/>
                  </a:moveTo>
                  <a:cubicBezTo>
                    <a:pt x="1981" y="1"/>
                    <a:pt x="2115" y="10"/>
                    <a:pt x="2249" y="28"/>
                  </a:cubicBezTo>
                  <a:cubicBezTo>
                    <a:pt x="2517" y="81"/>
                    <a:pt x="2757" y="224"/>
                    <a:pt x="2864" y="474"/>
                  </a:cubicBezTo>
                  <a:cubicBezTo>
                    <a:pt x="3328" y="1517"/>
                    <a:pt x="1758" y="1848"/>
                    <a:pt x="1089" y="1535"/>
                  </a:cubicBezTo>
                  <a:cubicBezTo>
                    <a:pt x="1" y="1018"/>
                    <a:pt x="1054" y="108"/>
                    <a:pt x="1856" y="19"/>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11"/>
            <p:cNvSpPr/>
            <p:nvPr/>
          </p:nvSpPr>
          <p:spPr>
            <a:xfrm>
              <a:off x="8704297" y="-568713"/>
              <a:ext cx="156554" cy="236283"/>
            </a:xfrm>
            <a:custGeom>
              <a:avLst/>
              <a:gdLst/>
              <a:ahLst/>
              <a:cxnLst/>
              <a:rect l="l" t="t" r="r" b="b"/>
              <a:pathLst>
                <a:path w="1402" h="2116" extrusionOk="0">
                  <a:moveTo>
                    <a:pt x="795" y="1624"/>
                  </a:moveTo>
                  <a:cubicBezTo>
                    <a:pt x="991" y="1330"/>
                    <a:pt x="1402" y="1"/>
                    <a:pt x="661" y="322"/>
                  </a:cubicBezTo>
                  <a:cubicBezTo>
                    <a:pt x="1" y="599"/>
                    <a:pt x="474" y="2115"/>
                    <a:pt x="795" y="1624"/>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11"/>
            <p:cNvSpPr/>
            <p:nvPr/>
          </p:nvSpPr>
          <p:spPr>
            <a:xfrm>
              <a:off x="7743066" y="166504"/>
              <a:ext cx="155438" cy="236171"/>
            </a:xfrm>
            <a:custGeom>
              <a:avLst/>
              <a:gdLst/>
              <a:ahLst/>
              <a:cxnLst/>
              <a:rect l="l" t="t" r="r" b="b"/>
              <a:pathLst>
                <a:path w="1392" h="2115" extrusionOk="0">
                  <a:moveTo>
                    <a:pt x="785" y="1624"/>
                  </a:moveTo>
                  <a:cubicBezTo>
                    <a:pt x="982" y="1321"/>
                    <a:pt x="1392" y="1"/>
                    <a:pt x="651" y="313"/>
                  </a:cubicBezTo>
                  <a:cubicBezTo>
                    <a:pt x="0" y="598"/>
                    <a:pt x="473" y="2115"/>
                    <a:pt x="785" y="1624"/>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11"/>
            <p:cNvSpPr/>
            <p:nvPr/>
          </p:nvSpPr>
          <p:spPr>
            <a:xfrm>
              <a:off x="8207266" y="-208028"/>
              <a:ext cx="87769" cy="61862"/>
            </a:xfrm>
            <a:custGeom>
              <a:avLst/>
              <a:gdLst/>
              <a:ahLst/>
              <a:cxnLst/>
              <a:rect l="l" t="t" r="r" b="b"/>
              <a:pathLst>
                <a:path w="786" h="554" extrusionOk="0">
                  <a:moveTo>
                    <a:pt x="0" y="125"/>
                  </a:moveTo>
                  <a:cubicBezTo>
                    <a:pt x="161" y="27"/>
                    <a:pt x="375" y="0"/>
                    <a:pt x="553" y="72"/>
                  </a:cubicBezTo>
                  <a:cubicBezTo>
                    <a:pt x="616" y="89"/>
                    <a:pt x="669" y="116"/>
                    <a:pt x="705" y="170"/>
                  </a:cubicBezTo>
                  <a:cubicBezTo>
                    <a:pt x="785" y="286"/>
                    <a:pt x="705" y="473"/>
                    <a:pt x="571" y="518"/>
                  </a:cubicBezTo>
                  <a:cubicBezTo>
                    <a:pt x="438" y="553"/>
                    <a:pt x="277" y="482"/>
                    <a:pt x="206" y="357"/>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11"/>
            <p:cNvSpPr/>
            <p:nvPr/>
          </p:nvSpPr>
          <p:spPr>
            <a:xfrm>
              <a:off x="-829261" y="-158212"/>
              <a:ext cx="950360" cy="385571"/>
            </a:xfrm>
            <a:custGeom>
              <a:avLst/>
              <a:gdLst/>
              <a:ahLst/>
              <a:cxnLst/>
              <a:rect l="l" t="t" r="r" b="b"/>
              <a:pathLst>
                <a:path w="8511" h="3453" extrusionOk="0">
                  <a:moveTo>
                    <a:pt x="223" y="54"/>
                  </a:moveTo>
                  <a:cubicBezTo>
                    <a:pt x="0" y="1089"/>
                    <a:pt x="0" y="2347"/>
                    <a:pt x="223" y="3373"/>
                  </a:cubicBezTo>
                  <a:lnTo>
                    <a:pt x="223" y="3373"/>
                  </a:lnTo>
                  <a:cubicBezTo>
                    <a:pt x="2917"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08" y="1"/>
                    <a:pt x="1570" y="18"/>
                    <a:pt x="223"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11"/>
            <p:cNvSpPr/>
            <p:nvPr/>
          </p:nvSpPr>
          <p:spPr>
            <a:xfrm>
              <a:off x="-850165" y="-171229"/>
              <a:ext cx="973384" cy="222325"/>
            </a:xfrm>
            <a:custGeom>
              <a:avLst/>
              <a:gdLst/>
              <a:ahLst/>
              <a:cxnLst/>
              <a:rect l="l" t="t" r="r" b="b"/>
              <a:pathLst>
                <a:path w="8717" h="1991" extrusionOk="0">
                  <a:moveTo>
                    <a:pt x="4635" y="0"/>
                  </a:moveTo>
                  <a:cubicBezTo>
                    <a:pt x="2550" y="0"/>
                    <a:pt x="376" y="43"/>
                    <a:pt x="251" y="118"/>
                  </a:cubicBezTo>
                  <a:cubicBezTo>
                    <a:pt x="1" y="251"/>
                    <a:pt x="251" y="1991"/>
                    <a:pt x="251" y="1991"/>
                  </a:cubicBezTo>
                  <a:cubicBezTo>
                    <a:pt x="251" y="1991"/>
                    <a:pt x="108" y="501"/>
                    <a:pt x="4354" y="278"/>
                  </a:cubicBezTo>
                  <a:cubicBezTo>
                    <a:pt x="4629" y="263"/>
                    <a:pt x="4886" y="256"/>
                    <a:pt x="5127" y="256"/>
                  </a:cubicBezTo>
                  <a:cubicBezTo>
                    <a:pt x="8606" y="256"/>
                    <a:pt x="8645" y="1723"/>
                    <a:pt x="8645" y="1723"/>
                  </a:cubicBezTo>
                  <a:cubicBezTo>
                    <a:pt x="8645" y="1723"/>
                    <a:pt x="8717" y="278"/>
                    <a:pt x="8494" y="118"/>
                  </a:cubicBezTo>
                  <a:cubicBezTo>
                    <a:pt x="8387" y="36"/>
                    <a:pt x="6549" y="0"/>
                    <a:pt x="4635" y="0"/>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11"/>
            <p:cNvSpPr/>
            <p:nvPr/>
          </p:nvSpPr>
          <p:spPr>
            <a:xfrm>
              <a:off x="-782383" y="-167098"/>
              <a:ext cx="738217" cy="362688"/>
            </a:xfrm>
            <a:custGeom>
              <a:avLst/>
              <a:gdLst/>
              <a:ahLst/>
              <a:cxnLst/>
              <a:rect l="l" t="t" r="r" b="b"/>
              <a:pathLst>
                <a:path w="6611" h="3248" extrusionOk="0">
                  <a:moveTo>
                    <a:pt x="4586" y="2543"/>
                  </a:moveTo>
                  <a:cubicBezTo>
                    <a:pt x="4791" y="2462"/>
                    <a:pt x="4978" y="2346"/>
                    <a:pt x="5077" y="2150"/>
                  </a:cubicBezTo>
                  <a:cubicBezTo>
                    <a:pt x="5264" y="1758"/>
                    <a:pt x="4961" y="1294"/>
                    <a:pt x="4604" y="1035"/>
                  </a:cubicBezTo>
                  <a:cubicBezTo>
                    <a:pt x="3230" y="0"/>
                    <a:pt x="63" y="491"/>
                    <a:pt x="0" y="2578"/>
                  </a:cubicBezTo>
                  <a:cubicBezTo>
                    <a:pt x="0" y="2721"/>
                    <a:pt x="9" y="2882"/>
                    <a:pt x="99" y="2998"/>
                  </a:cubicBezTo>
                  <a:cubicBezTo>
                    <a:pt x="259" y="3230"/>
                    <a:pt x="580" y="3247"/>
                    <a:pt x="848" y="3230"/>
                  </a:cubicBezTo>
                  <a:cubicBezTo>
                    <a:pt x="1927" y="3176"/>
                    <a:pt x="2944" y="2944"/>
                    <a:pt x="3988" y="2730"/>
                  </a:cubicBezTo>
                  <a:cubicBezTo>
                    <a:pt x="4782" y="2569"/>
                    <a:pt x="5469" y="2230"/>
                    <a:pt x="6245" y="2061"/>
                  </a:cubicBezTo>
                  <a:cubicBezTo>
                    <a:pt x="6397" y="2025"/>
                    <a:pt x="6611" y="2061"/>
                    <a:pt x="6593" y="2213"/>
                  </a:cubicBezTo>
                  <a:cubicBezTo>
                    <a:pt x="6004" y="2489"/>
                    <a:pt x="5380" y="2685"/>
                    <a:pt x="4729" y="278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7" name="Google Shape;1597;p11"/>
          <p:cNvGrpSpPr/>
          <p:nvPr/>
        </p:nvGrpSpPr>
        <p:grpSpPr>
          <a:xfrm>
            <a:off x="-1199669" y="-871192"/>
            <a:ext cx="11192829" cy="1396212"/>
            <a:chOff x="-1199669" y="-794992"/>
            <a:chExt cx="11192829" cy="1396212"/>
          </a:xfrm>
        </p:grpSpPr>
        <p:grpSp>
          <p:nvGrpSpPr>
            <p:cNvPr id="1598" name="Google Shape;1598;p11"/>
            <p:cNvGrpSpPr/>
            <p:nvPr/>
          </p:nvGrpSpPr>
          <p:grpSpPr>
            <a:xfrm>
              <a:off x="-1199669" y="-794992"/>
              <a:ext cx="11004300" cy="1396212"/>
              <a:chOff x="-867581" y="-611517"/>
              <a:chExt cx="11004300" cy="1396212"/>
            </a:xfrm>
          </p:grpSpPr>
          <p:sp>
            <p:nvSpPr>
              <p:cNvPr id="1599" name="Google Shape;1599;p11"/>
              <p:cNvSpPr/>
              <p:nvPr/>
            </p:nvSpPr>
            <p:spPr>
              <a:xfrm>
                <a:off x="-867581" y="-514805"/>
                <a:ext cx="11004300" cy="1299500"/>
              </a:xfrm>
              <a:custGeom>
                <a:avLst/>
                <a:gdLst/>
                <a:ahLst/>
                <a:cxnLst/>
                <a:rect l="l" t="t" r="r" b="b"/>
                <a:pathLst>
                  <a:path w="440172" h="51980" extrusionOk="0">
                    <a:moveTo>
                      <a:pt x="6509" y="45738"/>
                    </a:moveTo>
                    <a:cubicBezTo>
                      <a:pt x="22130" y="52850"/>
                      <a:pt x="70327" y="50945"/>
                      <a:pt x="126905" y="51453"/>
                    </a:cubicBezTo>
                    <a:cubicBezTo>
                      <a:pt x="183484" y="51961"/>
                      <a:pt x="296831" y="48850"/>
                      <a:pt x="345980" y="48786"/>
                    </a:cubicBezTo>
                    <a:cubicBezTo>
                      <a:pt x="395129" y="48723"/>
                      <a:pt x="407639" y="54057"/>
                      <a:pt x="421799" y="51072"/>
                    </a:cubicBezTo>
                    <a:cubicBezTo>
                      <a:pt x="435960" y="48088"/>
                      <a:pt x="431705" y="39134"/>
                      <a:pt x="430943" y="30879"/>
                    </a:cubicBezTo>
                    <a:cubicBezTo>
                      <a:pt x="430181" y="22624"/>
                      <a:pt x="459582" y="5924"/>
                      <a:pt x="417227" y="1542"/>
                    </a:cubicBezTo>
                    <a:cubicBezTo>
                      <a:pt x="374873" y="-2839"/>
                      <a:pt x="240824" y="3384"/>
                      <a:pt x="176816" y="4590"/>
                    </a:cubicBezTo>
                    <a:cubicBezTo>
                      <a:pt x="112808" y="5797"/>
                      <a:pt x="61564" y="1923"/>
                      <a:pt x="33179" y="8781"/>
                    </a:cubicBezTo>
                    <a:cubicBezTo>
                      <a:pt x="4795" y="15639"/>
                      <a:pt x="-9112" y="38626"/>
                      <a:pt x="6509" y="45738"/>
                    </a:cubicBezTo>
                    <a:close/>
                  </a:path>
                </a:pathLst>
              </a:custGeom>
              <a:gradFill>
                <a:gsLst>
                  <a:gs pos="0">
                    <a:schemeClr val="accent6"/>
                  </a:gs>
                  <a:gs pos="100000">
                    <a:schemeClr val="accent5"/>
                  </a:gs>
                </a:gsLst>
                <a:lin ang="5400012" scaled="0"/>
              </a:gradFill>
              <a:ln>
                <a:noFill/>
              </a:ln>
            </p:spPr>
          </p:sp>
          <p:sp>
            <p:nvSpPr>
              <p:cNvPr id="1600" name="Google Shape;1600;p11"/>
              <p:cNvSpPr/>
              <p:nvPr/>
            </p:nvSpPr>
            <p:spPr>
              <a:xfrm>
                <a:off x="2223501" y="-158212"/>
                <a:ext cx="950360" cy="385571"/>
              </a:xfrm>
              <a:custGeom>
                <a:avLst/>
                <a:gdLst/>
                <a:ahLst/>
                <a:cxnLst/>
                <a:rect l="l" t="t" r="r" b="b"/>
                <a:pathLst>
                  <a:path w="8511" h="3453" extrusionOk="0">
                    <a:moveTo>
                      <a:pt x="223" y="54"/>
                    </a:moveTo>
                    <a:cubicBezTo>
                      <a:pt x="0" y="1089"/>
                      <a:pt x="0" y="2347"/>
                      <a:pt x="223" y="3373"/>
                    </a:cubicBezTo>
                    <a:lnTo>
                      <a:pt x="223" y="3373"/>
                    </a:lnTo>
                    <a:cubicBezTo>
                      <a:pt x="2917"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08" y="1"/>
                      <a:pt x="1570" y="18"/>
                      <a:pt x="223"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11"/>
              <p:cNvSpPr/>
              <p:nvPr/>
            </p:nvSpPr>
            <p:spPr>
              <a:xfrm>
                <a:off x="4226756" y="-158212"/>
                <a:ext cx="950471" cy="385571"/>
              </a:xfrm>
              <a:custGeom>
                <a:avLst/>
                <a:gdLst/>
                <a:ahLst/>
                <a:cxnLst/>
                <a:rect l="l" t="t" r="r" b="b"/>
                <a:pathLst>
                  <a:path w="8512" h="3453" extrusionOk="0">
                    <a:moveTo>
                      <a:pt x="223" y="54"/>
                    </a:moveTo>
                    <a:cubicBezTo>
                      <a:pt x="0" y="1089"/>
                      <a:pt x="0" y="2347"/>
                      <a:pt x="223" y="3373"/>
                    </a:cubicBezTo>
                    <a:lnTo>
                      <a:pt x="223" y="3373"/>
                    </a:lnTo>
                    <a:cubicBezTo>
                      <a:pt x="2918" y="3453"/>
                      <a:pt x="5594" y="3453"/>
                      <a:pt x="8288" y="3373"/>
                    </a:cubicBezTo>
                    <a:lnTo>
                      <a:pt x="8288" y="3373"/>
                    </a:lnTo>
                    <a:cubicBezTo>
                      <a:pt x="8511" y="2347"/>
                      <a:pt x="8511" y="1089"/>
                      <a:pt x="8288" y="54"/>
                    </a:cubicBezTo>
                    <a:lnTo>
                      <a:pt x="8288" y="54"/>
                    </a:lnTo>
                    <a:cubicBezTo>
                      <a:pt x="6941" y="18"/>
                      <a:pt x="5594" y="1"/>
                      <a:pt x="4256" y="1"/>
                    </a:cubicBezTo>
                    <a:lnTo>
                      <a:pt x="4256" y="1"/>
                    </a:lnTo>
                    <a:cubicBezTo>
                      <a:pt x="2909" y="1"/>
                      <a:pt x="1571" y="18"/>
                      <a:pt x="223"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11"/>
              <p:cNvSpPr/>
              <p:nvPr/>
            </p:nvSpPr>
            <p:spPr>
              <a:xfrm>
                <a:off x="1790132" y="3120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603"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11"/>
              <p:cNvSpPr/>
              <p:nvPr/>
            </p:nvSpPr>
            <p:spPr>
              <a:xfrm>
                <a:off x="3793387" y="3120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11"/>
              <p:cNvSpPr/>
              <p:nvPr/>
            </p:nvSpPr>
            <p:spPr>
              <a:xfrm>
                <a:off x="4794568" y="312006"/>
                <a:ext cx="949466" cy="385571"/>
              </a:xfrm>
              <a:custGeom>
                <a:avLst/>
                <a:gdLst/>
                <a:ahLst/>
                <a:cxnLst/>
                <a:rect l="l" t="t" r="r" b="b"/>
                <a:pathLst>
                  <a:path w="8503" h="3453" extrusionOk="0">
                    <a:moveTo>
                      <a:pt x="223" y="54"/>
                    </a:moveTo>
                    <a:cubicBezTo>
                      <a:pt x="0" y="1089"/>
                      <a:pt x="0" y="2346"/>
                      <a:pt x="223" y="3372"/>
                    </a:cubicBezTo>
                    <a:lnTo>
                      <a:pt x="223" y="3372"/>
                    </a:lnTo>
                    <a:cubicBezTo>
                      <a:pt x="2909" y="3453"/>
                      <a:pt x="5594" y="3453"/>
                      <a:pt x="8279" y="3372"/>
                    </a:cubicBezTo>
                    <a:lnTo>
                      <a:pt x="8279" y="3372"/>
                    </a:lnTo>
                    <a:cubicBezTo>
                      <a:pt x="8502" y="2346"/>
                      <a:pt x="8502" y="1089"/>
                      <a:pt x="8279" y="54"/>
                    </a:cubicBezTo>
                    <a:lnTo>
                      <a:pt x="8279" y="54"/>
                    </a:lnTo>
                    <a:cubicBezTo>
                      <a:pt x="6941" y="18"/>
                      <a:pt x="5594" y="0"/>
                      <a:pt x="4256" y="0"/>
                    </a:cubicBezTo>
                    <a:lnTo>
                      <a:pt x="4256" y="0"/>
                    </a:lnTo>
                    <a:cubicBezTo>
                      <a:pt x="2909" y="0"/>
                      <a:pt x="1562" y="18"/>
                      <a:pt x="223"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11"/>
              <p:cNvSpPr/>
              <p:nvPr/>
            </p:nvSpPr>
            <p:spPr>
              <a:xfrm>
                <a:off x="767065" y="3120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594" y="0"/>
                      <a:pt x="4256" y="0"/>
                    </a:cubicBezTo>
                    <a:lnTo>
                      <a:pt x="4256" y="0"/>
                    </a:lnTo>
                    <a:cubicBezTo>
                      <a:pt x="2909"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11"/>
              <p:cNvSpPr/>
              <p:nvPr/>
            </p:nvSpPr>
            <p:spPr>
              <a:xfrm>
                <a:off x="3231605" y="-158212"/>
                <a:ext cx="950360" cy="385571"/>
              </a:xfrm>
              <a:custGeom>
                <a:avLst/>
                <a:gdLst/>
                <a:ahLst/>
                <a:cxnLst/>
                <a:rect l="l" t="t" r="r" b="b"/>
                <a:pathLst>
                  <a:path w="8511" h="3453" extrusionOk="0">
                    <a:moveTo>
                      <a:pt x="223" y="54"/>
                    </a:moveTo>
                    <a:cubicBezTo>
                      <a:pt x="0" y="1089"/>
                      <a:pt x="0" y="2347"/>
                      <a:pt x="223" y="3373"/>
                    </a:cubicBezTo>
                    <a:lnTo>
                      <a:pt x="223" y="3373"/>
                    </a:lnTo>
                    <a:cubicBezTo>
                      <a:pt x="2917"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17" y="1"/>
                      <a:pt x="1570" y="18"/>
                      <a:pt x="223"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11"/>
              <p:cNvSpPr/>
              <p:nvPr/>
            </p:nvSpPr>
            <p:spPr>
              <a:xfrm>
                <a:off x="5226931" y="-158212"/>
                <a:ext cx="950360" cy="385571"/>
              </a:xfrm>
              <a:custGeom>
                <a:avLst/>
                <a:gdLst/>
                <a:ahLst/>
                <a:cxnLst/>
                <a:rect l="l" t="t" r="r" b="b"/>
                <a:pathLst>
                  <a:path w="8511" h="3453" extrusionOk="0">
                    <a:moveTo>
                      <a:pt x="232" y="54"/>
                    </a:moveTo>
                    <a:cubicBezTo>
                      <a:pt x="0" y="1089"/>
                      <a:pt x="9" y="2347"/>
                      <a:pt x="232" y="3373"/>
                    </a:cubicBezTo>
                    <a:lnTo>
                      <a:pt x="232" y="3373"/>
                    </a:lnTo>
                    <a:cubicBezTo>
                      <a:pt x="2917" y="3453"/>
                      <a:pt x="5603" y="3453"/>
                      <a:pt x="8288" y="3373"/>
                    </a:cubicBezTo>
                    <a:lnTo>
                      <a:pt x="8288" y="3373"/>
                    </a:lnTo>
                    <a:cubicBezTo>
                      <a:pt x="8511" y="2347"/>
                      <a:pt x="8511" y="1089"/>
                      <a:pt x="8288" y="54"/>
                    </a:cubicBezTo>
                    <a:lnTo>
                      <a:pt x="8288" y="54"/>
                    </a:lnTo>
                    <a:cubicBezTo>
                      <a:pt x="6941" y="18"/>
                      <a:pt x="5603" y="1"/>
                      <a:pt x="4256" y="1"/>
                    </a:cubicBezTo>
                    <a:lnTo>
                      <a:pt x="4256" y="1"/>
                    </a:lnTo>
                    <a:cubicBezTo>
                      <a:pt x="2917" y="1"/>
                      <a:pt x="1570" y="18"/>
                      <a:pt x="232" y="54"/>
                    </a:cubicBezTo>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11"/>
              <p:cNvSpPr/>
              <p:nvPr/>
            </p:nvSpPr>
            <p:spPr>
              <a:xfrm>
                <a:off x="1200434" y="-158212"/>
                <a:ext cx="950360" cy="385571"/>
              </a:xfrm>
              <a:custGeom>
                <a:avLst/>
                <a:gdLst/>
                <a:ahLst/>
                <a:cxnLst/>
                <a:rect l="l" t="t" r="r" b="b"/>
                <a:pathLst>
                  <a:path w="8511" h="3453" extrusionOk="0">
                    <a:moveTo>
                      <a:pt x="223" y="54"/>
                    </a:moveTo>
                    <a:cubicBezTo>
                      <a:pt x="0" y="1089"/>
                      <a:pt x="0" y="2347"/>
                      <a:pt x="223" y="3373"/>
                    </a:cubicBezTo>
                    <a:lnTo>
                      <a:pt x="223" y="3373"/>
                    </a:lnTo>
                    <a:cubicBezTo>
                      <a:pt x="2909" y="3453"/>
                      <a:pt x="5594" y="3453"/>
                      <a:pt x="8279" y="3373"/>
                    </a:cubicBezTo>
                    <a:lnTo>
                      <a:pt x="8279" y="3373"/>
                    </a:lnTo>
                    <a:cubicBezTo>
                      <a:pt x="8511" y="2347"/>
                      <a:pt x="8511" y="1089"/>
                      <a:pt x="8279" y="54"/>
                    </a:cubicBezTo>
                    <a:lnTo>
                      <a:pt x="8279" y="54"/>
                    </a:lnTo>
                    <a:cubicBezTo>
                      <a:pt x="6941" y="18"/>
                      <a:pt x="5594" y="1"/>
                      <a:pt x="4256" y="1"/>
                    </a:cubicBezTo>
                    <a:lnTo>
                      <a:pt x="4256" y="1"/>
                    </a:lnTo>
                    <a:cubicBezTo>
                      <a:pt x="2909" y="1"/>
                      <a:pt x="1570" y="18"/>
                      <a:pt x="223" y="54"/>
                    </a:cubicBezTo>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11"/>
              <p:cNvSpPr/>
              <p:nvPr/>
            </p:nvSpPr>
            <p:spPr>
              <a:xfrm>
                <a:off x="190320" y="-158212"/>
                <a:ext cx="950471" cy="385571"/>
              </a:xfrm>
              <a:custGeom>
                <a:avLst/>
                <a:gdLst/>
                <a:ahLst/>
                <a:cxnLst/>
                <a:rect l="l" t="t" r="r" b="b"/>
                <a:pathLst>
                  <a:path w="8512" h="3453" extrusionOk="0">
                    <a:moveTo>
                      <a:pt x="223" y="54"/>
                    </a:moveTo>
                    <a:cubicBezTo>
                      <a:pt x="0" y="1089"/>
                      <a:pt x="0" y="2347"/>
                      <a:pt x="223" y="3373"/>
                    </a:cubicBezTo>
                    <a:lnTo>
                      <a:pt x="223" y="3373"/>
                    </a:lnTo>
                    <a:cubicBezTo>
                      <a:pt x="2918"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09" y="1"/>
                      <a:pt x="1570" y="18"/>
                      <a:pt x="223"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11"/>
              <p:cNvSpPr/>
              <p:nvPr/>
            </p:nvSpPr>
            <p:spPr>
              <a:xfrm>
                <a:off x="2798236" y="3120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603"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11"/>
              <p:cNvSpPr/>
              <p:nvPr/>
            </p:nvSpPr>
            <p:spPr>
              <a:xfrm>
                <a:off x="-243048" y="3120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603"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11"/>
              <p:cNvSpPr/>
              <p:nvPr/>
            </p:nvSpPr>
            <p:spPr>
              <a:xfrm>
                <a:off x="5837511" y="3120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11"/>
              <p:cNvSpPr/>
              <p:nvPr/>
            </p:nvSpPr>
            <p:spPr>
              <a:xfrm>
                <a:off x="2202597" y="-171229"/>
                <a:ext cx="973384" cy="222325"/>
              </a:xfrm>
              <a:custGeom>
                <a:avLst/>
                <a:gdLst/>
                <a:ahLst/>
                <a:cxnLst/>
                <a:rect l="l" t="t" r="r" b="b"/>
                <a:pathLst>
                  <a:path w="8717" h="1991" extrusionOk="0">
                    <a:moveTo>
                      <a:pt x="4635" y="0"/>
                    </a:moveTo>
                    <a:cubicBezTo>
                      <a:pt x="2550" y="0"/>
                      <a:pt x="376" y="43"/>
                      <a:pt x="251" y="118"/>
                    </a:cubicBezTo>
                    <a:cubicBezTo>
                      <a:pt x="1" y="251"/>
                      <a:pt x="251" y="1991"/>
                      <a:pt x="251" y="1991"/>
                    </a:cubicBezTo>
                    <a:cubicBezTo>
                      <a:pt x="251" y="1991"/>
                      <a:pt x="108" y="501"/>
                      <a:pt x="4354" y="278"/>
                    </a:cubicBezTo>
                    <a:cubicBezTo>
                      <a:pt x="4629" y="263"/>
                      <a:pt x="4886" y="256"/>
                      <a:pt x="5127" y="256"/>
                    </a:cubicBezTo>
                    <a:cubicBezTo>
                      <a:pt x="8606" y="256"/>
                      <a:pt x="8645" y="1723"/>
                      <a:pt x="8645" y="1723"/>
                    </a:cubicBezTo>
                    <a:cubicBezTo>
                      <a:pt x="8645" y="1723"/>
                      <a:pt x="8717" y="278"/>
                      <a:pt x="8494" y="118"/>
                    </a:cubicBezTo>
                    <a:cubicBezTo>
                      <a:pt x="8387" y="36"/>
                      <a:pt x="6549" y="0"/>
                      <a:pt x="4635" y="0"/>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11"/>
              <p:cNvSpPr/>
              <p:nvPr/>
            </p:nvSpPr>
            <p:spPr>
              <a:xfrm>
                <a:off x="3242664" y="-216901"/>
                <a:ext cx="925591" cy="156443"/>
              </a:xfrm>
              <a:custGeom>
                <a:avLst/>
                <a:gdLst/>
                <a:ahLst/>
                <a:cxnLst/>
                <a:rect l="l" t="t" r="r" b="b"/>
                <a:pathLst>
                  <a:path w="8289" h="1401" extrusionOk="0">
                    <a:moveTo>
                      <a:pt x="0" y="1401"/>
                    </a:moveTo>
                    <a:cubicBezTo>
                      <a:pt x="348" y="357"/>
                      <a:pt x="3783" y="785"/>
                      <a:pt x="5603" y="767"/>
                    </a:cubicBezTo>
                    <a:cubicBezTo>
                      <a:pt x="7423" y="741"/>
                      <a:pt x="8288" y="1151"/>
                      <a:pt x="8288" y="1151"/>
                    </a:cubicBezTo>
                    <a:lnTo>
                      <a:pt x="8190" y="580"/>
                    </a:lnTo>
                    <a:cubicBezTo>
                      <a:pt x="8190" y="580"/>
                      <a:pt x="4006" y="0"/>
                      <a:pt x="125" y="580"/>
                    </a:cubicBezTo>
                    <a:cubicBezTo>
                      <a:pt x="125" y="580"/>
                      <a:pt x="27" y="1106"/>
                      <a:pt x="0" y="140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11"/>
              <p:cNvSpPr/>
              <p:nvPr/>
            </p:nvSpPr>
            <p:spPr>
              <a:xfrm>
                <a:off x="4229913" y="-203948"/>
                <a:ext cx="427454" cy="207250"/>
              </a:xfrm>
              <a:custGeom>
                <a:avLst/>
                <a:gdLst/>
                <a:ahLst/>
                <a:cxnLst/>
                <a:rect l="l" t="t" r="r" b="b"/>
                <a:pathLst>
                  <a:path w="3828" h="1856" extrusionOk="0">
                    <a:moveTo>
                      <a:pt x="3827" y="446"/>
                    </a:moveTo>
                    <a:cubicBezTo>
                      <a:pt x="643" y="625"/>
                      <a:pt x="36" y="1856"/>
                      <a:pt x="36" y="1856"/>
                    </a:cubicBezTo>
                    <a:cubicBezTo>
                      <a:pt x="36" y="1856"/>
                      <a:pt x="0" y="919"/>
                      <a:pt x="196" y="464"/>
                    </a:cubicBezTo>
                    <a:cubicBezTo>
                      <a:pt x="402" y="0"/>
                      <a:pt x="3827" y="446"/>
                      <a:pt x="3827" y="446"/>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11"/>
              <p:cNvSpPr/>
              <p:nvPr/>
            </p:nvSpPr>
            <p:spPr>
              <a:xfrm>
                <a:off x="1770333" y="298889"/>
                <a:ext cx="972379" cy="222437"/>
              </a:xfrm>
              <a:custGeom>
                <a:avLst/>
                <a:gdLst/>
                <a:ahLst/>
                <a:cxnLst/>
                <a:rect l="l" t="t" r="r" b="b"/>
                <a:pathLst>
                  <a:path w="8708" h="1992" extrusionOk="0">
                    <a:moveTo>
                      <a:pt x="4625" y="1"/>
                    </a:moveTo>
                    <a:cubicBezTo>
                      <a:pt x="2541" y="1"/>
                      <a:pt x="367" y="44"/>
                      <a:pt x="241" y="118"/>
                    </a:cubicBezTo>
                    <a:cubicBezTo>
                      <a:pt x="0" y="252"/>
                      <a:pt x="241" y="1992"/>
                      <a:pt x="241" y="1992"/>
                    </a:cubicBezTo>
                    <a:cubicBezTo>
                      <a:pt x="241" y="1992"/>
                      <a:pt x="98" y="502"/>
                      <a:pt x="4345" y="279"/>
                    </a:cubicBezTo>
                    <a:cubicBezTo>
                      <a:pt x="4611" y="265"/>
                      <a:pt x="4861" y="258"/>
                      <a:pt x="5096" y="258"/>
                    </a:cubicBezTo>
                    <a:cubicBezTo>
                      <a:pt x="8604" y="258"/>
                      <a:pt x="8636" y="1724"/>
                      <a:pt x="8636" y="1724"/>
                    </a:cubicBezTo>
                    <a:cubicBezTo>
                      <a:pt x="8636" y="1724"/>
                      <a:pt x="8707" y="279"/>
                      <a:pt x="8484" y="118"/>
                    </a:cubicBezTo>
                    <a:cubicBezTo>
                      <a:pt x="8377" y="37"/>
                      <a:pt x="6539" y="1"/>
                      <a:pt x="4625" y="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11"/>
              <p:cNvSpPr/>
              <p:nvPr/>
            </p:nvSpPr>
            <p:spPr>
              <a:xfrm>
                <a:off x="2809284" y="254223"/>
                <a:ext cx="925591" cy="155549"/>
              </a:xfrm>
              <a:custGeom>
                <a:avLst/>
                <a:gdLst/>
                <a:ahLst/>
                <a:cxnLst/>
                <a:rect l="l" t="t" r="r" b="b"/>
                <a:pathLst>
                  <a:path w="8289" h="1393" extrusionOk="0">
                    <a:moveTo>
                      <a:pt x="1" y="1393"/>
                    </a:moveTo>
                    <a:cubicBezTo>
                      <a:pt x="358" y="349"/>
                      <a:pt x="3783" y="777"/>
                      <a:pt x="5603" y="759"/>
                    </a:cubicBezTo>
                    <a:cubicBezTo>
                      <a:pt x="7423" y="741"/>
                      <a:pt x="8288" y="1143"/>
                      <a:pt x="8288" y="1143"/>
                    </a:cubicBezTo>
                    <a:lnTo>
                      <a:pt x="8190" y="572"/>
                    </a:lnTo>
                    <a:cubicBezTo>
                      <a:pt x="8190" y="572"/>
                      <a:pt x="4015" y="1"/>
                      <a:pt x="126" y="572"/>
                    </a:cubicBezTo>
                    <a:cubicBezTo>
                      <a:pt x="126" y="572"/>
                      <a:pt x="28" y="1098"/>
                      <a:pt x="1" y="139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11"/>
              <p:cNvSpPr/>
              <p:nvPr/>
            </p:nvSpPr>
            <p:spPr>
              <a:xfrm>
                <a:off x="3796533" y="266171"/>
                <a:ext cx="427454" cy="207362"/>
              </a:xfrm>
              <a:custGeom>
                <a:avLst/>
                <a:gdLst/>
                <a:ahLst/>
                <a:cxnLst/>
                <a:rect l="l" t="t" r="r" b="b"/>
                <a:pathLst>
                  <a:path w="3828" h="1857" extrusionOk="0">
                    <a:moveTo>
                      <a:pt x="3828" y="447"/>
                    </a:moveTo>
                    <a:cubicBezTo>
                      <a:pt x="643" y="634"/>
                      <a:pt x="36" y="1856"/>
                      <a:pt x="36" y="1856"/>
                    </a:cubicBezTo>
                    <a:cubicBezTo>
                      <a:pt x="36" y="1856"/>
                      <a:pt x="1" y="929"/>
                      <a:pt x="197" y="465"/>
                    </a:cubicBezTo>
                    <a:cubicBezTo>
                      <a:pt x="402" y="1"/>
                      <a:pt x="3828" y="447"/>
                      <a:pt x="3828" y="447"/>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11"/>
              <p:cNvSpPr/>
              <p:nvPr/>
            </p:nvSpPr>
            <p:spPr>
              <a:xfrm>
                <a:off x="779064" y="254223"/>
                <a:ext cx="925591" cy="155549"/>
              </a:xfrm>
              <a:custGeom>
                <a:avLst/>
                <a:gdLst/>
                <a:ahLst/>
                <a:cxnLst/>
                <a:rect l="l" t="t" r="r" b="b"/>
                <a:pathLst>
                  <a:path w="8289" h="1393" extrusionOk="0">
                    <a:moveTo>
                      <a:pt x="1" y="1393"/>
                    </a:moveTo>
                    <a:cubicBezTo>
                      <a:pt x="358" y="349"/>
                      <a:pt x="3783" y="777"/>
                      <a:pt x="5603" y="759"/>
                    </a:cubicBezTo>
                    <a:cubicBezTo>
                      <a:pt x="7423" y="741"/>
                      <a:pt x="8288" y="1143"/>
                      <a:pt x="8288" y="1143"/>
                    </a:cubicBezTo>
                    <a:lnTo>
                      <a:pt x="8190" y="572"/>
                    </a:lnTo>
                    <a:cubicBezTo>
                      <a:pt x="8190" y="572"/>
                      <a:pt x="4015" y="1"/>
                      <a:pt x="135" y="572"/>
                    </a:cubicBezTo>
                    <a:cubicBezTo>
                      <a:pt x="135" y="572"/>
                      <a:pt x="27" y="1098"/>
                      <a:pt x="1" y="139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11"/>
              <p:cNvSpPr/>
              <p:nvPr/>
            </p:nvSpPr>
            <p:spPr>
              <a:xfrm>
                <a:off x="4920239" y="-126228"/>
                <a:ext cx="219310" cy="265986"/>
              </a:xfrm>
              <a:custGeom>
                <a:avLst/>
                <a:gdLst/>
                <a:ahLst/>
                <a:cxnLst/>
                <a:rect l="l" t="t" r="r" b="b"/>
                <a:pathLst>
                  <a:path w="1964" h="2382" extrusionOk="0">
                    <a:moveTo>
                      <a:pt x="946" y="268"/>
                    </a:moveTo>
                    <a:cubicBezTo>
                      <a:pt x="696" y="241"/>
                      <a:pt x="447" y="384"/>
                      <a:pt x="295" y="580"/>
                    </a:cubicBezTo>
                    <a:cubicBezTo>
                      <a:pt x="143" y="785"/>
                      <a:pt x="81" y="1035"/>
                      <a:pt x="45" y="1276"/>
                    </a:cubicBezTo>
                    <a:cubicBezTo>
                      <a:pt x="18" y="1481"/>
                      <a:pt x="0" y="1686"/>
                      <a:pt x="63" y="1882"/>
                    </a:cubicBezTo>
                    <a:cubicBezTo>
                      <a:pt x="116" y="2070"/>
                      <a:pt x="259" y="2248"/>
                      <a:pt x="447" y="2311"/>
                    </a:cubicBezTo>
                    <a:cubicBezTo>
                      <a:pt x="670" y="2382"/>
                      <a:pt x="919" y="2293"/>
                      <a:pt x="1116" y="2168"/>
                    </a:cubicBezTo>
                    <a:cubicBezTo>
                      <a:pt x="1517" y="1918"/>
                      <a:pt x="1847" y="1525"/>
                      <a:pt x="1910" y="1062"/>
                    </a:cubicBezTo>
                    <a:cubicBezTo>
                      <a:pt x="1963" y="598"/>
                      <a:pt x="1669" y="80"/>
                      <a:pt x="1214"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11"/>
              <p:cNvSpPr/>
              <p:nvPr/>
            </p:nvSpPr>
            <p:spPr>
              <a:xfrm>
                <a:off x="4337449" y="390791"/>
                <a:ext cx="219310" cy="266991"/>
              </a:xfrm>
              <a:custGeom>
                <a:avLst/>
                <a:gdLst/>
                <a:ahLst/>
                <a:cxnLst/>
                <a:rect l="l" t="t" r="r" b="b"/>
                <a:pathLst>
                  <a:path w="1964" h="2391" extrusionOk="0">
                    <a:moveTo>
                      <a:pt x="946" y="268"/>
                    </a:moveTo>
                    <a:cubicBezTo>
                      <a:pt x="697" y="241"/>
                      <a:pt x="447" y="384"/>
                      <a:pt x="295" y="580"/>
                    </a:cubicBezTo>
                    <a:cubicBezTo>
                      <a:pt x="143" y="785"/>
                      <a:pt x="81" y="1035"/>
                      <a:pt x="45" y="1285"/>
                    </a:cubicBezTo>
                    <a:cubicBezTo>
                      <a:pt x="19" y="1481"/>
                      <a:pt x="1" y="1686"/>
                      <a:pt x="63" y="1882"/>
                    </a:cubicBezTo>
                    <a:cubicBezTo>
                      <a:pt x="117" y="2070"/>
                      <a:pt x="250" y="2248"/>
                      <a:pt x="447" y="2311"/>
                    </a:cubicBezTo>
                    <a:cubicBezTo>
                      <a:pt x="670" y="2391"/>
                      <a:pt x="911" y="2293"/>
                      <a:pt x="1116" y="2168"/>
                    </a:cubicBezTo>
                    <a:cubicBezTo>
                      <a:pt x="1517" y="1927"/>
                      <a:pt x="1847" y="1534"/>
                      <a:pt x="1910" y="1071"/>
                    </a:cubicBezTo>
                    <a:cubicBezTo>
                      <a:pt x="1963" y="598"/>
                      <a:pt x="1669" y="80"/>
                      <a:pt x="1214"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11"/>
              <p:cNvSpPr/>
              <p:nvPr/>
            </p:nvSpPr>
            <p:spPr>
              <a:xfrm>
                <a:off x="4834591" y="-74526"/>
                <a:ext cx="60857" cy="104742"/>
              </a:xfrm>
              <a:custGeom>
                <a:avLst/>
                <a:gdLst/>
                <a:ahLst/>
                <a:cxnLst/>
                <a:rect l="l" t="t" r="r" b="b"/>
                <a:pathLst>
                  <a:path w="545" h="938" extrusionOk="0">
                    <a:moveTo>
                      <a:pt x="188" y="938"/>
                    </a:moveTo>
                    <a:cubicBezTo>
                      <a:pt x="0" y="688"/>
                      <a:pt x="18" y="304"/>
                      <a:pt x="241" y="81"/>
                    </a:cubicBezTo>
                    <a:cubicBezTo>
                      <a:pt x="286" y="37"/>
                      <a:pt x="348" y="1"/>
                      <a:pt x="411" y="28"/>
                    </a:cubicBezTo>
                    <a:cubicBezTo>
                      <a:pt x="437" y="46"/>
                      <a:pt x="455" y="90"/>
                      <a:pt x="464" y="126"/>
                    </a:cubicBezTo>
                    <a:cubicBezTo>
                      <a:pt x="544" y="393"/>
                      <a:pt x="446" y="697"/>
                      <a:pt x="223" y="866"/>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11"/>
              <p:cNvSpPr/>
              <p:nvPr/>
            </p:nvSpPr>
            <p:spPr>
              <a:xfrm>
                <a:off x="5306256" y="-152762"/>
                <a:ext cx="479266" cy="336893"/>
              </a:xfrm>
              <a:custGeom>
                <a:avLst/>
                <a:gdLst/>
                <a:ahLst/>
                <a:cxnLst/>
                <a:rect l="l" t="t" r="r" b="b"/>
                <a:pathLst>
                  <a:path w="4292" h="3017" extrusionOk="0">
                    <a:moveTo>
                      <a:pt x="0" y="2258"/>
                    </a:moveTo>
                    <a:cubicBezTo>
                      <a:pt x="0" y="2508"/>
                      <a:pt x="36" y="2802"/>
                      <a:pt x="250" y="2936"/>
                    </a:cubicBezTo>
                    <a:cubicBezTo>
                      <a:pt x="375" y="3016"/>
                      <a:pt x="527" y="3016"/>
                      <a:pt x="678" y="3016"/>
                    </a:cubicBezTo>
                    <a:cubicBezTo>
                      <a:pt x="1704" y="2980"/>
                      <a:pt x="2721" y="2713"/>
                      <a:pt x="3622" y="2231"/>
                    </a:cubicBezTo>
                    <a:cubicBezTo>
                      <a:pt x="3783" y="2142"/>
                      <a:pt x="3943" y="2044"/>
                      <a:pt x="4050" y="1901"/>
                    </a:cubicBezTo>
                    <a:cubicBezTo>
                      <a:pt x="4291" y="1580"/>
                      <a:pt x="4175" y="1080"/>
                      <a:pt x="3890" y="795"/>
                    </a:cubicBezTo>
                    <a:cubicBezTo>
                      <a:pt x="3604" y="500"/>
                      <a:pt x="3203" y="375"/>
                      <a:pt x="2801" y="286"/>
                    </a:cubicBezTo>
                    <a:cubicBezTo>
                      <a:pt x="2382" y="188"/>
                      <a:pt x="1963" y="126"/>
                      <a:pt x="1526" y="99"/>
                    </a:cubicBezTo>
                    <a:cubicBezTo>
                      <a:pt x="72" y="1"/>
                      <a:pt x="0" y="1027"/>
                      <a:pt x="0" y="225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11"/>
              <p:cNvSpPr/>
              <p:nvPr/>
            </p:nvSpPr>
            <p:spPr>
              <a:xfrm>
                <a:off x="5800855" y="-9200"/>
                <a:ext cx="247226" cy="172411"/>
              </a:xfrm>
              <a:custGeom>
                <a:avLst/>
                <a:gdLst/>
                <a:ahLst/>
                <a:cxnLst/>
                <a:rect l="l" t="t" r="r" b="b"/>
                <a:pathLst>
                  <a:path w="2214" h="1544" extrusionOk="0">
                    <a:moveTo>
                      <a:pt x="1143" y="134"/>
                    </a:moveTo>
                    <a:cubicBezTo>
                      <a:pt x="1277" y="62"/>
                      <a:pt x="1428" y="0"/>
                      <a:pt x="1589" y="0"/>
                    </a:cubicBezTo>
                    <a:cubicBezTo>
                      <a:pt x="1963" y="9"/>
                      <a:pt x="2213" y="473"/>
                      <a:pt x="2106" y="830"/>
                    </a:cubicBezTo>
                    <a:cubicBezTo>
                      <a:pt x="1990" y="1187"/>
                      <a:pt x="1616" y="1418"/>
                      <a:pt x="1250" y="1481"/>
                    </a:cubicBezTo>
                    <a:cubicBezTo>
                      <a:pt x="929" y="1526"/>
                      <a:pt x="126" y="1543"/>
                      <a:pt x="63" y="1124"/>
                    </a:cubicBezTo>
                    <a:cubicBezTo>
                      <a:pt x="1" y="723"/>
                      <a:pt x="866" y="268"/>
                      <a:pt x="1143" y="13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11"/>
              <p:cNvSpPr/>
              <p:nvPr/>
            </p:nvSpPr>
            <p:spPr>
              <a:xfrm>
                <a:off x="5933395" y="437580"/>
                <a:ext cx="248120" cy="172411"/>
              </a:xfrm>
              <a:custGeom>
                <a:avLst/>
                <a:gdLst/>
                <a:ahLst/>
                <a:cxnLst/>
                <a:rect l="l" t="t" r="r" b="b"/>
                <a:pathLst>
                  <a:path w="2222" h="1544" extrusionOk="0">
                    <a:moveTo>
                      <a:pt x="1142" y="134"/>
                    </a:moveTo>
                    <a:cubicBezTo>
                      <a:pt x="1285" y="63"/>
                      <a:pt x="1428" y="0"/>
                      <a:pt x="1588" y="0"/>
                    </a:cubicBezTo>
                    <a:cubicBezTo>
                      <a:pt x="1963" y="9"/>
                      <a:pt x="2222" y="473"/>
                      <a:pt x="2106" y="830"/>
                    </a:cubicBezTo>
                    <a:cubicBezTo>
                      <a:pt x="1990" y="1187"/>
                      <a:pt x="1624" y="1419"/>
                      <a:pt x="1249" y="1481"/>
                    </a:cubicBezTo>
                    <a:cubicBezTo>
                      <a:pt x="928" y="1526"/>
                      <a:pt x="134" y="1544"/>
                      <a:pt x="63" y="1124"/>
                    </a:cubicBezTo>
                    <a:cubicBezTo>
                      <a:pt x="0" y="723"/>
                      <a:pt x="874" y="268"/>
                      <a:pt x="1142" y="13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11"/>
              <p:cNvSpPr/>
              <p:nvPr/>
            </p:nvSpPr>
            <p:spPr>
              <a:xfrm>
                <a:off x="2935803" y="296098"/>
                <a:ext cx="455370" cy="400542"/>
              </a:xfrm>
              <a:custGeom>
                <a:avLst/>
                <a:gdLst/>
                <a:ahLst/>
                <a:cxnLst/>
                <a:rect l="l" t="t" r="r" b="b"/>
                <a:pathLst>
                  <a:path w="4078" h="3587" extrusionOk="0">
                    <a:moveTo>
                      <a:pt x="2383" y="3043"/>
                    </a:moveTo>
                    <a:cubicBezTo>
                      <a:pt x="4078" y="2142"/>
                      <a:pt x="2347" y="1"/>
                      <a:pt x="875" y="919"/>
                    </a:cubicBezTo>
                    <a:cubicBezTo>
                      <a:pt x="331" y="1267"/>
                      <a:pt x="1" y="1927"/>
                      <a:pt x="143" y="2579"/>
                    </a:cubicBezTo>
                    <a:cubicBezTo>
                      <a:pt x="367" y="3587"/>
                      <a:pt x="1651" y="3435"/>
                      <a:pt x="2383" y="3043"/>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11"/>
              <p:cNvSpPr/>
              <p:nvPr/>
            </p:nvSpPr>
            <p:spPr>
              <a:xfrm>
                <a:off x="366677" y="491404"/>
                <a:ext cx="108650" cy="122608"/>
              </a:xfrm>
              <a:custGeom>
                <a:avLst/>
                <a:gdLst/>
                <a:ahLst/>
                <a:cxnLst/>
                <a:rect l="l" t="t" r="r" b="b"/>
                <a:pathLst>
                  <a:path w="973" h="1098" extrusionOk="0">
                    <a:moveTo>
                      <a:pt x="54" y="1008"/>
                    </a:moveTo>
                    <a:cubicBezTo>
                      <a:pt x="0" y="651"/>
                      <a:pt x="188" y="259"/>
                      <a:pt x="509" y="89"/>
                    </a:cubicBezTo>
                    <a:cubicBezTo>
                      <a:pt x="598" y="36"/>
                      <a:pt x="696" y="0"/>
                      <a:pt x="785" y="36"/>
                    </a:cubicBezTo>
                    <a:cubicBezTo>
                      <a:pt x="964" y="98"/>
                      <a:pt x="973" y="348"/>
                      <a:pt x="901" y="517"/>
                    </a:cubicBezTo>
                    <a:cubicBezTo>
                      <a:pt x="794" y="794"/>
                      <a:pt x="553" y="1008"/>
                      <a:pt x="268" y="1097"/>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11"/>
              <p:cNvSpPr/>
              <p:nvPr/>
            </p:nvSpPr>
            <p:spPr>
              <a:xfrm>
                <a:off x="3351205" y="371808"/>
                <a:ext cx="108762" cy="121603"/>
              </a:xfrm>
              <a:custGeom>
                <a:avLst/>
                <a:gdLst/>
                <a:ahLst/>
                <a:cxnLst/>
                <a:rect l="l" t="t" r="r" b="b"/>
                <a:pathLst>
                  <a:path w="974" h="1089" extrusionOk="0">
                    <a:moveTo>
                      <a:pt x="54" y="1000"/>
                    </a:moveTo>
                    <a:cubicBezTo>
                      <a:pt x="1" y="643"/>
                      <a:pt x="197" y="250"/>
                      <a:pt x="509" y="81"/>
                    </a:cubicBezTo>
                    <a:cubicBezTo>
                      <a:pt x="599" y="27"/>
                      <a:pt x="697" y="1"/>
                      <a:pt x="795" y="27"/>
                    </a:cubicBezTo>
                    <a:cubicBezTo>
                      <a:pt x="964" y="90"/>
                      <a:pt x="973" y="340"/>
                      <a:pt x="902" y="509"/>
                    </a:cubicBezTo>
                    <a:cubicBezTo>
                      <a:pt x="795" y="786"/>
                      <a:pt x="554" y="1000"/>
                      <a:pt x="268" y="1089"/>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11"/>
              <p:cNvSpPr/>
              <p:nvPr/>
            </p:nvSpPr>
            <p:spPr>
              <a:xfrm>
                <a:off x="3362148" y="-112381"/>
                <a:ext cx="451462" cy="274138"/>
              </a:xfrm>
              <a:custGeom>
                <a:avLst/>
                <a:gdLst/>
                <a:ahLst/>
                <a:cxnLst/>
                <a:rect l="l" t="t" r="r" b="b"/>
                <a:pathLst>
                  <a:path w="4043" h="2455" extrusionOk="0">
                    <a:moveTo>
                      <a:pt x="1437" y="2418"/>
                    </a:moveTo>
                    <a:cubicBezTo>
                      <a:pt x="1848" y="2454"/>
                      <a:pt x="2285" y="2418"/>
                      <a:pt x="2642" y="2213"/>
                    </a:cubicBezTo>
                    <a:cubicBezTo>
                      <a:pt x="4042" y="1393"/>
                      <a:pt x="2517" y="1"/>
                      <a:pt x="1384" y="224"/>
                    </a:cubicBezTo>
                    <a:cubicBezTo>
                      <a:pt x="117" y="474"/>
                      <a:pt x="1" y="2311"/>
                      <a:pt x="1437"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11"/>
              <p:cNvSpPr/>
              <p:nvPr/>
            </p:nvSpPr>
            <p:spPr>
              <a:xfrm>
                <a:off x="701344" y="374823"/>
                <a:ext cx="1078014" cy="274026"/>
              </a:xfrm>
              <a:custGeom>
                <a:avLst/>
                <a:gdLst/>
                <a:ahLst/>
                <a:cxnLst/>
                <a:rect l="l" t="t" r="r" b="b"/>
                <a:pathLst>
                  <a:path w="9654" h="2454" extrusionOk="0">
                    <a:moveTo>
                      <a:pt x="3427" y="2418"/>
                    </a:moveTo>
                    <a:cubicBezTo>
                      <a:pt x="4417" y="2454"/>
                      <a:pt x="5452" y="2418"/>
                      <a:pt x="6299" y="2204"/>
                    </a:cubicBezTo>
                    <a:cubicBezTo>
                      <a:pt x="9653" y="1392"/>
                      <a:pt x="6005" y="0"/>
                      <a:pt x="3302" y="223"/>
                    </a:cubicBezTo>
                    <a:cubicBezTo>
                      <a:pt x="260" y="473"/>
                      <a:pt x="1" y="2311"/>
                      <a:pt x="3427"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11"/>
              <p:cNvSpPr/>
              <p:nvPr/>
            </p:nvSpPr>
            <p:spPr>
              <a:xfrm>
                <a:off x="2173787" y="407653"/>
                <a:ext cx="451350" cy="273133"/>
              </a:xfrm>
              <a:custGeom>
                <a:avLst/>
                <a:gdLst/>
                <a:ahLst/>
                <a:cxnLst/>
                <a:rect l="l" t="t" r="r" b="b"/>
                <a:pathLst>
                  <a:path w="4042" h="2446" extrusionOk="0">
                    <a:moveTo>
                      <a:pt x="1436" y="2418"/>
                    </a:moveTo>
                    <a:cubicBezTo>
                      <a:pt x="1847" y="2445"/>
                      <a:pt x="2284" y="2409"/>
                      <a:pt x="2641" y="2204"/>
                    </a:cubicBezTo>
                    <a:cubicBezTo>
                      <a:pt x="4041" y="1392"/>
                      <a:pt x="2516" y="1"/>
                      <a:pt x="1383" y="215"/>
                    </a:cubicBezTo>
                    <a:cubicBezTo>
                      <a:pt x="116" y="465"/>
                      <a:pt x="0" y="2302"/>
                      <a:pt x="1436"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11"/>
              <p:cNvSpPr/>
              <p:nvPr/>
            </p:nvSpPr>
            <p:spPr>
              <a:xfrm>
                <a:off x="3747735" y="4200"/>
                <a:ext cx="73811" cy="112670"/>
              </a:xfrm>
              <a:custGeom>
                <a:avLst/>
                <a:gdLst/>
                <a:ahLst/>
                <a:cxnLst/>
                <a:rect l="l" t="t" r="r" b="b"/>
                <a:pathLst>
                  <a:path w="661" h="1009" extrusionOk="0">
                    <a:moveTo>
                      <a:pt x="0" y="884"/>
                    </a:moveTo>
                    <a:cubicBezTo>
                      <a:pt x="54" y="696"/>
                      <a:pt x="36" y="491"/>
                      <a:pt x="107" y="313"/>
                    </a:cubicBezTo>
                    <a:cubicBezTo>
                      <a:pt x="188" y="134"/>
                      <a:pt x="438" y="1"/>
                      <a:pt x="580" y="134"/>
                    </a:cubicBezTo>
                    <a:cubicBezTo>
                      <a:pt x="661" y="215"/>
                      <a:pt x="661" y="340"/>
                      <a:pt x="661" y="447"/>
                    </a:cubicBezTo>
                    <a:cubicBezTo>
                      <a:pt x="652" y="572"/>
                      <a:pt x="643" y="705"/>
                      <a:pt x="580" y="812"/>
                    </a:cubicBezTo>
                    <a:cubicBezTo>
                      <a:pt x="518" y="928"/>
                      <a:pt x="402" y="1009"/>
                      <a:pt x="277" y="99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11"/>
              <p:cNvSpPr/>
              <p:nvPr/>
            </p:nvSpPr>
            <p:spPr>
              <a:xfrm>
                <a:off x="4527729" y="396710"/>
                <a:ext cx="131653" cy="251135"/>
              </a:xfrm>
              <a:custGeom>
                <a:avLst/>
                <a:gdLst/>
                <a:ahLst/>
                <a:cxnLst/>
                <a:rect l="l" t="t" r="r" b="b"/>
                <a:pathLst>
                  <a:path w="1179" h="2249" extrusionOk="0">
                    <a:moveTo>
                      <a:pt x="527" y="224"/>
                    </a:moveTo>
                    <a:cubicBezTo>
                      <a:pt x="170" y="679"/>
                      <a:pt x="1" y="1267"/>
                      <a:pt x="45" y="1847"/>
                    </a:cubicBezTo>
                    <a:cubicBezTo>
                      <a:pt x="63" y="2008"/>
                      <a:pt x="134" y="2213"/>
                      <a:pt x="295" y="2240"/>
                    </a:cubicBezTo>
                    <a:cubicBezTo>
                      <a:pt x="384" y="2249"/>
                      <a:pt x="473" y="2195"/>
                      <a:pt x="554" y="2142"/>
                    </a:cubicBezTo>
                    <a:cubicBezTo>
                      <a:pt x="875" y="1910"/>
                      <a:pt x="1098" y="1526"/>
                      <a:pt x="1142" y="1116"/>
                    </a:cubicBezTo>
                    <a:cubicBezTo>
                      <a:pt x="1178" y="714"/>
                      <a:pt x="1044" y="295"/>
                      <a:pt x="768"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11"/>
              <p:cNvSpPr/>
              <p:nvPr/>
            </p:nvSpPr>
            <p:spPr>
              <a:xfrm>
                <a:off x="2270379" y="-167098"/>
                <a:ext cx="738217" cy="362688"/>
              </a:xfrm>
              <a:custGeom>
                <a:avLst/>
                <a:gdLst/>
                <a:ahLst/>
                <a:cxnLst/>
                <a:rect l="l" t="t" r="r" b="b"/>
                <a:pathLst>
                  <a:path w="6611" h="3248" extrusionOk="0">
                    <a:moveTo>
                      <a:pt x="4586" y="2543"/>
                    </a:moveTo>
                    <a:cubicBezTo>
                      <a:pt x="4791" y="2462"/>
                      <a:pt x="4978" y="2346"/>
                      <a:pt x="5077" y="2150"/>
                    </a:cubicBezTo>
                    <a:cubicBezTo>
                      <a:pt x="5264" y="1758"/>
                      <a:pt x="4961" y="1294"/>
                      <a:pt x="4604" y="1035"/>
                    </a:cubicBezTo>
                    <a:cubicBezTo>
                      <a:pt x="3230" y="0"/>
                      <a:pt x="63" y="491"/>
                      <a:pt x="0" y="2578"/>
                    </a:cubicBezTo>
                    <a:cubicBezTo>
                      <a:pt x="0" y="2721"/>
                      <a:pt x="9" y="2882"/>
                      <a:pt x="99" y="2998"/>
                    </a:cubicBezTo>
                    <a:cubicBezTo>
                      <a:pt x="259" y="3230"/>
                      <a:pt x="580" y="3247"/>
                      <a:pt x="848" y="3230"/>
                    </a:cubicBezTo>
                    <a:cubicBezTo>
                      <a:pt x="1927" y="3176"/>
                      <a:pt x="2944" y="2944"/>
                      <a:pt x="3988" y="2730"/>
                    </a:cubicBezTo>
                    <a:cubicBezTo>
                      <a:pt x="4782" y="2569"/>
                      <a:pt x="5469" y="2230"/>
                      <a:pt x="6245" y="2061"/>
                    </a:cubicBezTo>
                    <a:cubicBezTo>
                      <a:pt x="6397" y="2025"/>
                      <a:pt x="6611" y="2061"/>
                      <a:pt x="6593" y="2213"/>
                    </a:cubicBezTo>
                    <a:cubicBezTo>
                      <a:pt x="6004" y="2489"/>
                      <a:pt x="5380" y="2685"/>
                      <a:pt x="4729" y="278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11"/>
              <p:cNvSpPr/>
              <p:nvPr/>
            </p:nvSpPr>
            <p:spPr>
              <a:xfrm>
                <a:off x="1227408" y="-99427"/>
                <a:ext cx="123613" cy="167498"/>
              </a:xfrm>
              <a:custGeom>
                <a:avLst/>
                <a:gdLst/>
                <a:ahLst/>
                <a:cxnLst/>
                <a:rect l="l" t="t" r="r" b="b"/>
                <a:pathLst>
                  <a:path w="1107" h="1500" extrusionOk="0">
                    <a:moveTo>
                      <a:pt x="509" y="179"/>
                    </a:moveTo>
                    <a:cubicBezTo>
                      <a:pt x="188" y="411"/>
                      <a:pt x="0" y="822"/>
                      <a:pt x="36" y="1214"/>
                    </a:cubicBezTo>
                    <a:cubicBezTo>
                      <a:pt x="45" y="1339"/>
                      <a:pt x="107" y="1482"/>
                      <a:pt x="223" y="1491"/>
                    </a:cubicBezTo>
                    <a:cubicBezTo>
                      <a:pt x="277" y="1500"/>
                      <a:pt x="330" y="1473"/>
                      <a:pt x="375" y="1446"/>
                    </a:cubicBezTo>
                    <a:cubicBezTo>
                      <a:pt x="866" y="1170"/>
                      <a:pt x="1106" y="536"/>
                      <a:pt x="946"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11"/>
              <p:cNvSpPr/>
              <p:nvPr/>
            </p:nvSpPr>
            <p:spPr>
              <a:xfrm>
                <a:off x="1731473" y="-46609"/>
                <a:ext cx="339797" cy="247226"/>
              </a:xfrm>
              <a:custGeom>
                <a:avLst/>
                <a:gdLst/>
                <a:ahLst/>
                <a:cxnLst/>
                <a:rect l="l" t="t" r="r" b="b"/>
                <a:pathLst>
                  <a:path w="3043" h="2214" extrusionOk="0">
                    <a:moveTo>
                      <a:pt x="1945" y="143"/>
                    </a:moveTo>
                    <a:cubicBezTo>
                      <a:pt x="2114" y="63"/>
                      <a:pt x="2302" y="1"/>
                      <a:pt x="2480" y="27"/>
                    </a:cubicBezTo>
                    <a:cubicBezTo>
                      <a:pt x="2543" y="36"/>
                      <a:pt x="2605" y="63"/>
                      <a:pt x="2659" y="90"/>
                    </a:cubicBezTo>
                    <a:cubicBezTo>
                      <a:pt x="2900" y="224"/>
                      <a:pt x="3042" y="518"/>
                      <a:pt x="3007" y="795"/>
                    </a:cubicBezTo>
                    <a:cubicBezTo>
                      <a:pt x="2837" y="2213"/>
                      <a:pt x="0" y="1071"/>
                      <a:pt x="1945" y="143"/>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11"/>
              <p:cNvSpPr/>
              <p:nvPr/>
            </p:nvSpPr>
            <p:spPr>
              <a:xfrm>
                <a:off x="966330" y="18158"/>
                <a:ext cx="116690" cy="149519"/>
              </a:xfrm>
              <a:custGeom>
                <a:avLst/>
                <a:gdLst/>
                <a:ahLst/>
                <a:cxnLst/>
                <a:rect l="l" t="t" r="r" b="b"/>
                <a:pathLst>
                  <a:path w="1045" h="1339" extrusionOk="0">
                    <a:moveTo>
                      <a:pt x="242" y="331"/>
                    </a:moveTo>
                    <a:cubicBezTo>
                      <a:pt x="153" y="473"/>
                      <a:pt x="63" y="616"/>
                      <a:pt x="37" y="777"/>
                    </a:cubicBezTo>
                    <a:cubicBezTo>
                      <a:pt x="1" y="946"/>
                      <a:pt x="45" y="1134"/>
                      <a:pt x="170" y="1232"/>
                    </a:cubicBezTo>
                    <a:cubicBezTo>
                      <a:pt x="313" y="1339"/>
                      <a:pt x="509" y="1321"/>
                      <a:pt x="652" y="1223"/>
                    </a:cubicBezTo>
                    <a:cubicBezTo>
                      <a:pt x="795" y="1134"/>
                      <a:pt x="893" y="973"/>
                      <a:pt x="946" y="812"/>
                    </a:cubicBezTo>
                    <a:cubicBezTo>
                      <a:pt x="1045" y="518"/>
                      <a:pt x="1000" y="134"/>
                      <a:pt x="723"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11"/>
              <p:cNvSpPr/>
              <p:nvPr/>
            </p:nvSpPr>
            <p:spPr>
              <a:xfrm>
                <a:off x="222180" y="-87479"/>
                <a:ext cx="371733" cy="206357"/>
              </a:xfrm>
              <a:custGeom>
                <a:avLst/>
                <a:gdLst/>
                <a:ahLst/>
                <a:cxnLst/>
                <a:rect l="l" t="t" r="r" b="b"/>
                <a:pathLst>
                  <a:path w="3329" h="1848" extrusionOk="0">
                    <a:moveTo>
                      <a:pt x="1856" y="19"/>
                    </a:moveTo>
                    <a:cubicBezTo>
                      <a:pt x="1981" y="1"/>
                      <a:pt x="2115" y="10"/>
                      <a:pt x="2249" y="28"/>
                    </a:cubicBezTo>
                    <a:cubicBezTo>
                      <a:pt x="2517" y="81"/>
                      <a:pt x="2757" y="224"/>
                      <a:pt x="2864" y="474"/>
                    </a:cubicBezTo>
                    <a:cubicBezTo>
                      <a:pt x="3328" y="1517"/>
                      <a:pt x="1758" y="1848"/>
                      <a:pt x="1089" y="1535"/>
                    </a:cubicBezTo>
                    <a:cubicBezTo>
                      <a:pt x="1" y="1018"/>
                      <a:pt x="1054" y="108"/>
                      <a:pt x="1856" y="19"/>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11"/>
              <p:cNvSpPr/>
              <p:nvPr/>
            </p:nvSpPr>
            <p:spPr>
              <a:xfrm>
                <a:off x="3721828" y="242274"/>
                <a:ext cx="131653" cy="179446"/>
              </a:xfrm>
              <a:custGeom>
                <a:avLst/>
                <a:gdLst/>
                <a:ahLst/>
                <a:cxnLst/>
                <a:rect l="l" t="t" r="r" b="b"/>
                <a:pathLst>
                  <a:path w="1179" h="1607" extrusionOk="0">
                    <a:moveTo>
                      <a:pt x="393" y="1598"/>
                    </a:moveTo>
                    <a:cubicBezTo>
                      <a:pt x="464" y="1607"/>
                      <a:pt x="527" y="1535"/>
                      <a:pt x="562" y="1473"/>
                    </a:cubicBezTo>
                    <a:cubicBezTo>
                      <a:pt x="732" y="1205"/>
                      <a:pt x="1178" y="135"/>
                      <a:pt x="634" y="72"/>
                    </a:cubicBezTo>
                    <a:cubicBezTo>
                      <a:pt x="0" y="1"/>
                      <a:pt x="304" y="1303"/>
                      <a:pt x="393" y="1598"/>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11"/>
              <p:cNvSpPr/>
              <p:nvPr/>
            </p:nvSpPr>
            <p:spPr>
              <a:xfrm>
                <a:off x="1668716" y="169579"/>
                <a:ext cx="155438" cy="236171"/>
              </a:xfrm>
              <a:custGeom>
                <a:avLst/>
                <a:gdLst/>
                <a:ahLst/>
                <a:cxnLst/>
                <a:rect l="l" t="t" r="r" b="b"/>
                <a:pathLst>
                  <a:path w="1392" h="2115" extrusionOk="0">
                    <a:moveTo>
                      <a:pt x="785" y="1624"/>
                    </a:moveTo>
                    <a:cubicBezTo>
                      <a:pt x="982" y="1321"/>
                      <a:pt x="1392" y="1"/>
                      <a:pt x="651" y="313"/>
                    </a:cubicBezTo>
                    <a:cubicBezTo>
                      <a:pt x="0" y="598"/>
                      <a:pt x="473" y="2115"/>
                      <a:pt x="785" y="1624"/>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11"/>
              <p:cNvSpPr/>
              <p:nvPr/>
            </p:nvSpPr>
            <p:spPr>
              <a:xfrm>
                <a:off x="2132916" y="-204953"/>
                <a:ext cx="87769" cy="61862"/>
              </a:xfrm>
              <a:custGeom>
                <a:avLst/>
                <a:gdLst/>
                <a:ahLst/>
                <a:cxnLst/>
                <a:rect l="l" t="t" r="r" b="b"/>
                <a:pathLst>
                  <a:path w="786" h="554" extrusionOk="0">
                    <a:moveTo>
                      <a:pt x="0" y="125"/>
                    </a:moveTo>
                    <a:cubicBezTo>
                      <a:pt x="161" y="27"/>
                      <a:pt x="375" y="0"/>
                      <a:pt x="553" y="72"/>
                    </a:cubicBezTo>
                    <a:cubicBezTo>
                      <a:pt x="616" y="89"/>
                      <a:pt x="669" y="116"/>
                      <a:pt x="705" y="170"/>
                    </a:cubicBezTo>
                    <a:cubicBezTo>
                      <a:pt x="785" y="286"/>
                      <a:pt x="705" y="473"/>
                      <a:pt x="571" y="518"/>
                    </a:cubicBezTo>
                    <a:cubicBezTo>
                      <a:pt x="438" y="553"/>
                      <a:pt x="277" y="482"/>
                      <a:pt x="206" y="357"/>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11"/>
              <p:cNvSpPr/>
              <p:nvPr/>
            </p:nvSpPr>
            <p:spPr>
              <a:xfrm>
                <a:off x="3194871" y="-266705"/>
                <a:ext cx="284969" cy="140586"/>
              </a:xfrm>
              <a:custGeom>
                <a:avLst/>
                <a:gdLst/>
                <a:ahLst/>
                <a:cxnLst/>
                <a:rect l="l" t="t" r="r" b="b"/>
                <a:pathLst>
                  <a:path w="2552" h="1259" extrusionOk="0">
                    <a:moveTo>
                      <a:pt x="2552" y="625"/>
                    </a:moveTo>
                    <a:cubicBezTo>
                      <a:pt x="2507" y="544"/>
                      <a:pt x="2409" y="509"/>
                      <a:pt x="2311" y="491"/>
                    </a:cubicBezTo>
                    <a:cubicBezTo>
                      <a:pt x="1900" y="384"/>
                      <a:pt x="72" y="0"/>
                      <a:pt x="18" y="901"/>
                    </a:cubicBezTo>
                    <a:cubicBezTo>
                      <a:pt x="0" y="1258"/>
                      <a:pt x="411" y="1044"/>
                      <a:pt x="687" y="990"/>
                    </a:cubicBezTo>
                    <a:cubicBezTo>
                      <a:pt x="1312" y="865"/>
                      <a:pt x="1927" y="750"/>
                      <a:pt x="2552" y="625"/>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11"/>
              <p:cNvSpPr/>
              <p:nvPr/>
            </p:nvSpPr>
            <p:spPr>
              <a:xfrm>
                <a:off x="3901165" y="-275884"/>
                <a:ext cx="810911" cy="109655"/>
              </a:xfrm>
              <a:custGeom>
                <a:avLst/>
                <a:gdLst/>
                <a:ahLst/>
                <a:cxnLst/>
                <a:rect l="l" t="t" r="r" b="b"/>
                <a:pathLst>
                  <a:path w="7262" h="982" extrusionOk="0">
                    <a:moveTo>
                      <a:pt x="1303" y="580"/>
                    </a:moveTo>
                    <a:cubicBezTo>
                      <a:pt x="1731" y="393"/>
                      <a:pt x="2150" y="946"/>
                      <a:pt x="2623" y="973"/>
                    </a:cubicBezTo>
                    <a:cubicBezTo>
                      <a:pt x="2882" y="982"/>
                      <a:pt x="3132" y="830"/>
                      <a:pt x="3372" y="723"/>
                    </a:cubicBezTo>
                    <a:cubicBezTo>
                      <a:pt x="4496" y="206"/>
                      <a:pt x="5835" y="660"/>
                      <a:pt x="7048" y="420"/>
                    </a:cubicBezTo>
                    <a:cubicBezTo>
                      <a:pt x="7146" y="402"/>
                      <a:pt x="7262" y="348"/>
                      <a:pt x="7253" y="259"/>
                    </a:cubicBezTo>
                    <a:cubicBezTo>
                      <a:pt x="7244" y="188"/>
                      <a:pt x="7173" y="143"/>
                      <a:pt x="7110" y="116"/>
                    </a:cubicBezTo>
                    <a:cubicBezTo>
                      <a:pt x="6816" y="0"/>
                      <a:pt x="6495" y="18"/>
                      <a:pt x="6183" y="36"/>
                    </a:cubicBezTo>
                    <a:cubicBezTo>
                      <a:pt x="4122" y="152"/>
                      <a:pt x="2061" y="259"/>
                      <a:pt x="0" y="375"/>
                    </a:cubicBezTo>
                    <a:cubicBezTo>
                      <a:pt x="170" y="536"/>
                      <a:pt x="393" y="634"/>
                      <a:pt x="625" y="643"/>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11"/>
              <p:cNvSpPr/>
              <p:nvPr/>
            </p:nvSpPr>
            <p:spPr>
              <a:xfrm>
                <a:off x="5154294" y="-149231"/>
                <a:ext cx="84865" cy="72917"/>
              </a:xfrm>
              <a:custGeom>
                <a:avLst/>
                <a:gdLst/>
                <a:ahLst/>
                <a:cxnLst/>
                <a:rect l="l" t="t" r="r" b="b"/>
                <a:pathLst>
                  <a:path w="760" h="653" extrusionOk="0">
                    <a:moveTo>
                      <a:pt x="509" y="63"/>
                    </a:moveTo>
                    <a:cubicBezTo>
                      <a:pt x="340" y="1"/>
                      <a:pt x="135" y="81"/>
                      <a:pt x="63" y="242"/>
                    </a:cubicBezTo>
                    <a:cubicBezTo>
                      <a:pt x="1" y="411"/>
                      <a:pt x="108" y="625"/>
                      <a:pt x="286" y="652"/>
                    </a:cubicBezTo>
                    <a:cubicBezTo>
                      <a:pt x="313" y="652"/>
                      <a:pt x="340" y="652"/>
                      <a:pt x="367" y="652"/>
                    </a:cubicBezTo>
                    <a:cubicBezTo>
                      <a:pt x="411" y="652"/>
                      <a:pt x="465" y="652"/>
                      <a:pt x="509" y="634"/>
                    </a:cubicBezTo>
                    <a:cubicBezTo>
                      <a:pt x="643" y="599"/>
                      <a:pt x="741" y="465"/>
                      <a:pt x="750" y="331"/>
                    </a:cubicBezTo>
                    <a:cubicBezTo>
                      <a:pt x="759" y="197"/>
                      <a:pt x="670" y="54"/>
                      <a:pt x="536" y="1"/>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11"/>
              <p:cNvSpPr/>
              <p:nvPr/>
            </p:nvSpPr>
            <p:spPr>
              <a:xfrm>
                <a:off x="5600627" y="242274"/>
                <a:ext cx="373631" cy="37966"/>
              </a:xfrm>
              <a:custGeom>
                <a:avLst/>
                <a:gdLst/>
                <a:ahLst/>
                <a:cxnLst/>
                <a:rect l="l" t="t" r="r" b="b"/>
                <a:pathLst>
                  <a:path w="3346" h="340" extrusionOk="0">
                    <a:moveTo>
                      <a:pt x="2240" y="36"/>
                    </a:moveTo>
                    <a:cubicBezTo>
                      <a:pt x="1517" y="1"/>
                      <a:pt x="580" y="45"/>
                      <a:pt x="295" y="126"/>
                    </a:cubicBezTo>
                    <a:cubicBezTo>
                      <a:pt x="1" y="215"/>
                      <a:pt x="491" y="322"/>
                      <a:pt x="1258" y="340"/>
                    </a:cubicBezTo>
                    <a:cubicBezTo>
                      <a:pt x="1374" y="340"/>
                      <a:pt x="1490" y="340"/>
                      <a:pt x="1606" y="340"/>
                    </a:cubicBezTo>
                    <a:cubicBezTo>
                      <a:pt x="1829" y="340"/>
                      <a:pt x="2052" y="340"/>
                      <a:pt x="2266" y="331"/>
                    </a:cubicBezTo>
                    <a:cubicBezTo>
                      <a:pt x="2846" y="313"/>
                      <a:pt x="3283" y="242"/>
                      <a:pt x="3310" y="170"/>
                    </a:cubicBezTo>
                    <a:cubicBezTo>
                      <a:pt x="3346" y="99"/>
                      <a:pt x="2953" y="28"/>
                      <a:pt x="2391" y="1"/>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11"/>
              <p:cNvSpPr/>
              <p:nvPr/>
            </p:nvSpPr>
            <p:spPr>
              <a:xfrm>
                <a:off x="4956085" y="159640"/>
                <a:ext cx="207362" cy="63872"/>
              </a:xfrm>
              <a:custGeom>
                <a:avLst/>
                <a:gdLst/>
                <a:ahLst/>
                <a:cxnLst/>
                <a:rect l="l" t="t" r="r" b="b"/>
                <a:pathLst>
                  <a:path w="1857" h="572" extrusionOk="0">
                    <a:moveTo>
                      <a:pt x="1" y="571"/>
                    </a:moveTo>
                    <a:lnTo>
                      <a:pt x="1000" y="384"/>
                    </a:lnTo>
                    <a:lnTo>
                      <a:pt x="1856" y="0"/>
                    </a:lnTo>
                    <a:cubicBezTo>
                      <a:pt x="1856" y="0"/>
                      <a:pt x="1847" y="348"/>
                      <a:pt x="1758" y="527"/>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11"/>
              <p:cNvSpPr/>
              <p:nvPr/>
            </p:nvSpPr>
            <p:spPr>
              <a:xfrm>
                <a:off x="3959902" y="179517"/>
                <a:ext cx="52929" cy="43996"/>
              </a:xfrm>
              <a:custGeom>
                <a:avLst/>
                <a:gdLst/>
                <a:ahLst/>
                <a:cxnLst/>
                <a:rect l="l" t="t" r="r" b="b"/>
                <a:pathLst>
                  <a:path w="474" h="394" extrusionOk="0">
                    <a:moveTo>
                      <a:pt x="1" y="393"/>
                    </a:moveTo>
                    <a:lnTo>
                      <a:pt x="473" y="1"/>
                    </a:lnTo>
                    <a:lnTo>
                      <a:pt x="473" y="384"/>
                    </a:ln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11"/>
              <p:cNvSpPr/>
              <p:nvPr/>
            </p:nvSpPr>
            <p:spPr>
              <a:xfrm>
                <a:off x="3807477" y="623841"/>
                <a:ext cx="613823" cy="71801"/>
              </a:xfrm>
              <a:custGeom>
                <a:avLst/>
                <a:gdLst/>
                <a:ahLst/>
                <a:cxnLst/>
                <a:rect l="l" t="t" r="r" b="b"/>
                <a:pathLst>
                  <a:path w="5497" h="643" extrusionOk="0">
                    <a:moveTo>
                      <a:pt x="1" y="1"/>
                    </a:moveTo>
                    <a:cubicBezTo>
                      <a:pt x="1" y="1"/>
                      <a:pt x="955" y="447"/>
                      <a:pt x="1990" y="491"/>
                    </a:cubicBezTo>
                    <a:cubicBezTo>
                      <a:pt x="3016" y="536"/>
                      <a:pt x="3899" y="491"/>
                      <a:pt x="3899" y="491"/>
                    </a:cubicBezTo>
                    <a:lnTo>
                      <a:pt x="5496" y="643"/>
                    </a:lnTo>
                    <a:lnTo>
                      <a:pt x="99" y="580"/>
                    </a:lnTo>
                    <a:cubicBezTo>
                      <a:pt x="99" y="580"/>
                      <a:pt x="36" y="277"/>
                      <a:pt x="1" y="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11"/>
              <p:cNvSpPr/>
              <p:nvPr/>
            </p:nvSpPr>
            <p:spPr>
              <a:xfrm>
                <a:off x="5822864" y="305757"/>
                <a:ext cx="973384" cy="228243"/>
              </a:xfrm>
              <a:custGeom>
                <a:avLst/>
                <a:gdLst/>
                <a:ahLst/>
                <a:cxnLst/>
                <a:rect l="l" t="t" r="r" b="b"/>
                <a:pathLst>
                  <a:path w="8717" h="2044" extrusionOk="0">
                    <a:moveTo>
                      <a:pt x="241" y="2043"/>
                    </a:moveTo>
                    <a:cubicBezTo>
                      <a:pt x="241" y="2043"/>
                      <a:pt x="99" y="553"/>
                      <a:pt x="4354" y="321"/>
                    </a:cubicBezTo>
                    <a:cubicBezTo>
                      <a:pt x="8600" y="98"/>
                      <a:pt x="8636" y="1775"/>
                      <a:pt x="8636" y="1775"/>
                    </a:cubicBezTo>
                    <a:cubicBezTo>
                      <a:pt x="8636" y="1775"/>
                      <a:pt x="8716" y="330"/>
                      <a:pt x="8484" y="161"/>
                    </a:cubicBezTo>
                    <a:cubicBezTo>
                      <a:pt x="8261" y="0"/>
                      <a:pt x="482" y="27"/>
                      <a:pt x="241" y="161"/>
                    </a:cubicBezTo>
                    <a:cubicBezTo>
                      <a:pt x="1" y="303"/>
                      <a:pt x="241" y="2043"/>
                      <a:pt x="241" y="204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11"/>
              <p:cNvSpPr/>
              <p:nvPr/>
            </p:nvSpPr>
            <p:spPr>
              <a:xfrm>
                <a:off x="4926269" y="380741"/>
                <a:ext cx="479266" cy="336893"/>
              </a:xfrm>
              <a:custGeom>
                <a:avLst/>
                <a:gdLst/>
                <a:ahLst/>
                <a:cxnLst/>
                <a:rect l="l" t="t" r="r" b="b"/>
                <a:pathLst>
                  <a:path w="4292" h="3017" extrusionOk="0">
                    <a:moveTo>
                      <a:pt x="0" y="2258"/>
                    </a:moveTo>
                    <a:cubicBezTo>
                      <a:pt x="0" y="2508"/>
                      <a:pt x="36" y="2802"/>
                      <a:pt x="250" y="2936"/>
                    </a:cubicBezTo>
                    <a:cubicBezTo>
                      <a:pt x="375" y="3016"/>
                      <a:pt x="526" y="3016"/>
                      <a:pt x="669" y="3016"/>
                    </a:cubicBezTo>
                    <a:cubicBezTo>
                      <a:pt x="1695" y="2980"/>
                      <a:pt x="2712" y="2704"/>
                      <a:pt x="3622" y="2222"/>
                    </a:cubicBezTo>
                    <a:cubicBezTo>
                      <a:pt x="3783" y="2142"/>
                      <a:pt x="3943" y="2044"/>
                      <a:pt x="4050" y="1901"/>
                    </a:cubicBezTo>
                    <a:cubicBezTo>
                      <a:pt x="4291" y="1571"/>
                      <a:pt x="4175" y="1080"/>
                      <a:pt x="3890" y="795"/>
                    </a:cubicBezTo>
                    <a:cubicBezTo>
                      <a:pt x="3604" y="500"/>
                      <a:pt x="3194" y="375"/>
                      <a:pt x="2801" y="277"/>
                    </a:cubicBezTo>
                    <a:cubicBezTo>
                      <a:pt x="2382" y="188"/>
                      <a:pt x="1954" y="126"/>
                      <a:pt x="1526" y="99"/>
                    </a:cubicBezTo>
                    <a:cubicBezTo>
                      <a:pt x="62" y="1"/>
                      <a:pt x="0" y="1027"/>
                      <a:pt x="0" y="225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11"/>
              <p:cNvSpPr/>
              <p:nvPr/>
            </p:nvSpPr>
            <p:spPr>
              <a:xfrm>
                <a:off x="4778757" y="293083"/>
                <a:ext cx="973384" cy="228243"/>
              </a:xfrm>
              <a:custGeom>
                <a:avLst/>
                <a:gdLst/>
                <a:ahLst/>
                <a:cxnLst/>
                <a:rect l="l" t="t" r="r" b="b"/>
                <a:pathLst>
                  <a:path w="8717" h="2044" extrusionOk="0">
                    <a:moveTo>
                      <a:pt x="242" y="2044"/>
                    </a:moveTo>
                    <a:cubicBezTo>
                      <a:pt x="242" y="2044"/>
                      <a:pt x="108" y="554"/>
                      <a:pt x="4354" y="331"/>
                    </a:cubicBezTo>
                    <a:cubicBezTo>
                      <a:pt x="8601" y="108"/>
                      <a:pt x="8636" y="1776"/>
                      <a:pt x="8636" y="1776"/>
                    </a:cubicBezTo>
                    <a:cubicBezTo>
                      <a:pt x="8636" y="1776"/>
                      <a:pt x="8717" y="331"/>
                      <a:pt x="8494" y="170"/>
                    </a:cubicBezTo>
                    <a:cubicBezTo>
                      <a:pt x="8271" y="1"/>
                      <a:pt x="491" y="28"/>
                      <a:pt x="242" y="170"/>
                    </a:cubicBezTo>
                    <a:cubicBezTo>
                      <a:pt x="1" y="304"/>
                      <a:pt x="242" y="2044"/>
                      <a:pt x="242" y="2044"/>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11"/>
              <p:cNvSpPr/>
              <p:nvPr/>
            </p:nvSpPr>
            <p:spPr>
              <a:xfrm>
                <a:off x="8805811" y="-611517"/>
                <a:ext cx="950471" cy="385571"/>
              </a:xfrm>
              <a:custGeom>
                <a:avLst/>
                <a:gdLst/>
                <a:ahLst/>
                <a:cxnLst/>
                <a:rect l="l" t="t" r="r" b="b"/>
                <a:pathLst>
                  <a:path w="8512" h="3453" extrusionOk="0">
                    <a:moveTo>
                      <a:pt x="224" y="54"/>
                    </a:moveTo>
                    <a:cubicBezTo>
                      <a:pt x="1" y="1089"/>
                      <a:pt x="1" y="2346"/>
                      <a:pt x="224" y="3381"/>
                    </a:cubicBezTo>
                    <a:lnTo>
                      <a:pt x="224" y="3381"/>
                    </a:lnTo>
                    <a:cubicBezTo>
                      <a:pt x="2918" y="3453"/>
                      <a:pt x="5594" y="3453"/>
                      <a:pt x="8289" y="3381"/>
                    </a:cubicBezTo>
                    <a:lnTo>
                      <a:pt x="8289" y="3381"/>
                    </a:lnTo>
                    <a:cubicBezTo>
                      <a:pt x="8512" y="2346"/>
                      <a:pt x="8512" y="1089"/>
                      <a:pt x="8289" y="54"/>
                    </a:cubicBezTo>
                    <a:lnTo>
                      <a:pt x="8289" y="54"/>
                    </a:lnTo>
                    <a:cubicBezTo>
                      <a:pt x="6942" y="18"/>
                      <a:pt x="5594" y="0"/>
                      <a:pt x="4256" y="0"/>
                    </a:cubicBezTo>
                    <a:lnTo>
                      <a:pt x="4256" y="0"/>
                    </a:lnTo>
                    <a:cubicBezTo>
                      <a:pt x="2909" y="0"/>
                      <a:pt x="1571" y="18"/>
                      <a:pt x="224"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11"/>
              <p:cNvSpPr/>
              <p:nvPr/>
            </p:nvSpPr>
            <p:spPr>
              <a:xfrm>
                <a:off x="8297851" y="-161287"/>
                <a:ext cx="950360" cy="385571"/>
              </a:xfrm>
              <a:custGeom>
                <a:avLst/>
                <a:gdLst/>
                <a:ahLst/>
                <a:cxnLst/>
                <a:rect l="l" t="t" r="r" b="b"/>
                <a:pathLst>
                  <a:path w="8511" h="3453" extrusionOk="0">
                    <a:moveTo>
                      <a:pt x="223" y="54"/>
                    </a:moveTo>
                    <a:cubicBezTo>
                      <a:pt x="0" y="1089"/>
                      <a:pt x="0" y="2347"/>
                      <a:pt x="223" y="3373"/>
                    </a:cubicBezTo>
                    <a:lnTo>
                      <a:pt x="223" y="3373"/>
                    </a:lnTo>
                    <a:cubicBezTo>
                      <a:pt x="2917"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08" y="1"/>
                      <a:pt x="1570" y="18"/>
                      <a:pt x="223"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11"/>
              <p:cNvSpPr/>
              <p:nvPr/>
            </p:nvSpPr>
            <p:spPr>
              <a:xfrm>
                <a:off x="7782856" y="-611517"/>
                <a:ext cx="949355" cy="385571"/>
              </a:xfrm>
              <a:custGeom>
                <a:avLst/>
                <a:gdLst/>
                <a:ahLst/>
                <a:cxnLst/>
                <a:rect l="l" t="t" r="r" b="b"/>
                <a:pathLst>
                  <a:path w="8502" h="3453" extrusionOk="0">
                    <a:moveTo>
                      <a:pt x="223" y="54"/>
                    </a:moveTo>
                    <a:cubicBezTo>
                      <a:pt x="0" y="1089"/>
                      <a:pt x="0" y="2346"/>
                      <a:pt x="223" y="3381"/>
                    </a:cubicBezTo>
                    <a:lnTo>
                      <a:pt x="223" y="3381"/>
                    </a:lnTo>
                    <a:cubicBezTo>
                      <a:pt x="2908" y="3453"/>
                      <a:pt x="5594" y="3453"/>
                      <a:pt x="8279" y="3381"/>
                    </a:cubicBezTo>
                    <a:lnTo>
                      <a:pt x="8279" y="3381"/>
                    </a:lnTo>
                    <a:cubicBezTo>
                      <a:pt x="8502" y="2346"/>
                      <a:pt x="8502" y="1089"/>
                      <a:pt x="8279" y="54"/>
                    </a:cubicBezTo>
                    <a:lnTo>
                      <a:pt x="8279" y="54"/>
                    </a:lnTo>
                    <a:cubicBezTo>
                      <a:pt x="6941" y="18"/>
                      <a:pt x="5594" y="0"/>
                      <a:pt x="4255" y="0"/>
                    </a:cubicBezTo>
                    <a:lnTo>
                      <a:pt x="4255" y="0"/>
                    </a:lnTo>
                    <a:cubicBezTo>
                      <a:pt x="2908" y="0"/>
                      <a:pt x="1561" y="18"/>
                      <a:pt x="223"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11"/>
              <p:cNvSpPr/>
              <p:nvPr/>
            </p:nvSpPr>
            <p:spPr>
              <a:xfrm>
                <a:off x="7864482" y="308931"/>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603"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11"/>
              <p:cNvSpPr/>
              <p:nvPr/>
            </p:nvSpPr>
            <p:spPr>
              <a:xfrm>
                <a:off x="6841415" y="308931"/>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594" y="0"/>
                      <a:pt x="4256" y="0"/>
                    </a:cubicBezTo>
                    <a:lnTo>
                      <a:pt x="4256" y="0"/>
                    </a:lnTo>
                    <a:cubicBezTo>
                      <a:pt x="2909"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11"/>
              <p:cNvSpPr/>
              <p:nvPr/>
            </p:nvSpPr>
            <p:spPr>
              <a:xfrm>
                <a:off x="7274784" y="-161287"/>
                <a:ext cx="950360" cy="385571"/>
              </a:xfrm>
              <a:custGeom>
                <a:avLst/>
                <a:gdLst/>
                <a:ahLst/>
                <a:cxnLst/>
                <a:rect l="l" t="t" r="r" b="b"/>
                <a:pathLst>
                  <a:path w="8511" h="3453" extrusionOk="0">
                    <a:moveTo>
                      <a:pt x="223" y="54"/>
                    </a:moveTo>
                    <a:cubicBezTo>
                      <a:pt x="0" y="1089"/>
                      <a:pt x="0" y="2347"/>
                      <a:pt x="223" y="3373"/>
                    </a:cubicBezTo>
                    <a:lnTo>
                      <a:pt x="223" y="3373"/>
                    </a:lnTo>
                    <a:cubicBezTo>
                      <a:pt x="2909" y="3453"/>
                      <a:pt x="5594" y="3453"/>
                      <a:pt x="8279" y="3373"/>
                    </a:cubicBezTo>
                    <a:lnTo>
                      <a:pt x="8279" y="3373"/>
                    </a:lnTo>
                    <a:cubicBezTo>
                      <a:pt x="8511" y="2347"/>
                      <a:pt x="8511" y="1089"/>
                      <a:pt x="8279" y="54"/>
                    </a:cubicBezTo>
                    <a:lnTo>
                      <a:pt x="8279" y="54"/>
                    </a:lnTo>
                    <a:cubicBezTo>
                      <a:pt x="6941" y="18"/>
                      <a:pt x="5594" y="1"/>
                      <a:pt x="4256" y="1"/>
                    </a:cubicBezTo>
                    <a:lnTo>
                      <a:pt x="4256" y="1"/>
                    </a:lnTo>
                    <a:cubicBezTo>
                      <a:pt x="2909" y="1"/>
                      <a:pt x="1570" y="18"/>
                      <a:pt x="223" y="54"/>
                    </a:cubicBezTo>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11"/>
              <p:cNvSpPr/>
              <p:nvPr/>
            </p:nvSpPr>
            <p:spPr>
              <a:xfrm>
                <a:off x="6264670" y="-161287"/>
                <a:ext cx="950471" cy="385571"/>
              </a:xfrm>
              <a:custGeom>
                <a:avLst/>
                <a:gdLst/>
                <a:ahLst/>
                <a:cxnLst/>
                <a:rect l="l" t="t" r="r" b="b"/>
                <a:pathLst>
                  <a:path w="8512" h="3453" extrusionOk="0">
                    <a:moveTo>
                      <a:pt x="223" y="54"/>
                    </a:moveTo>
                    <a:cubicBezTo>
                      <a:pt x="0" y="1089"/>
                      <a:pt x="0" y="2347"/>
                      <a:pt x="223" y="3373"/>
                    </a:cubicBezTo>
                    <a:lnTo>
                      <a:pt x="223" y="3373"/>
                    </a:lnTo>
                    <a:cubicBezTo>
                      <a:pt x="2918"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09" y="1"/>
                      <a:pt x="1570" y="18"/>
                      <a:pt x="223"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11"/>
              <p:cNvSpPr/>
              <p:nvPr/>
            </p:nvSpPr>
            <p:spPr>
              <a:xfrm>
                <a:off x="8872586" y="308931"/>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603"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11"/>
              <p:cNvSpPr/>
              <p:nvPr/>
            </p:nvSpPr>
            <p:spPr>
              <a:xfrm>
                <a:off x="8276947" y="-174304"/>
                <a:ext cx="973384" cy="222325"/>
              </a:xfrm>
              <a:custGeom>
                <a:avLst/>
                <a:gdLst/>
                <a:ahLst/>
                <a:cxnLst/>
                <a:rect l="l" t="t" r="r" b="b"/>
                <a:pathLst>
                  <a:path w="8717" h="1991" extrusionOk="0">
                    <a:moveTo>
                      <a:pt x="4635" y="0"/>
                    </a:moveTo>
                    <a:cubicBezTo>
                      <a:pt x="2550" y="0"/>
                      <a:pt x="376" y="43"/>
                      <a:pt x="251" y="118"/>
                    </a:cubicBezTo>
                    <a:cubicBezTo>
                      <a:pt x="1" y="251"/>
                      <a:pt x="251" y="1991"/>
                      <a:pt x="251" y="1991"/>
                    </a:cubicBezTo>
                    <a:cubicBezTo>
                      <a:pt x="251" y="1991"/>
                      <a:pt x="108" y="501"/>
                      <a:pt x="4354" y="278"/>
                    </a:cubicBezTo>
                    <a:cubicBezTo>
                      <a:pt x="4629" y="263"/>
                      <a:pt x="4886" y="256"/>
                      <a:pt x="5127" y="256"/>
                    </a:cubicBezTo>
                    <a:cubicBezTo>
                      <a:pt x="8606" y="256"/>
                      <a:pt x="8645" y="1723"/>
                      <a:pt x="8645" y="1723"/>
                    </a:cubicBezTo>
                    <a:cubicBezTo>
                      <a:pt x="8645" y="1723"/>
                      <a:pt x="8717" y="278"/>
                      <a:pt x="8494" y="118"/>
                    </a:cubicBezTo>
                    <a:cubicBezTo>
                      <a:pt x="8387" y="36"/>
                      <a:pt x="6549" y="0"/>
                      <a:pt x="4635" y="0"/>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11"/>
              <p:cNvSpPr/>
              <p:nvPr/>
            </p:nvSpPr>
            <p:spPr>
              <a:xfrm>
                <a:off x="7844683" y="295814"/>
                <a:ext cx="972379" cy="222437"/>
              </a:xfrm>
              <a:custGeom>
                <a:avLst/>
                <a:gdLst/>
                <a:ahLst/>
                <a:cxnLst/>
                <a:rect l="l" t="t" r="r" b="b"/>
                <a:pathLst>
                  <a:path w="8708" h="1992" extrusionOk="0">
                    <a:moveTo>
                      <a:pt x="4625" y="1"/>
                    </a:moveTo>
                    <a:cubicBezTo>
                      <a:pt x="2541" y="1"/>
                      <a:pt x="367" y="44"/>
                      <a:pt x="241" y="118"/>
                    </a:cubicBezTo>
                    <a:cubicBezTo>
                      <a:pt x="0" y="252"/>
                      <a:pt x="241" y="1992"/>
                      <a:pt x="241" y="1992"/>
                    </a:cubicBezTo>
                    <a:cubicBezTo>
                      <a:pt x="241" y="1992"/>
                      <a:pt x="98" y="502"/>
                      <a:pt x="4345" y="279"/>
                    </a:cubicBezTo>
                    <a:cubicBezTo>
                      <a:pt x="4611" y="265"/>
                      <a:pt x="4861" y="258"/>
                      <a:pt x="5096" y="258"/>
                    </a:cubicBezTo>
                    <a:cubicBezTo>
                      <a:pt x="8604" y="258"/>
                      <a:pt x="8636" y="1724"/>
                      <a:pt x="8636" y="1724"/>
                    </a:cubicBezTo>
                    <a:cubicBezTo>
                      <a:pt x="8636" y="1724"/>
                      <a:pt x="8707" y="279"/>
                      <a:pt x="8484" y="118"/>
                    </a:cubicBezTo>
                    <a:cubicBezTo>
                      <a:pt x="8377" y="37"/>
                      <a:pt x="6539" y="1"/>
                      <a:pt x="4625" y="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11"/>
              <p:cNvSpPr/>
              <p:nvPr/>
            </p:nvSpPr>
            <p:spPr>
              <a:xfrm>
                <a:off x="8883634" y="251148"/>
                <a:ext cx="925591" cy="155549"/>
              </a:xfrm>
              <a:custGeom>
                <a:avLst/>
                <a:gdLst/>
                <a:ahLst/>
                <a:cxnLst/>
                <a:rect l="l" t="t" r="r" b="b"/>
                <a:pathLst>
                  <a:path w="8289" h="1393" extrusionOk="0">
                    <a:moveTo>
                      <a:pt x="1" y="1393"/>
                    </a:moveTo>
                    <a:cubicBezTo>
                      <a:pt x="358" y="349"/>
                      <a:pt x="3783" y="777"/>
                      <a:pt x="5603" y="759"/>
                    </a:cubicBezTo>
                    <a:cubicBezTo>
                      <a:pt x="7423" y="741"/>
                      <a:pt x="8288" y="1143"/>
                      <a:pt x="8288" y="1143"/>
                    </a:cubicBezTo>
                    <a:lnTo>
                      <a:pt x="8190" y="572"/>
                    </a:lnTo>
                    <a:cubicBezTo>
                      <a:pt x="8190" y="572"/>
                      <a:pt x="4015" y="1"/>
                      <a:pt x="126" y="572"/>
                    </a:cubicBezTo>
                    <a:cubicBezTo>
                      <a:pt x="126" y="572"/>
                      <a:pt x="28" y="1098"/>
                      <a:pt x="1" y="139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11"/>
              <p:cNvSpPr/>
              <p:nvPr/>
            </p:nvSpPr>
            <p:spPr>
              <a:xfrm>
                <a:off x="6853414" y="251148"/>
                <a:ext cx="925591" cy="155549"/>
              </a:xfrm>
              <a:custGeom>
                <a:avLst/>
                <a:gdLst/>
                <a:ahLst/>
                <a:cxnLst/>
                <a:rect l="l" t="t" r="r" b="b"/>
                <a:pathLst>
                  <a:path w="8289" h="1393" extrusionOk="0">
                    <a:moveTo>
                      <a:pt x="1" y="1393"/>
                    </a:moveTo>
                    <a:cubicBezTo>
                      <a:pt x="358" y="349"/>
                      <a:pt x="3783" y="777"/>
                      <a:pt x="5603" y="759"/>
                    </a:cubicBezTo>
                    <a:cubicBezTo>
                      <a:pt x="7423" y="741"/>
                      <a:pt x="8288" y="1143"/>
                      <a:pt x="8288" y="1143"/>
                    </a:cubicBezTo>
                    <a:lnTo>
                      <a:pt x="8190" y="572"/>
                    </a:lnTo>
                    <a:cubicBezTo>
                      <a:pt x="8190" y="572"/>
                      <a:pt x="4015" y="1"/>
                      <a:pt x="135" y="572"/>
                    </a:cubicBezTo>
                    <a:cubicBezTo>
                      <a:pt x="135" y="572"/>
                      <a:pt x="27" y="1098"/>
                      <a:pt x="1" y="139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11"/>
              <p:cNvSpPr/>
              <p:nvPr/>
            </p:nvSpPr>
            <p:spPr>
              <a:xfrm>
                <a:off x="9010153" y="293023"/>
                <a:ext cx="455370" cy="400542"/>
              </a:xfrm>
              <a:custGeom>
                <a:avLst/>
                <a:gdLst/>
                <a:ahLst/>
                <a:cxnLst/>
                <a:rect l="l" t="t" r="r" b="b"/>
                <a:pathLst>
                  <a:path w="4078" h="3587" extrusionOk="0">
                    <a:moveTo>
                      <a:pt x="2383" y="3043"/>
                    </a:moveTo>
                    <a:cubicBezTo>
                      <a:pt x="4078" y="2142"/>
                      <a:pt x="2347" y="1"/>
                      <a:pt x="875" y="919"/>
                    </a:cubicBezTo>
                    <a:cubicBezTo>
                      <a:pt x="331" y="1267"/>
                      <a:pt x="1" y="1927"/>
                      <a:pt x="143" y="2579"/>
                    </a:cubicBezTo>
                    <a:cubicBezTo>
                      <a:pt x="367" y="3587"/>
                      <a:pt x="1651" y="3435"/>
                      <a:pt x="2383" y="3043"/>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11"/>
              <p:cNvSpPr/>
              <p:nvPr/>
            </p:nvSpPr>
            <p:spPr>
              <a:xfrm>
                <a:off x="6775694" y="371748"/>
                <a:ext cx="1078014" cy="274026"/>
              </a:xfrm>
              <a:custGeom>
                <a:avLst/>
                <a:gdLst/>
                <a:ahLst/>
                <a:cxnLst/>
                <a:rect l="l" t="t" r="r" b="b"/>
                <a:pathLst>
                  <a:path w="9654" h="2454" extrusionOk="0">
                    <a:moveTo>
                      <a:pt x="3427" y="2418"/>
                    </a:moveTo>
                    <a:cubicBezTo>
                      <a:pt x="4417" y="2454"/>
                      <a:pt x="5452" y="2418"/>
                      <a:pt x="6299" y="2204"/>
                    </a:cubicBezTo>
                    <a:cubicBezTo>
                      <a:pt x="9653" y="1392"/>
                      <a:pt x="6005" y="0"/>
                      <a:pt x="3302" y="223"/>
                    </a:cubicBezTo>
                    <a:cubicBezTo>
                      <a:pt x="260" y="473"/>
                      <a:pt x="1" y="2311"/>
                      <a:pt x="3427"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11"/>
              <p:cNvSpPr/>
              <p:nvPr/>
            </p:nvSpPr>
            <p:spPr>
              <a:xfrm>
                <a:off x="8248137" y="404578"/>
                <a:ext cx="451350" cy="273133"/>
              </a:xfrm>
              <a:custGeom>
                <a:avLst/>
                <a:gdLst/>
                <a:ahLst/>
                <a:cxnLst/>
                <a:rect l="l" t="t" r="r" b="b"/>
                <a:pathLst>
                  <a:path w="4042" h="2446" extrusionOk="0">
                    <a:moveTo>
                      <a:pt x="1436" y="2418"/>
                    </a:moveTo>
                    <a:cubicBezTo>
                      <a:pt x="1847" y="2445"/>
                      <a:pt x="2284" y="2409"/>
                      <a:pt x="2641" y="2204"/>
                    </a:cubicBezTo>
                    <a:cubicBezTo>
                      <a:pt x="4041" y="1392"/>
                      <a:pt x="2516" y="1"/>
                      <a:pt x="1383" y="215"/>
                    </a:cubicBezTo>
                    <a:cubicBezTo>
                      <a:pt x="116" y="465"/>
                      <a:pt x="0" y="2302"/>
                      <a:pt x="1436"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11"/>
              <p:cNvSpPr/>
              <p:nvPr/>
            </p:nvSpPr>
            <p:spPr>
              <a:xfrm>
                <a:off x="8570855" y="-597523"/>
                <a:ext cx="723366" cy="439402"/>
              </a:xfrm>
              <a:custGeom>
                <a:avLst/>
                <a:gdLst/>
                <a:ahLst/>
                <a:cxnLst/>
                <a:rect l="l" t="t" r="r" b="b"/>
                <a:pathLst>
                  <a:path w="6478" h="3935" extrusionOk="0">
                    <a:moveTo>
                      <a:pt x="4149" y="330"/>
                    </a:moveTo>
                    <a:cubicBezTo>
                      <a:pt x="4515" y="143"/>
                      <a:pt x="4952" y="0"/>
                      <a:pt x="5335" y="143"/>
                    </a:cubicBezTo>
                    <a:cubicBezTo>
                      <a:pt x="5630" y="250"/>
                      <a:pt x="5844" y="491"/>
                      <a:pt x="6031" y="741"/>
                    </a:cubicBezTo>
                    <a:cubicBezTo>
                      <a:pt x="6263" y="1035"/>
                      <a:pt x="6477" y="1374"/>
                      <a:pt x="6450" y="1749"/>
                    </a:cubicBezTo>
                    <a:cubicBezTo>
                      <a:pt x="6290" y="3934"/>
                      <a:pt x="1" y="2427"/>
                      <a:pt x="4149" y="33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11"/>
              <p:cNvSpPr/>
              <p:nvPr/>
            </p:nvSpPr>
            <p:spPr>
              <a:xfrm>
                <a:off x="8344729" y="-170173"/>
                <a:ext cx="738217" cy="362688"/>
              </a:xfrm>
              <a:custGeom>
                <a:avLst/>
                <a:gdLst/>
                <a:ahLst/>
                <a:cxnLst/>
                <a:rect l="l" t="t" r="r" b="b"/>
                <a:pathLst>
                  <a:path w="6611" h="3248" extrusionOk="0">
                    <a:moveTo>
                      <a:pt x="4586" y="2543"/>
                    </a:moveTo>
                    <a:cubicBezTo>
                      <a:pt x="4791" y="2462"/>
                      <a:pt x="4978" y="2346"/>
                      <a:pt x="5077" y="2150"/>
                    </a:cubicBezTo>
                    <a:cubicBezTo>
                      <a:pt x="5264" y="1758"/>
                      <a:pt x="4961" y="1294"/>
                      <a:pt x="4604" y="1035"/>
                    </a:cubicBezTo>
                    <a:cubicBezTo>
                      <a:pt x="3230" y="0"/>
                      <a:pt x="63" y="491"/>
                      <a:pt x="0" y="2578"/>
                    </a:cubicBezTo>
                    <a:cubicBezTo>
                      <a:pt x="0" y="2721"/>
                      <a:pt x="9" y="2882"/>
                      <a:pt x="99" y="2998"/>
                    </a:cubicBezTo>
                    <a:cubicBezTo>
                      <a:pt x="259" y="3230"/>
                      <a:pt x="580" y="3247"/>
                      <a:pt x="848" y="3230"/>
                    </a:cubicBezTo>
                    <a:cubicBezTo>
                      <a:pt x="1927" y="3176"/>
                      <a:pt x="2944" y="2944"/>
                      <a:pt x="3988" y="2730"/>
                    </a:cubicBezTo>
                    <a:cubicBezTo>
                      <a:pt x="4782" y="2569"/>
                      <a:pt x="5469" y="2230"/>
                      <a:pt x="6245" y="2061"/>
                    </a:cubicBezTo>
                    <a:cubicBezTo>
                      <a:pt x="6397" y="2025"/>
                      <a:pt x="6611" y="2061"/>
                      <a:pt x="6593" y="2213"/>
                    </a:cubicBezTo>
                    <a:cubicBezTo>
                      <a:pt x="6004" y="2489"/>
                      <a:pt x="5380" y="2685"/>
                      <a:pt x="4729" y="278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11"/>
              <p:cNvSpPr/>
              <p:nvPr/>
            </p:nvSpPr>
            <p:spPr>
              <a:xfrm>
                <a:off x="8537019" y="-559668"/>
                <a:ext cx="191394" cy="244100"/>
              </a:xfrm>
              <a:custGeom>
                <a:avLst/>
                <a:gdLst/>
                <a:ahLst/>
                <a:cxnLst/>
                <a:rect l="l" t="t" r="r" b="b"/>
                <a:pathLst>
                  <a:path w="1714" h="2186" extrusionOk="0">
                    <a:moveTo>
                      <a:pt x="562" y="357"/>
                    </a:moveTo>
                    <a:cubicBezTo>
                      <a:pt x="241" y="553"/>
                      <a:pt x="27" y="919"/>
                      <a:pt x="18" y="1303"/>
                    </a:cubicBezTo>
                    <a:cubicBezTo>
                      <a:pt x="0" y="1686"/>
                      <a:pt x="259" y="2105"/>
                      <a:pt x="643" y="2150"/>
                    </a:cubicBezTo>
                    <a:cubicBezTo>
                      <a:pt x="928" y="2186"/>
                      <a:pt x="1196" y="1998"/>
                      <a:pt x="1374" y="1775"/>
                    </a:cubicBezTo>
                    <a:cubicBezTo>
                      <a:pt x="1597" y="1490"/>
                      <a:pt x="1713" y="1106"/>
                      <a:pt x="1642" y="750"/>
                    </a:cubicBezTo>
                    <a:cubicBezTo>
                      <a:pt x="1561" y="402"/>
                      <a:pt x="1294" y="80"/>
                      <a:pt x="937"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11"/>
              <p:cNvSpPr/>
              <p:nvPr/>
            </p:nvSpPr>
            <p:spPr>
              <a:xfrm>
                <a:off x="7824695" y="-533761"/>
                <a:ext cx="425444" cy="289994"/>
              </a:xfrm>
              <a:custGeom>
                <a:avLst/>
                <a:gdLst/>
                <a:ahLst/>
                <a:cxnLst/>
                <a:rect l="l" t="t" r="r" b="b"/>
                <a:pathLst>
                  <a:path w="3810" h="2597" extrusionOk="0">
                    <a:moveTo>
                      <a:pt x="2606" y="71"/>
                    </a:moveTo>
                    <a:cubicBezTo>
                      <a:pt x="2954" y="0"/>
                      <a:pt x="3364" y="9"/>
                      <a:pt x="3605" y="268"/>
                    </a:cubicBezTo>
                    <a:cubicBezTo>
                      <a:pt x="3765" y="437"/>
                      <a:pt x="3810" y="696"/>
                      <a:pt x="3783" y="937"/>
                    </a:cubicBezTo>
                    <a:cubicBezTo>
                      <a:pt x="3658" y="2025"/>
                      <a:pt x="2222" y="2596"/>
                      <a:pt x="1312" y="2061"/>
                    </a:cubicBezTo>
                    <a:cubicBezTo>
                      <a:pt x="1" y="1276"/>
                      <a:pt x="1812" y="250"/>
                      <a:pt x="2606" y="7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11"/>
              <p:cNvSpPr/>
              <p:nvPr/>
            </p:nvSpPr>
            <p:spPr>
              <a:xfrm>
                <a:off x="7301758" y="-102502"/>
                <a:ext cx="123613" cy="167498"/>
              </a:xfrm>
              <a:custGeom>
                <a:avLst/>
                <a:gdLst/>
                <a:ahLst/>
                <a:cxnLst/>
                <a:rect l="l" t="t" r="r" b="b"/>
                <a:pathLst>
                  <a:path w="1107" h="1500" extrusionOk="0">
                    <a:moveTo>
                      <a:pt x="509" y="179"/>
                    </a:moveTo>
                    <a:cubicBezTo>
                      <a:pt x="188" y="411"/>
                      <a:pt x="0" y="822"/>
                      <a:pt x="36" y="1214"/>
                    </a:cubicBezTo>
                    <a:cubicBezTo>
                      <a:pt x="45" y="1339"/>
                      <a:pt x="107" y="1482"/>
                      <a:pt x="223" y="1491"/>
                    </a:cubicBezTo>
                    <a:cubicBezTo>
                      <a:pt x="277" y="1500"/>
                      <a:pt x="330" y="1473"/>
                      <a:pt x="375" y="1446"/>
                    </a:cubicBezTo>
                    <a:cubicBezTo>
                      <a:pt x="866" y="1170"/>
                      <a:pt x="1106" y="536"/>
                      <a:pt x="946"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11"/>
              <p:cNvSpPr/>
              <p:nvPr/>
            </p:nvSpPr>
            <p:spPr>
              <a:xfrm>
                <a:off x="7805823" y="-49684"/>
                <a:ext cx="339797" cy="247226"/>
              </a:xfrm>
              <a:custGeom>
                <a:avLst/>
                <a:gdLst/>
                <a:ahLst/>
                <a:cxnLst/>
                <a:rect l="l" t="t" r="r" b="b"/>
                <a:pathLst>
                  <a:path w="3043" h="2214" extrusionOk="0">
                    <a:moveTo>
                      <a:pt x="1945" y="143"/>
                    </a:moveTo>
                    <a:cubicBezTo>
                      <a:pt x="2114" y="63"/>
                      <a:pt x="2302" y="1"/>
                      <a:pt x="2480" y="27"/>
                    </a:cubicBezTo>
                    <a:cubicBezTo>
                      <a:pt x="2543" y="36"/>
                      <a:pt x="2605" y="63"/>
                      <a:pt x="2659" y="90"/>
                    </a:cubicBezTo>
                    <a:cubicBezTo>
                      <a:pt x="2900" y="224"/>
                      <a:pt x="3042" y="518"/>
                      <a:pt x="3007" y="795"/>
                    </a:cubicBezTo>
                    <a:cubicBezTo>
                      <a:pt x="2837" y="2213"/>
                      <a:pt x="0" y="1071"/>
                      <a:pt x="1945" y="143"/>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11"/>
              <p:cNvSpPr/>
              <p:nvPr/>
            </p:nvSpPr>
            <p:spPr>
              <a:xfrm>
                <a:off x="7040680" y="15083"/>
                <a:ext cx="116690" cy="149519"/>
              </a:xfrm>
              <a:custGeom>
                <a:avLst/>
                <a:gdLst/>
                <a:ahLst/>
                <a:cxnLst/>
                <a:rect l="l" t="t" r="r" b="b"/>
                <a:pathLst>
                  <a:path w="1045" h="1339" extrusionOk="0">
                    <a:moveTo>
                      <a:pt x="242" y="331"/>
                    </a:moveTo>
                    <a:cubicBezTo>
                      <a:pt x="153" y="473"/>
                      <a:pt x="63" y="616"/>
                      <a:pt x="37" y="777"/>
                    </a:cubicBezTo>
                    <a:cubicBezTo>
                      <a:pt x="1" y="946"/>
                      <a:pt x="45" y="1134"/>
                      <a:pt x="170" y="1232"/>
                    </a:cubicBezTo>
                    <a:cubicBezTo>
                      <a:pt x="313" y="1339"/>
                      <a:pt x="509" y="1321"/>
                      <a:pt x="652" y="1223"/>
                    </a:cubicBezTo>
                    <a:cubicBezTo>
                      <a:pt x="795" y="1134"/>
                      <a:pt x="893" y="973"/>
                      <a:pt x="946" y="812"/>
                    </a:cubicBezTo>
                    <a:cubicBezTo>
                      <a:pt x="1045" y="518"/>
                      <a:pt x="1000" y="134"/>
                      <a:pt x="723"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11"/>
              <p:cNvSpPr/>
              <p:nvPr/>
            </p:nvSpPr>
            <p:spPr>
              <a:xfrm>
                <a:off x="6296530" y="-90554"/>
                <a:ext cx="371733" cy="206357"/>
              </a:xfrm>
              <a:custGeom>
                <a:avLst/>
                <a:gdLst/>
                <a:ahLst/>
                <a:cxnLst/>
                <a:rect l="l" t="t" r="r" b="b"/>
                <a:pathLst>
                  <a:path w="3329" h="1848" extrusionOk="0">
                    <a:moveTo>
                      <a:pt x="1856" y="19"/>
                    </a:moveTo>
                    <a:cubicBezTo>
                      <a:pt x="1981" y="1"/>
                      <a:pt x="2115" y="10"/>
                      <a:pt x="2249" y="28"/>
                    </a:cubicBezTo>
                    <a:cubicBezTo>
                      <a:pt x="2517" y="81"/>
                      <a:pt x="2757" y="224"/>
                      <a:pt x="2864" y="474"/>
                    </a:cubicBezTo>
                    <a:cubicBezTo>
                      <a:pt x="3328" y="1517"/>
                      <a:pt x="1758" y="1848"/>
                      <a:pt x="1089" y="1535"/>
                    </a:cubicBezTo>
                    <a:cubicBezTo>
                      <a:pt x="1" y="1018"/>
                      <a:pt x="1054" y="108"/>
                      <a:pt x="1856" y="19"/>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11"/>
              <p:cNvSpPr/>
              <p:nvPr/>
            </p:nvSpPr>
            <p:spPr>
              <a:xfrm>
                <a:off x="8704297" y="-568713"/>
                <a:ext cx="156554" cy="236283"/>
              </a:xfrm>
              <a:custGeom>
                <a:avLst/>
                <a:gdLst/>
                <a:ahLst/>
                <a:cxnLst/>
                <a:rect l="l" t="t" r="r" b="b"/>
                <a:pathLst>
                  <a:path w="1402" h="2116" extrusionOk="0">
                    <a:moveTo>
                      <a:pt x="795" y="1624"/>
                    </a:moveTo>
                    <a:cubicBezTo>
                      <a:pt x="991" y="1330"/>
                      <a:pt x="1402" y="1"/>
                      <a:pt x="661" y="322"/>
                    </a:cubicBezTo>
                    <a:cubicBezTo>
                      <a:pt x="1" y="599"/>
                      <a:pt x="474" y="2115"/>
                      <a:pt x="795" y="1624"/>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11"/>
              <p:cNvSpPr/>
              <p:nvPr/>
            </p:nvSpPr>
            <p:spPr>
              <a:xfrm>
                <a:off x="7743066" y="166504"/>
                <a:ext cx="155438" cy="236171"/>
              </a:xfrm>
              <a:custGeom>
                <a:avLst/>
                <a:gdLst/>
                <a:ahLst/>
                <a:cxnLst/>
                <a:rect l="l" t="t" r="r" b="b"/>
                <a:pathLst>
                  <a:path w="1392" h="2115" extrusionOk="0">
                    <a:moveTo>
                      <a:pt x="785" y="1624"/>
                    </a:moveTo>
                    <a:cubicBezTo>
                      <a:pt x="982" y="1321"/>
                      <a:pt x="1392" y="1"/>
                      <a:pt x="651" y="313"/>
                    </a:cubicBezTo>
                    <a:cubicBezTo>
                      <a:pt x="0" y="598"/>
                      <a:pt x="473" y="2115"/>
                      <a:pt x="785" y="1624"/>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11"/>
              <p:cNvSpPr/>
              <p:nvPr/>
            </p:nvSpPr>
            <p:spPr>
              <a:xfrm>
                <a:off x="8207266" y="-208028"/>
                <a:ext cx="87769" cy="61862"/>
              </a:xfrm>
              <a:custGeom>
                <a:avLst/>
                <a:gdLst/>
                <a:ahLst/>
                <a:cxnLst/>
                <a:rect l="l" t="t" r="r" b="b"/>
                <a:pathLst>
                  <a:path w="786" h="554" extrusionOk="0">
                    <a:moveTo>
                      <a:pt x="0" y="125"/>
                    </a:moveTo>
                    <a:cubicBezTo>
                      <a:pt x="161" y="27"/>
                      <a:pt x="375" y="0"/>
                      <a:pt x="553" y="72"/>
                    </a:cubicBezTo>
                    <a:cubicBezTo>
                      <a:pt x="616" y="89"/>
                      <a:pt x="669" y="116"/>
                      <a:pt x="705" y="170"/>
                    </a:cubicBezTo>
                    <a:cubicBezTo>
                      <a:pt x="785" y="286"/>
                      <a:pt x="705" y="473"/>
                      <a:pt x="571" y="518"/>
                    </a:cubicBezTo>
                    <a:cubicBezTo>
                      <a:pt x="438" y="553"/>
                      <a:pt x="277" y="482"/>
                      <a:pt x="206" y="357"/>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11"/>
              <p:cNvSpPr/>
              <p:nvPr/>
            </p:nvSpPr>
            <p:spPr>
              <a:xfrm>
                <a:off x="-829261" y="-158212"/>
                <a:ext cx="950360" cy="385571"/>
              </a:xfrm>
              <a:custGeom>
                <a:avLst/>
                <a:gdLst/>
                <a:ahLst/>
                <a:cxnLst/>
                <a:rect l="l" t="t" r="r" b="b"/>
                <a:pathLst>
                  <a:path w="8511" h="3453" extrusionOk="0">
                    <a:moveTo>
                      <a:pt x="223" y="54"/>
                    </a:moveTo>
                    <a:cubicBezTo>
                      <a:pt x="0" y="1089"/>
                      <a:pt x="0" y="2347"/>
                      <a:pt x="223" y="3373"/>
                    </a:cubicBezTo>
                    <a:lnTo>
                      <a:pt x="223" y="3373"/>
                    </a:lnTo>
                    <a:cubicBezTo>
                      <a:pt x="2917"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08" y="1"/>
                      <a:pt x="1570" y="18"/>
                      <a:pt x="223"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11"/>
              <p:cNvSpPr/>
              <p:nvPr/>
            </p:nvSpPr>
            <p:spPr>
              <a:xfrm>
                <a:off x="-850165" y="-171229"/>
                <a:ext cx="973384" cy="222325"/>
              </a:xfrm>
              <a:custGeom>
                <a:avLst/>
                <a:gdLst/>
                <a:ahLst/>
                <a:cxnLst/>
                <a:rect l="l" t="t" r="r" b="b"/>
                <a:pathLst>
                  <a:path w="8717" h="1991" extrusionOk="0">
                    <a:moveTo>
                      <a:pt x="4635" y="0"/>
                    </a:moveTo>
                    <a:cubicBezTo>
                      <a:pt x="2550" y="0"/>
                      <a:pt x="376" y="43"/>
                      <a:pt x="251" y="118"/>
                    </a:cubicBezTo>
                    <a:cubicBezTo>
                      <a:pt x="1" y="251"/>
                      <a:pt x="251" y="1991"/>
                      <a:pt x="251" y="1991"/>
                    </a:cubicBezTo>
                    <a:cubicBezTo>
                      <a:pt x="251" y="1991"/>
                      <a:pt x="108" y="501"/>
                      <a:pt x="4354" y="278"/>
                    </a:cubicBezTo>
                    <a:cubicBezTo>
                      <a:pt x="4629" y="263"/>
                      <a:pt x="4886" y="256"/>
                      <a:pt x="5127" y="256"/>
                    </a:cubicBezTo>
                    <a:cubicBezTo>
                      <a:pt x="8606" y="256"/>
                      <a:pt x="8645" y="1723"/>
                      <a:pt x="8645" y="1723"/>
                    </a:cubicBezTo>
                    <a:cubicBezTo>
                      <a:pt x="8645" y="1723"/>
                      <a:pt x="8717" y="278"/>
                      <a:pt x="8494" y="118"/>
                    </a:cubicBezTo>
                    <a:cubicBezTo>
                      <a:pt x="8387" y="36"/>
                      <a:pt x="6549" y="0"/>
                      <a:pt x="4635" y="0"/>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11"/>
              <p:cNvSpPr/>
              <p:nvPr/>
            </p:nvSpPr>
            <p:spPr>
              <a:xfrm>
                <a:off x="-782383" y="-167098"/>
                <a:ext cx="738217" cy="362688"/>
              </a:xfrm>
              <a:custGeom>
                <a:avLst/>
                <a:gdLst/>
                <a:ahLst/>
                <a:cxnLst/>
                <a:rect l="l" t="t" r="r" b="b"/>
                <a:pathLst>
                  <a:path w="6611" h="3248" extrusionOk="0">
                    <a:moveTo>
                      <a:pt x="4586" y="2543"/>
                    </a:moveTo>
                    <a:cubicBezTo>
                      <a:pt x="4791" y="2462"/>
                      <a:pt x="4978" y="2346"/>
                      <a:pt x="5077" y="2150"/>
                    </a:cubicBezTo>
                    <a:cubicBezTo>
                      <a:pt x="5264" y="1758"/>
                      <a:pt x="4961" y="1294"/>
                      <a:pt x="4604" y="1035"/>
                    </a:cubicBezTo>
                    <a:cubicBezTo>
                      <a:pt x="3230" y="0"/>
                      <a:pt x="63" y="491"/>
                      <a:pt x="0" y="2578"/>
                    </a:cubicBezTo>
                    <a:cubicBezTo>
                      <a:pt x="0" y="2721"/>
                      <a:pt x="9" y="2882"/>
                      <a:pt x="99" y="2998"/>
                    </a:cubicBezTo>
                    <a:cubicBezTo>
                      <a:pt x="259" y="3230"/>
                      <a:pt x="580" y="3247"/>
                      <a:pt x="848" y="3230"/>
                    </a:cubicBezTo>
                    <a:cubicBezTo>
                      <a:pt x="1927" y="3176"/>
                      <a:pt x="2944" y="2944"/>
                      <a:pt x="3988" y="2730"/>
                    </a:cubicBezTo>
                    <a:cubicBezTo>
                      <a:pt x="4782" y="2569"/>
                      <a:pt x="5469" y="2230"/>
                      <a:pt x="6245" y="2061"/>
                    </a:cubicBezTo>
                    <a:cubicBezTo>
                      <a:pt x="6397" y="2025"/>
                      <a:pt x="6611" y="2061"/>
                      <a:pt x="6593" y="2213"/>
                    </a:cubicBezTo>
                    <a:cubicBezTo>
                      <a:pt x="6004" y="2489"/>
                      <a:pt x="5380" y="2685"/>
                      <a:pt x="4729" y="278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1" name="Google Shape;1681;p11"/>
            <p:cNvGrpSpPr/>
            <p:nvPr/>
          </p:nvGrpSpPr>
          <p:grpSpPr>
            <a:xfrm>
              <a:off x="9019776" y="-346743"/>
              <a:ext cx="973384" cy="391820"/>
              <a:chOff x="5822864" y="305757"/>
              <a:chExt cx="973384" cy="391820"/>
            </a:xfrm>
          </p:grpSpPr>
          <p:sp>
            <p:nvSpPr>
              <p:cNvPr id="1682" name="Google Shape;1682;p11"/>
              <p:cNvSpPr/>
              <p:nvPr/>
            </p:nvSpPr>
            <p:spPr>
              <a:xfrm>
                <a:off x="5837511" y="3120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11"/>
              <p:cNvSpPr/>
              <p:nvPr/>
            </p:nvSpPr>
            <p:spPr>
              <a:xfrm>
                <a:off x="5933395" y="437580"/>
                <a:ext cx="248120" cy="172411"/>
              </a:xfrm>
              <a:custGeom>
                <a:avLst/>
                <a:gdLst/>
                <a:ahLst/>
                <a:cxnLst/>
                <a:rect l="l" t="t" r="r" b="b"/>
                <a:pathLst>
                  <a:path w="2222" h="1544" extrusionOk="0">
                    <a:moveTo>
                      <a:pt x="1142" y="134"/>
                    </a:moveTo>
                    <a:cubicBezTo>
                      <a:pt x="1285" y="63"/>
                      <a:pt x="1428" y="0"/>
                      <a:pt x="1588" y="0"/>
                    </a:cubicBezTo>
                    <a:cubicBezTo>
                      <a:pt x="1963" y="9"/>
                      <a:pt x="2222" y="473"/>
                      <a:pt x="2106" y="830"/>
                    </a:cubicBezTo>
                    <a:cubicBezTo>
                      <a:pt x="1990" y="1187"/>
                      <a:pt x="1624" y="1419"/>
                      <a:pt x="1249" y="1481"/>
                    </a:cubicBezTo>
                    <a:cubicBezTo>
                      <a:pt x="928" y="1526"/>
                      <a:pt x="134" y="1544"/>
                      <a:pt x="63" y="1124"/>
                    </a:cubicBezTo>
                    <a:cubicBezTo>
                      <a:pt x="0" y="723"/>
                      <a:pt x="874" y="268"/>
                      <a:pt x="1142" y="13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11"/>
              <p:cNvSpPr/>
              <p:nvPr/>
            </p:nvSpPr>
            <p:spPr>
              <a:xfrm>
                <a:off x="5822864" y="305757"/>
                <a:ext cx="973384" cy="228243"/>
              </a:xfrm>
              <a:custGeom>
                <a:avLst/>
                <a:gdLst/>
                <a:ahLst/>
                <a:cxnLst/>
                <a:rect l="l" t="t" r="r" b="b"/>
                <a:pathLst>
                  <a:path w="8717" h="2044" extrusionOk="0">
                    <a:moveTo>
                      <a:pt x="241" y="2043"/>
                    </a:moveTo>
                    <a:cubicBezTo>
                      <a:pt x="241" y="2043"/>
                      <a:pt x="99" y="553"/>
                      <a:pt x="4354" y="321"/>
                    </a:cubicBezTo>
                    <a:cubicBezTo>
                      <a:pt x="8600" y="98"/>
                      <a:pt x="8636" y="1775"/>
                      <a:pt x="8636" y="1775"/>
                    </a:cubicBezTo>
                    <a:cubicBezTo>
                      <a:pt x="8636" y="1775"/>
                      <a:pt x="8716" y="330"/>
                      <a:pt x="8484" y="161"/>
                    </a:cubicBezTo>
                    <a:cubicBezTo>
                      <a:pt x="8261" y="0"/>
                      <a:pt x="482" y="27"/>
                      <a:pt x="241" y="161"/>
                    </a:cubicBezTo>
                    <a:cubicBezTo>
                      <a:pt x="1" y="303"/>
                      <a:pt x="241" y="2043"/>
                      <a:pt x="241" y="204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85" name="Google Shape;1685;p11"/>
          <p:cNvGrpSpPr/>
          <p:nvPr/>
        </p:nvGrpSpPr>
        <p:grpSpPr>
          <a:xfrm>
            <a:off x="-1144709" y="1528356"/>
            <a:ext cx="2200593" cy="2086850"/>
            <a:chOff x="-1228534" y="1286806"/>
            <a:chExt cx="2200593" cy="2086850"/>
          </a:xfrm>
        </p:grpSpPr>
        <p:sp>
          <p:nvSpPr>
            <p:cNvPr id="1686" name="Google Shape;1686;p11"/>
            <p:cNvSpPr/>
            <p:nvPr/>
          </p:nvSpPr>
          <p:spPr>
            <a:xfrm>
              <a:off x="-1228534" y="1286806"/>
              <a:ext cx="2184400" cy="2086850"/>
            </a:xfrm>
            <a:custGeom>
              <a:avLst/>
              <a:gdLst/>
              <a:ahLst/>
              <a:cxnLst/>
              <a:rect l="l" t="t" r="r" b="b"/>
              <a:pathLst>
                <a:path w="87376" h="83474" extrusionOk="0">
                  <a:moveTo>
                    <a:pt x="38664" y="3011"/>
                  </a:moveTo>
                  <a:cubicBezTo>
                    <a:pt x="50570" y="1773"/>
                    <a:pt x="72890" y="-1211"/>
                    <a:pt x="80383" y="535"/>
                  </a:cubicBezTo>
                  <a:cubicBezTo>
                    <a:pt x="87876" y="2281"/>
                    <a:pt x="83051" y="9933"/>
                    <a:pt x="83622" y="13489"/>
                  </a:cubicBezTo>
                  <a:cubicBezTo>
                    <a:pt x="84194" y="17045"/>
                    <a:pt x="88003" y="20188"/>
                    <a:pt x="83812" y="21871"/>
                  </a:cubicBezTo>
                  <a:cubicBezTo>
                    <a:pt x="79621" y="23554"/>
                    <a:pt x="63969" y="21775"/>
                    <a:pt x="58476" y="23585"/>
                  </a:cubicBezTo>
                  <a:cubicBezTo>
                    <a:pt x="52983" y="25395"/>
                    <a:pt x="51269" y="30380"/>
                    <a:pt x="50856" y="32729"/>
                  </a:cubicBezTo>
                  <a:cubicBezTo>
                    <a:pt x="50443" y="35079"/>
                    <a:pt x="50189" y="36698"/>
                    <a:pt x="55999" y="37682"/>
                  </a:cubicBezTo>
                  <a:cubicBezTo>
                    <a:pt x="61809" y="38666"/>
                    <a:pt x="81113" y="36508"/>
                    <a:pt x="85717" y="38635"/>
                  </a:cubicBezTo>
                  <a:cubicBezTo>
                    <a:pt x="90321" y="40762"/>
                    <a:pt x="83908" y="46890"/>
                    <a:pt x="83622" y="50446"/>
                  </a:cubicBezTo>
                  <a:cubicBezTo>
                    <a:pt x="83336" y="54002"/>
                    <a:pt x="89210" y="57971"/>
                    <a:pt x="84003" y="59971"/>
                  </a:cubicBezTo>
                  <a:cubicBezTo>
                    <a:pt x="78796" y="61971"/>
                    <a:pt x="56317" y="59463"/>
                    <a:pt x="52380" y="62447"/>
                  </a:cubicBezTo>
                  <a:cubicBezTo>
                    <a:pt x="48443" y="65432"/>
                    <a:pt x="61365" y="74513"/>
                    <a:pt x="60381" y="77878"/>
                  </a:cubicBezTo>
                  <a:cubicBezTo>
                    <a:pt x="59397" y="81244"/>
                    <a:pt x="51999" y="82291"/>
                    <a:pt x="46474" y="82640"/>
                  </a:cubicBezTo>
                  <a:cubicBezTo>
                    <a:pt x="40950" y="82989"/>
                    <a:pt x="34822" y="85402"/>
                    <a:pt x="27234" y="79973"/>
                  </a:cubicBezTo>
                  <a:cubicBezTo>
                    <a:pt x="19646" y="74544"/>
                    <a:pt x="3993" y="62067"/>
                    <a:pt x="945" y="50065"/>
                  </a:cubicBezTo>
                  <a:cubicBezTo>
                    <a:pt x="-2103" y="38064"/>
                    <a:pt x="2660" y="15806"/>
                    <a:pt x="8946" y="7964"/>
                  </a:cubicBezTo>
                  <a:cubicBezTo>
                    <a:pt x="15233" y="122"/>
                    <a:pt x="26758" y="4249"/>
                    <a:pt x="38664" y="3011"/>
                  </a:cubicBezTo>
                  <a:close/>
                </a:path>
              </a:pathLst>
            </a:custGeom>
            <a:gradFill>
              <a:gsLst>
                <a:gs pos="0">
                  <a:schemeClr val="accent6"/>
                </a:gs>
                <a:gs pos="100000">
                  <a:schemeClr val="accent5"/>
                </a:gs>
              </a:gsLst>
              <a:lin ang="5400012" scaled="0"/>
            </a:gradFill>
            <a:ln>
              <a:noFill/>
            </a:ln>
          </p:spPr>
        </p:sp>
        <p:grpSp>
          <p:nvGrpSpPr>
            <p:cNvPr id="1687" name="Google Shape;1687;p11"/>
            <p:cNvGrpSpPr/>
            <p:nvPr/>
          </p:nvGrpSpPr>
          <p:grpSpPr>
            <a:xfrm>
              <a:off x="-592494" y="1854088"/>
              <a:ext cx="950360" cy="385571"/>
              <a:chOff x="-550144" y="1854088"/>
              <a:chExt cx="950360" cy="385571"/>
            </a:xfrm>
          </p:grpSpPr>
          <p:sp>
            <p:nvSpPr>
              <p:cNvPr id="1688" name="Google Shape;1688;p11"/>
              <p:cNvSpPr/>
              <p:nvPr/>
            </p:nvSpPr>
            <p:spPr>
              <a:xfrm>
                <a:off x="-550144" y="1854088"/>
                <a:ext cx="950360" cy="385571"/>
              </a:xfrm>
              <a:custGeom>
                <a:avLst/>
                <a:gdLst/>
                <a:ahLst/>
                <a:cxnLst/>
                <a:rect l="l" t="t" r="r" b="b"/>
                <a:pathLst>
                  <a:path w="8511" h="3453" extrusionOk="0">
                    <a:moveTo>
                      <a:pt x="232" y="54"/>
                    </a:moveTo>
                    <a:cubicBezTo>
                      <a:pt x="0" y="1089"/>
                      <a:pt x="9" y="2347"/>
                      <a:pt x="232" y="3373"/>
                    </a:cubicBezTo>
                    <a:lnTo>
                      <a:pt x="232" y="3373"/>
                    </a:lnTo>
                    <a:cubicBezTo>
                      <a:pt x="2917" y="3453"/>
                      <a:pt x="5603" y="3453"/>
                      <a:pt x="8288" y="3373"/>
                    </a:cubicBezTo>
                    <a:lnTo>
                      <a:pt x="8288" y="3373"/>
                    </a:lnTo>
                    <a:cubicBezTo>
                      <a:pt x="8511" y="2347"/>
                      <a:pt x="8511" y="1089"/>
                      <a:pt x="8288" y="54"/>
                    </a:cubicBezTo>
                    <a:lnTo>
                      <a:pt x="8288" y="54"/>
                    </a:lnTo>
                    <a:cubicBezTo>
                      <a:pt x="6941" y="18"/>
                      <a:pt x="5603" y="1"/>
                      <a:pt x="4256" y="1"/>
                    </a:cubicBezTo>
                    <a:lnTo>
                      <a:pt x="4256" y="1"/>
                    </a:lnTo>
                    <a:cubicBezTo>
                      <a:pt x="2917" y="1"/>
                      <a:pt x="1570" y="18"/>
                      <a:pt x="232" y="54"/>
                    </a:cubicBezTo>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11"/>
              <p:cNvSpPr/>
              <p:nvPr/>
            </p:nvSpPr>
            <p:spPr>
              <a:xfrm>
                <a:off x="-470819" y="1859538"/>
                <a:ext cx="479266" cy="336893"/>
              </a:xfrm>
              <a:custGeom>
                <a:avLst/>
                <a:gdLst/>
                <a:ahLst/>
                <a:cxnLst/>
                <a:rect l="l" t="t" r="r" b="b"/>
                <a:pathLst>
                  <a:path w="4292" h="3017" extrusionOk="0">
                    <a:moveTo>
                      <a:pt x="0" y="2258"/>
                    </a:moveTo>
                    <a:cubicBezTo>
                      <a:pt x="0" y="2508"/>
                      <a:pt x="36" y="2802"/>
                      <a:pt x="250" y="2936"/>
                    </a:cubicBezTo>
                    <a:cubicBezTo>
                      <a:pt x="375" y="3016"/>
                      <a:pt x="527" y="3016"/>
                      <a:pt x="678" y="3016"/>
                    </a:cubicBezTo>
                    <a:cubicBezTo>
                      <a:pt x="1704" y="2980"/>
                      <a:pt x="2721" y="2713"/>
                      <a:pt x="3622" y="2231"/>
                    </a:cubicBezTo>
                    <a:cubicBezTo>
                      <a:pt x="3783" y="2142"/>
                      <a:pt x="3943" y="2044"/>
                      <a:pt x="4050" y="1901"/>
                    </a:cubicBezTo>
                    <a:cubicBezTo>
                      <a:pt x="4291" y="1580"/>
                      <a:pt x="4175" y="1080"/>
                      <a:pt x="3890" y="795"/>
                    </a:cubicBezTo>
                    <a:cubicBezTo>
                      <a:pt x="3604" y="500"/>
                      <a:pt x="3203" y="375"/>
                      <a:pt x="2801" y="286"/>
                    </a:cubicBezTo>
                    <a:cubicBezTo>
                      <a:pt x="2382" y="188"/>
                      <a:pt x="1963" y="126"/>
                      <a:pt x="1526" y="99"/>
                    </a:cubicBezTo>
                    <a:cubicBezTo>
                      <a:pt x="72" y="1"/>
                      <a:pt x="0" y="1027"/>
                      <a:pt x="0" y="225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11"/>
              <p:cNvSpPr/>
              <p:nvPr/>
            </p:nvSpPr>
            <p:spPr>
              <a:xfrm>
                <a:off x="23780" y="2003100"/>
                <a:ext cx="247226" cy="172411"/>
              </a:xfrm>
              <a:custGeom>
                <a:avLst/>
                <a:gdLst/>
                <a:ahLst/>
                <a:cxnLst/>
                <a:rect l="l" t="t" r="r" b="b"/>
                <a:pathLst>
                  <a:path w="2214" h="1544" extrusionOk="0">
                    <a:moveTo>
                      <a:pt x="1143" y="134"/>
                    </a:moveTo>
                    <a:cubicBezTo>
                      <a:pt x="1277" y="62"/>
                      <a:pt x="1428" y="0"/>
                      <a:pt x="1589" y="0"/>
                    </a:cubicBezTo>
                    <a:cubicBezTo>
                      <a:pt x="1963" y="9"/>
                      <a:pt x="2213" y="473"/>
                      <a:pt x="2106" y="830"/>
                    </a:cubicBezTo>
                    <a:cubicBezTo>
                      <a:pt x="1990" y="1187"/>
                      <a:pt x="1616" y="1418"/>
                      <a:pt x="1250" y="1481"/>
                    </a:cubicBezTo>
                    <a:cubicBezTo>
                      <a:pt x="929" y="1526"/>
                      <a:pt x="126" y="1543"/>
                      <a:pt x="63" y="1124"/>
                    </a:cubicBezTo>
                    <a:cubicBezTo>
                      <a:pt x="1" y="723"/>
                      <a:pt x="866" y="268"/>
                      <a:pt x="1143" y="13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91" name="Google Shape;1691;p11"/>
            <p:cNvSpPr/>
            <p:nvPr/>
          </p:nvSpPr>
          <p:spPr>
            <a:xfrm>
              <a:off x="-622781" y="1863069"/>
              <a:ext cx="84865" cy="72917"/>
            </a:xfrm>
            <a:custGeom>
              <a:avLst/>
              <a:gdLst/>
              <a:ahLst/>
              <a:cxnLst/>
              <a:rect l="l" t="t" r="r" b="b"/>
              <a:pathLst>
                <a:path w="760" h="653" extrusionOk="0">
                  <a:moveTo>
                    <a:pt x="509" y="63"/>
                  </a:moveTo>
                  <a:cubicBezTo>
                    <a:pt x="340" y="1"/>
                    <a:pt x="135" y="81"/>
                    <a:pt x="63" y="242"/>
                  </a:cubicBezTo>
                  <a:cubicBezTo>
                    <a:pt x="1" y="411"/>
                    <a:pt x="108" y="625"/>
                    <a:pt x="286" y="652"/>
                  </a:cubicBezTo>
                  <a:cubicBezTo>
                    <a:pt x="313" y="652"/>
                    <a:pt x="340" y="652"/>
                    <a:pt x="367" y="652"/>
                  </a:cubicBezTo>
                  <a:cubicBezTo>
                    <a:pt x="411" y="652"/>
                    <a:pt x="465" y="652"/>
                    <a:pt x="509" y="634"/>
                  </a:cubicBezTo>
                  <a:cubicBezTo>
                    <a:pt x="643" y="599"/>
                    <a:pt x="741" y="465"/>
                    <a:pt x="750" y="331"/>
                  </a:cubicBezTo>
                  <a:cubicBezTo>
                    <a:pt x="759" y="197"/>
                    <a:pt x="670" y="54"/>
                    <a:pt x="536" y="1"/>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11"/>
            <p:cNvSpPr/>
            <p:nvPr/>
          </p:nvSpPr>
          <p:spPr>
            <a:xfrm>
              <a:off x="-176448" y="2254574"/>
              <a:ext cx="373631" cy="37966"/>
            </a:xfrm>
            <a:custGeom>
              <a:avLst/>
              <a:gdLst/>
              <a:ahLst/>
              <a:cxnLst/>
              <a:rect l="l" t="t" r="r" b="b"/>
              <a:pathLst>
                <a:path w="3346" h="340" extrusionOk="0">
                  <a:moveTo>
                    <a:pt x="2240" y="36"/>
                  </a:moveTo>
                  <a:cubicBezTo>
                    <a:pt x="1517" y="1"/>
                    <a:pt x="580" y="45"/>
                    <a:pt x="295" y="126"/>
                  </a:cubicBezTo>
                  <a:cubicBezTo>
                    <a:pt x="1" y="215"/>
                    <a:pt x="491" y="322"/>
                    <a:pt x="1258" y="340"/>
                  </a:cubicBezTo>
                  <a:cubicBezTo>
                    <a:pt x="1374" y="340"/>
                    <a:pt x="1490" y="340"/>
                    <a:pt x="1606" y="340"/>
                  </a:cubicBezTo>
                  <a:cubicBezTo>
                    <a:pt x="1829" y="340"/>
                    <a:pt x="2052" y="340"/>
                    <a:pt x="2266" y="331"/>
                  </a:cubicBezTo>
                  <a:cubicBezTo>
                    <a:pt x="2846" y="313"/>
                    <a:pt x="3283" y="242"/>
                    <a:pt x="3310" y="170"/>
                  </a:cubicBezTo>
                  <a:cubicBezTo>
                    <a:pt x="3346" y="99"/>
                    <a:pt x="2953" y="28"/>
                    <a:pt x="2391" y="1"/>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93" name="Google Shape;1693;p11"/>
            <p:cNvGrpSpPr/>
            <p:nvPr/>
          </p:nvGrpSpPr>
          <p:grpSpPr>
            <a:xfrm>
              <a:off x="-11713" y="1335671"/>
              <a:ext cx="950471" cy="431406"/>
              <a:chOff x="-1983688" y="2278471"/>
              <a:chExt cx="950471" cy="431406"/>
            </a:xfrm>
          </p:grpSpPr>
          <p:sp>
            <p:nvSpPr>
              <p:cNvPr id="1694" name="Google Shape;1694;p11"/>
              <p:cNvSpPr/>
              <p:nvPr/>
            </p:nvSpPr>
            <p:spPr>
              <a:xfrm>
                <a:off x="-1983688" y="23243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11"/>
              <p:cNvSpPr/>
              <p:nvPr/>
            </p:nvSpPr>
            <p:spPr>
              <a:xfrm>
                <a:off x="-1980542" y="2278471"/>
                <a:ext cx="427454" cy="207362"/>
              </a:xfrm>
              <a:custGeom>
                <a:avLst/>
                <a:gdLst/>
                <a:ahLst/>
                <a:cxnLst/>
                <a:rect l="l" t="t" r="r" b="b"/>
                <a:pathLst>
                  <a:path w="3828" h="1857" extrusionOk="0">
                    <a:moveTo>
                      <a:pt x="3828" y="447"/>
                    </a:moveTo>
                    <a:cubicBezTo>
                      <a:pt x="643" y="634"/>
                      <a:pt x="36" y="1856"/>
                      <a:pt x="36" y="1856"/>
                    </a:cubicBezTo>
                    <a:cubicBezTo>
                      <a:pt x="36" y="1856"/>
                      <a:pt x="1" y="929"/>
                      <a:pt x="197" y="465"/>
                    </a:cubicBezTo>
                    <a:cubicBezTo>
                      <a:pt x="402" y="1"/>
                      <a:pt x="3828" y="447"/>
                      <a:pt x="3828" y="447"/>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11"/>
              <p:cNvSpPr/>
              <p:nvPr/>
            </p:nvSpPr>
            <p:spPr>
              <a:xfrm>
                <a:off x="-1439626" y="2403091"/>
                <a:ext cx="219310" cy="266991"/>
              </a:xfrm>
              <a:custGeom>
                <a:avLst/>
                <a:gdLst/>
                <a:ahLst/>
                <a:cxnLst/>
                <a:rect l="l" t="t" r="r" b="b"/>
                <a:pathLst>
                  <a:path w="1964" h="2391" extrusionOk="0">
                    <a:moveTo>
                      <a:pt x="946" y="268"/>
                    </a:moveTo>
                    <a:cubicBezTo>
                      <a:pt x="697" y="241"/>
                      <a:pt x="447" y="384"/>
                      <a:pt x="295" y="580"/>
                    </a:cubicBezTo>
                    <a:cubicBezTo>
                      <a:pt x="143" y="785"/>
                      <a:pt x="81" y="1035"/>
                      <a:pt x="45" y="1285"/>
                    </a:cubicBezTo>
                    <a:cubicBezTo>
                      <a:pt x="19" y="1481"/>
                      <a:pt x="1" y="1686"/>
                      <a:pt x="63" y="1882"/>
                    </a:cubicBezTo>
                    <a:cubicBezTo>
                      <a:pt x="117" y="2070"/>
                      <a:pt x="250" y="2248"/>
                      <a:pt x="447" y="2311"/>
                    </a:cubicBezTo>
                    <a:cubicBezTo>
                      <a:pt x="670" y="2391"/>
                      <a:pt x="911" y="2293"/>
                      <a:pt x="1116" y="2168"/>
                    </a:cubicBezTo>
                    <a:cubicBezTo>
                      <a:pt x="1517" y="1927"/>
                      <a:pt x="1847" y="1534"/>
                      <a:pt x="1910" y="1071"/>
                    </a:cubicBezTo>
                    <a:cubicBezTo>
                      <a:pt x="1963" y="598"/>
                      <a:pt x="1669" y="80"/>
                      <a:pt x="1214"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11"/>
              <p:cNvSpPr/>
              <p:nvPr/>
            </p:nvSpPr>
            <p:spPr>
              <a:xfrm>
                <a:off x="-1249346" y="2409010"/>
                <a:ext cx="131653" cy="251135"/>
              </a:xfrm>
              <a:custGeom>
                <a:avLst/>
                <a:gdLst/>
                <a:ahLst/>
                <a:cxnLst/>
                <a:rect l="l" t="t" r="r" b="b"/>
                <a:pathLst>
                  <a:path w="1179" h="2249" extrusionOk="0">
                    <a:moveTo>
                      <a:pt x="527" y="224"/>
                    </a:moveTo>
                    <a:cubicBezTo>
                      <a:pt x="170" y="679"/>
                      <a:pt x="1" y="1267"/>
                      <a:pt x="45" y="1847"/>
                    </a:cubicBezTo>
                    <a:cubicBezTo>
                      <a:pt x="63" y="2008"/>
                      <a:pt x="134" y="2213"/>
                      <a:pt x="295" y="2240"/>
                    </a:cubicBezTo>
                    <a:cubicBezTo>
                      <a:pt x="384" y="2249"/>
                      <a:pt x="473" y="2195"/>
                      <a:pt x="554" y="2142"/>
                    </a:cubicBezTo>
                    <a:cubicBezTo>
                      <a:pt x="875" y="1910"/>
                      <a:pt x="1098" y="1526"/>
                      <a:pt x="1142" y="1116"/>
                    </a:cubicBezTo>
                    <a:cubicBezTo>
                      <a:pt x="1178" y="714"/>
                      <a:pt x="1044" y="295"/>
                      <a:pt x="768"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11"/>
              <p:cNvSpPr/>
              <p:nvPr/>
            </p:nvSpPr>
            <p:spPr>
              <a:xfrm>
                <a:off x="-1969598" y="2636141"/>
                <a:ext cx="613823" cy="71801"/>
              </a:xfrm>
              <a:custGeom>
                <a:avLst/>
                <a:gdLst/>
                <a:ahLst/>
                <a:cxnLst/>
                <a:rect l="l" t="t" r="r" b="b"/>
                <a:pathLst>
                  <a:path w="5497" h="643" extrusionOk="0">
                    <a:moveTo>
                      <a:pt x="1" y="1"/>
                    </a:moveTo>
                    <a:cubicBezTo>
                      <a:pt x="1" y="1"/>
                      <a:pt x="955" y="447"/>
                      <a:pt x="1990" y="491"/>
                    </a:cubicBezTo>
                    <a:cubicBezTo>
                      <a:pt x="3016" y="536"/>
                      <a:pt x="3899" y="491"/>
                      <a:pt x="3899" y="491"/>
                    </a:cubicBezTo>
                    <a:lnTo>
                      <a:pt x="5496" y="643"/>
                    </a:lnTo>
                    <a:lnTo>
                      <a:pt x="99" y="580"/>
                    </a:lnTo>
                    <a:cubicBezTo>
                      <a:pt x="99" y="580"/>
                      <a:pt x="36" y="277"/>
                      <a:pt x="1" y="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9" name="Google Shape;1699;p11"/>
            <p:cNvGrpSpPr/>
            <p:nvPr/>
          </p:nvGrpSpPr>
          <p:grpSpPr>
            <a:xfrm>
              <a:off x="-1325" y="2318050"/>
              <a:ext cx="973384" cy="391827"/>
              <a:chOff x="41025" y="2318050"/>
              <a:chExt cx="973384" cy="391827"/>
            </a:xfrm>
          </p:grpSpPr>
          <p:sp>
            <p:nvSpPr>
              <p:cNvPr id="1700" name="Google Shape;1700;p11"/>
              <p:cNvSpPr/>
              <p:nvPr/>
            </p:nvSpPr>
            <p:spPr>
              <a:xfrm>
                <a:off x="60436" y="23243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11"/>
              <p:cNvSpPr/>
              <p:nvPr/>
            </p:nvSpPr>
            <p:spPr>
              <a:xfrm>
                <a:off x="156320" y="2449880"/>
                <a:ext cx="248120" cy="172411"/>
              </a:xfrm>
              <a:custGeom>
                <a:avLst/>
                <a:gdLst/>
                <a:ahLst/>
                <a:cxnLst/>
                <a:rect l="l" t="t" r="r" b="b"/>
                <a:pathLst>
                  <a:path w="2222" h="1544" extrusionOk="0">
                    <a:moveTo>
                      <a:pt x="1142" y="134"/>
                    </a:moveTo>
                    <a:cubicBezTo>
                      <a:pt x="1285" y="63"/>
                      <a:pt x="1428" y="0"/>
                      <a:pt x="1588" y="0"/>
                    </a:cubicBezTo>
                    <a:cubicBezTo>
                      <a:pt x="1963" y="9"/>
                      <a:pt x="2222" y="473"/>
                      <a:pt x="2106" y="830"/>
                    </a:cubicBezTo>
                    <a:cubicBezTo>
                      <a:pt x="1990" y="1187"/>
                      <a:pt x="1624" y="1419"/>
                      <a:pt x="1249" y="1481"/>
                    </a:cubicBezTo>
                    <a:cubicBezTo>
                      <a:pt x="928" y="1526"/>
                      <a:pt x="134" y="1544"/>
                      <a:pt x="63" y="1124"/>
                    </a:cubicBezTo>
                    <a:cubicBezTo>
                      <a:pt x="0" y="723"/>
                      <a:pt x="874" y="268"/>
                      <a:pt x="1142" y="13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11"/>
              <p:cNvSpPr/>
              <p:nvPr/>
            </p:nvSpPr>
            <p:spPr>
              <a:xfrm>
                <a:off x="41025" y="2318050"/>
                <a:ext cx="973384" cy="228248"/>
              </a:xfrm>
              <a:custGeom>
                <a:avLst/>
                <a:gdLst/>
                <a:ahLst/>
                <a:cxnLst/>
                <a:rect l="l" t="t" r="r" b="b"/>
                <a:pathLst>
                  <a:path w="8717" h="2044" extrusionOk="0">
                    <a:moveTo>
                      <a:pt x="241" y="2043"/>
                    </a:moveTo>
                    <a:cubicBezTo>
                      <a:pt x="241" y="2043"/>
                      <a:pt x="99" y="553"/>
                      <a:pt x="4354" y="321"/>
                    </a:cubicBezTo>
                    <a:cubicBezTo>
                      <a:pt x="8600" y="98"/>
                      <a:pt x="8636" y="1775"/>
                      <a:pt x="8636" y="1775"/>
                    </a:cubicBezTo>
                    <a:cubicBezTo>
                      <a:pt x="8636" y="1775"/>
                      <a:pt x="8716" y="330"/>
                      <a:pt x="8484" y="161"/>
                    </a:cubicBezTo>
                    <a:cubicBezTo>
                      <a:pt x="8261" y="0"/>
                      <a:pt x="482" y="27"/>
                      <a:pt x="241" y="161"/>
                    </a:cubicBezTo>
                    <a:cubicBezTo>
                      <a:pt x="1" y="303"/>
                      <a:pt x="241" y="2043"/>
                      <a:pt x="241" y="204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3" name="Google Shape;1703;p11"/>
            <p:cNvGrpSpPr/>
            <p:nvPr/>
          </p:nvGrpSpPr>
          <p:grpSpPr>
            <a:xfrm>
              <a:off x="-652593" y="2788270"/>
              <a:ext cx="973384" cy="424552"/>
              <a:chOff x="-998318" y="2305383"/>
              <a:chExt cx="973384" cy="424552"/>
            </a:xfrm>
          </p:grpSpPr>
          <p:sp>
            <p:nvSpPr>
              <p:cNvPr id="1704" name="Google Shape;1704;p11"/>
              <p:cNvSpPr/>
              <p:nvPr/>
            </p:nvSpPr>
            <p:spPr>
              <a:xfrm>
                <a:off x="-982507" y="2324306"/>
                <a:ext cx="949466" cy="385571"/>
              </a:xfrm>
              <a:custGeom>
                <a:avLst/>
                <a:gdLst/>
                <a:ahLst/>
                <a:cxnLst/>
                <a:rect l="l" t="t" r="r" b="b"/>
                <a:pathLst>
                  <a:path w="8503" h="3453" extrusionOk="0">
                    <a:moveTo>
                      <a:pt x="223" y="54"/>
                    </a:moveTo>
                    <a:cubicBezTo>
                      <a:pt x="0" y="1089"/>
                      <a:pt x="0" y="2346"/>
                      <a:pt x="223" y="3372"/>
                    </a:cubicBezTo>
                    <a:lnTo>
                      <a:pt x="223" y="3372"/>
                    </a:lnTo>
                    <a:cubicBezTo>
                      <a:pt x="2909" y="3453"/>
                      <a:pt x="5594" y="3453"/>
                      <a:pt x="8279" y="3372"/>
                    </a:cubicBezTo>
                    <a:lnTo>
                      <a:pt x="8279" y="3372"/>
                    </a:lnTo>
                    <a:cubicBezTo>
                      <a:pt x="8502" y="2346"/>
                      <a:pt x="8502" y="1089"/>
                      <a:pt x="8279" y="54"/>
                    </a:cubicBezTo>
                    <a:lnTo>
                      <a:pt x="8279" y="54"/>
                    </a:lnTo>
                    <a:cubicBezTo>
                      <a:pt x="6941" y="18"/>
                      <a:pt x="5594" y="0"/>
                      <a:pt x="4256" y="0"/>
                    </a:cubicBezTo>
                    <a:lnTo>
                      <a:pt x="4256" y="0"/>
                    </a:lnTo>
                    <a:cubicBezTo>
                      <a:pt x="2909" y="0"/>
                      <a:pt x="1562" y="18"/>
                      <a:pt x="223"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11"/>
              <p:cNvSpPr/>
              <p:nvPr/>
            </p:nvSpPr>
            <p:spPr>
              <a:xfrm>
                <a:off x="-850806" y="2393041"/>
                <a:ext cx="479266" cy="336893"/>
              </a:xfrm>
              <a:custGeom>
                <a:avLst/>
                <a:gdLst/>
                <a:ahLst/>
                <a:cxnLst/>
                <a:rect l="l" t="t" r="r" b="b"/>
                <a:pathLst>
                  <a:path w="4292" h="3017" extrusionOk="0">
                    <a:moveTo>
                      <a:pt x="0" y="2258"/>
                    </a:moveTo>
                    <a:cubicBezTo>
                      <a:pt x="0" y="2508"/>
                      <a:pt x="36" y="2802"/>
                      <a:pt x="250" y="2936"/>
                    </a:cubicBezTo>
                    <a:cubicBezTo>
                      <a:pt x="375" y="3016"/>
                      <a:pt x="526" y="3016"/>
                      <a:pt x="669" y="3016"/>
                    </a:cubicBezTo>
                    <a:cubicBezTo>
                      <a:pt x="1695" y="2980"/>
                      <a:pt x="2712" y="2704"/>
                      <a:pt x="3622" y="2222"/>
                    </a:cubicBezTo>
                    <a:cubicBezTo>
                      <a:pt x="3783" y="2142"/>
                      <a:pt x="3943" y="2044"/>
                      <a:pt x="4050" y="1901"/>
                    </a:cubicBezTo>
                    <a:cubicBezTo>
                      <a:pt x="4291" y="1571"/>
                      <a:pt x="4175" y="1080"/>
                      <a:pt x="3890" y="795"/>
                    </a:cubicBezTo>
                    <a:cubicBezTo>
                      <a:pt x="3604" y="500"/>
                      <a:pt x="3194" y="375"/>
                      <a:pt x="2801" y="277"/>
                    </a:cubicBezTo>
                    <a:cubicBezTo>
                      <a:pt x="2382" y="188"/>
                      <a:pt x="1954" y="126"/>
                      <a:pt x="1526" y="99"/>
                    </a:cubicBezTo>
                    <a:cubicBezTo>
                      <a:pt x="62" y="1"/>
                      <a:pt x="0" y="1027"/>
                      <a:pt x="0" y="225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11"/>
              <p:cNvSpPr/>
              <p:nvPr/>
            </p:nvSpPr>
            <p:spPr>
              <a:xfrm>
                <a:off x="-998318" y="2305383"/>
                <a:ext cx="973384" cy="228243"/>
              </a:xfrm>
              <a:custGeom>
                <a:avLst/>
                <a:gdLst/>
                <a:ahLst/>
                <a:cxnLst/>
                <a:rect l="l" t="t" r="r" b="b"/>
                <a:pathLst>
                  <a:path w="8717" h="2044" extrusionOk="0">
                    <a:moveTo>
                      <a:pt x="242" y="2044"/>
                    </a:moveTo>
                    <a:cubicBezTo>
                      <a:pt x="242" y="2044"/>
                      <a:pt x="108" y="554"/>
                      <a:pt x="4354" y="331"/>
                    </a:cubicBezTo>
                    <a:cubicBezTo>
                      <a:pt x="8601" y="108"/>
                      <a:pt x="8636" y="1776"/>
                      <a:pt x="8636" y="1776"/>
                    </a:cubicBezTo>
                    <a:cubicBezTo>
                      <a:pt x="8636" y="1776"/>
                      <a:pt x="8717" y="331"/>
                      <a:pt x="8494" y="170"/>
                    </a:cubicBezTo>
                    <a:cubicBezTo>
                      <a:pt x="8271" y="1"/>
                      <a:pt x="491" y="28"/>
                      <a:pt x="242" y="170"/>
                    </a:cubicBezTo>
                    <a:cubicBezTo>
                      <a:pt x="1" y="304"/>
                      <a:pt x="242" y="2044"/>
                      <a:pt x="242" y="2044"/>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07" name="Google Shape;1707;p11"/>
          <p:cNvGrpSpPr/>
          <p:nvPr/>
        </p:nvGrpSpPr>
        <p:grpSpPr>
          <a:xfrm>
            <a:off x="7858852" y="1420488"/>
            <a:ext cx="2570294" cy="2302555"/>
            <a:chOff x="7858852" y="1420488"/>
            <a:chExt cx="2570294" cy="2302555"/>
          </a:xfrm>
        </p:grpSpPr>
        <p:grpSp>
          <p:nvGrpSpPr>
            <p:cNvPr id="1708" name="Google Shape;1708;p11"/>
            <p:cNvGrpSpPr/>
            <p:nvPr/>
          </p:nvGrpSpPr>
          <p:grpSpPr>
            <a:xfrm>
              <a:off x="7859653" y="2715218"/>
              <a:ext cx="2569492" cy="1007825"/>
              <a:chOff x="12920956" y="-166629"/>
              <a:chExt cx="2569492" cy="1007825"/>
            </a:xfrm>
          </p:grpSpPr>
          <p:sp>
            <p:nvSpPr>
              <p:cNvPr id="1709" name="Google Shape;1709;p11"/>
              <p:cNvSpPr/>
              <p:nvPr/>
            </p:nvSpPr>
            <p:spPr>
              <a:xfrm>
                <a:off x="13059554" y="-166629"/>
                <a:ext cx="2413275" cy="1007825"/>
              </a:xfrm>
              <a:custGeom>
                <a:avLst/>
                <a:gdLst/>
                <a:ahLst/>
                <a:cxnLst/>
                <a:rect l="l" t="t" r="r" b="b"/>
                <a:pathLst>
                  <a:path w="96531" h="40313" extrusionOk="0">
                    <a:moveTo>
                      <a:pt x="16945" y="35734"/>
                    </a:moveTo>
                    <a:cubicBezTo>
                      <a:pt x="22543" y="38933"/>
                      <a:pt x="38629" y="40014"/>
                      <a:pt x="51094" y="40249"/>
                    </a:cubicBezTo>
                    <a:cubicBezTo>
                      <a:pt x="63559" y="40484"/>
                      <a:pt x="84585" y="40202"/>
                      <a:pt x="91734" y="37145"/>
                    </a:cubicBezTo>
                    <a:cubicBezTo>
                      <a:pt x="98884" y="34088"/>
                      <a:pt x="96625" y="24727"/>
                      <a:pt x="93991" y="21905"/>
                    </a:cubicBezTo>
                    <a:cubicBezTo>
                      <a:pt x="91357" y="19083"/>
                      <a:pt x="81762" y="23317"/>
                      <a:pt x="75929" y="20212"/>
                    </a:cubicBezTo>
                    <a:cubicBezTo>
                      <a:pt x="70097" y="17108"/>
                      <a:pt x="71414" y="6383"/>
                      <a:pt x="58996" y="3278"/>
                    </a:cubicBezTo>
                    <a:cubicBezTo>
                      <a:pt x="46578" y="174"/>
                      <a:pt x="8337" y="-1378"/>
                      <a:pt x="1422" y="1585"/>
                    </a:cubicBezTo>
                    <a:cubicBezTo>
                      <a:pt x="-5492" y="4548"/>
                      <a:pt x="14922" y="15367"/>
                      <a:pt x="17509" y="21058"/>
                    </a:cubicBezTo>
                    <a:cubicBezTo>
                      <a:pt x="20096" y="26750"/>
                      <a:pt x="11348" y="32536"/>
                      <a:pt x="16945" y="35734"/>
                    </a:cubicBezTo>
                    <a:close/>
                  </a:path>
                </a:pathLst>
              </a:custGeom>
              <a:gradFill>
                <a:gsLst>
                  <a:gs pos="0">
                    <a:schemeClr val="accent6"/>
                  </a:gs>
                  <a:gs pos="100000">
                    <a:schemeClr val="accent5"/>
                  </a:gs>
                </a:gsLst>
                <a:lin ang="5400012" scaled="0"/>
              </a:gradFill>
              <a:ln>
                <a:noFill/>
              </a:ln>
            </p:spPr>
          </p:sp>
          <p:sp>
            <p:nvSpPr>
              <p:cNvPr id="1710" name="Google Shape;1710;p11"/>
              <p:cNvSpPr/>
              <p:nvPr/>
            </p:nvSpPr>
            <p:spPr>
              <a:xfrm>
                <a:off x="12920956" y="-85662"/>
                <a:ext cx="950471" cy="385571"/>
              </a:xfrm>
              <a:custGeom>
                <a:avLst/>
                <a:gdLst/>
                <a:ahLst/>
                <a:cxnLst/>
                <a:rect l="l" t="t" r="r" b="b"/>
                <a:pathLst>
                  <a:path w="8512" h="3453" extrusionOk="0">
                    <a:moveTo>
                      <a:pt x="223" y="54"/>
                    </a:moveTo>
                    <a:cubicBezTo>
                      <a:pt x="0" y="1089"/>
                      <a:pt x="0" y="2347"/>
                      <a:pt x="223" y="3373"/>
                    </a:cubicBezTo>
                    <a:lnTo>
                      <a:pt x="223" y="3373"/>
                    </a:lnTo>
                    <a:cubicBezTo>
                      <a:pt x="2918" y="3453"/>
                      <a:pt x="5594" y="3453"/>
                      <a:pt x="8288" y="3373"/>
                    </a:cubicBezTo>
                    <a:lnTo>
                      <a:pt x="8288" y="3373"/>
                    </a:lnTo>
                    <a:cubicBezTo>
                      <a:pt x="8511" y="2347"/>
                      <a:pt x="8511" y="1089"/>
                      <a:pt x="8288" y="54"/>
                    </a:cubicBezTo>
                    <a:lnTo>
                      <a:pt x="8288" y="54"/>
                    </a:lnTo>
                    <a:cubicBezTo>
                      <a:pt x="6941" y="18"/>
                      <a:pt x="5594" y="1"/>
                      <a:pt x="4256" y="1"/>
                    </a:cubicBezTo>
                    <a:lnTo>
                      <a:pt x="4256" y="1"/>
                    </a:lnTo>
                    <a:cubicBezTo>
                      <a:pt x="2909" y="1"/>
                      <a:pt x="1571" y="18"/>
                      <a:pt x="223"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11"/>
              <p:cNvSpPr/>
              <p:nvPr/>
            </p:nvSpPr>
            <p:spPr>
              <a:xfrm>
                <a:off x="13488768" y="384556"/>
                <a:ext cx="949466" cy="385571"/>
              </a:xfrm>
              <a:custGeom>
                <a:avLst/>
                <a:gdLst/>
                <a:ahLst/>
                <a:cxnLst/>
                <a:rect l="l" t="t" r="r" b="b"/>
                <a:pathLst>
                  <a:path w="8503" h="3453" extrusionOk="0">
                    <a:moveTo>
                      <a:pt x="223" y="54"/>
                    </a:moveTo>
                    <a:cubicBezTo>
                      <a:pt x="0" y="1089"/>
                      <a:pt x="0" y="2346"/>
                      <a:pt x="223" y="3372"/>
                    </a:cubicBezTo>
                    <a:lnTo>
                      <a:pt x="223" y="3372"/>
                    </a:lnTo>
                    <a:cubicBezTo>
                      <a:pt x="2909" y="3453"/>
                      <a:pt x="5594" y="3453"/>
                      <a:pt x="8279" y="3372"/>
                    </a:cubicBezTo>
                    <a:lnTo>
                      <a:pt x="8279" y="3372"/>
                    </a:lnTo>
                    <a:cubicBezTo>
                      <a:pt x="8502" y="2346"/>
                      <a:pt x="8502" y="1089"/>
                      <a:pt x="8279" y="54"/>
                    </a:cubicBezTo>
                    <a:lnTo>
                      <a:pt x="8279" y="54"/>
                    </a:lnTo>
                    <a:cubicBezTo>
                      <a:pt x="6941" y="18"/>
                      <a:pt x="5594" y="0"/>
                      <a:pt x="4256" y="0"/>
                    </a:cubicBezTo>
                    <a:lnTo>
                      <a:pt x="4256" y="0"/>
                    </a:lnTo>
                    <a:cubicBezTo>
                      <a:pt x="2909" y="0"/>
                      <a:pt x="1562" y="18"/>
                      <a:pt x="223"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11"/>
              <p:cNvSpPr/>
              <p:nvPr/>
            </p:nvSpPr>
            <p:spPr>
              <a:xfrm>
                <a:off x="13921131" y="-85662"/>
                <a:ext cx="950360" cy="385571"/>
              </a:xfrm>
              <a:custGeom>
                <a:avLst/>
                <a:gdLst/>
                <a:ahLst/>
                <a:cxnLst/>
                <a:rect l="l" t="t" r="r" b="b"/>
                <a:pathLst>
                  <a:path w="8511" h="3453" extrusionOk="0">
                    <a:moveTo>
                      <a:pt x="232" y="54"/>
                    </a:moveTo>
                    <a:cubicBezTo>
                      <a:pt x="0" y="1089"/>
                      <a:pt x="9" y="2347"/>
                      <a:pt x="232" y="3373"/>
                    </a:cubicBezTo>
                    <a:lnTo>
                      <a:pt x="232" y="3373"/>
                    </a:lnTo>
                    <a:cubicBezTo>
                      <a:pt x="2917" y="3453"/>
                      <a:pt x="5603" y="3453"/>
                      <a:pt x="8288" y="3373"/>
                    </a:cubicBezTo>
                    <a:lnTo>
                      <a:pt x="8288" y="3373"/>
                    </a:lnTo>
                    <a:cubicBezTo>
                      <a:pt x="8511" y="2347"/>
                      <a:pt x="8511" y="1089"/>
                      <a:pt x="8288" y="54"/>
                    </a:cubicBezTo>
                    <a:lnTo>
                      <a:pt x="8288" y="54"/>
                    </a:lnTo>
                    <a:cubicBezTo>
                      <a:pt x="6941" y="18"/>
                      <a:pt x="5603" y="1"/>
                      <a:pt x="4256" y="1"/>
                    </a:cubicBezTo>
                    <a:lnTo>
                      <a:pt x="4256" y="1"/>
                    </a:lnTo>
                    <a:cubicBezTo>
                      <a:pt x="2917" y="1"/>
                      <a:pt x="1570" y="18"/>
                      <a:pt x="232" y="54"/>
                    </a:cubicBezTo>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11"/>
              <p:cNvSpPr/>
              <p:nvPr/>
            </p:nvSpPr>
            <p:spPr>
              <a:xfrm>
                <a:off x="14531711" y="38455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11"/>
              <p:cNvSpPr/>
              <p:nvPr/>
            </p:nvSpPr>
            <p:spPr>
              <a:xfrm>
                <a:off x="12924113" y="-131398"/>
                <a:ext cx="427454" cy="207250"/>
              </a:xfrm>
              <a:custGeom>
                <a:avLst/>
                <a:gdLst/>
                <a:ahLst/>
                <a:cxnLst/>
                <a:rect l="l" t="t" r="r" b="b"/>
                <a:pathLst>
                  <a:path w="3828" h="1856" extrusionOk="0">
                    <a:moveTo>
                      <a:pt x="3827" y="446"/>
                    </a:moveTo>
                    <a:cubicBezTo>
                      <a:pt x="643" y="625"/>
                      <a:pt x="36" y="1856"/>
                      <a:pt x="36" y="1856"/>
                    </a:cubicBezTo>
                    <a:cubicBezTo>
                      <a:pt x="36" y="1856"/>
                      <a:pt x="0" y="919"/>
                      <a:pt x="196" y="464"/>
                    </a:cubicBezTo>
                    <a:cubicBezTo>
                      <a:pt x="402" y="0"/>
                      <a:pt x="3827" y="446"/>
                      <a:pt x="3827" y="446"/>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11"/>
              <p:cNvSpPr/>
              <p:nvPr/>
            </p:nvSpPr>
            <p:spPr>
              <a:xfrm>
                <a:off x="13614439" y="-53678"/>
                <a:ext cx="219310" cy="265986"/>
              </a:xfrm>
              <a:custGeom>
                <a:avLst/>
                <a:gdLst/>
                <a:ahLst/>
                <a:cxnLst/>
                <a:rect l="l" t="t" r="r" b="b"/>
                <a:pathLst>
                  <a:path w="1964" h="2382" extrusionOk="0">
                    <a:moveTo>
                      <a:pt x="946" y="268"/>
                    </a:moveTo>
                    <a:cubicBezTo>
                      <a:pt x="696" y="241"/>
                      <a:pt x="447" y="384"/>
                      <a:pt x="295" y="580"/>
                    </a:cubicBezTo>
                    <a:cubicBezTo>
                      <a:pt x="143" y="785"/>
                      <a:pt x="81" y="1035"/>
                      <a:pt x="45" y="1276"/>
                    </a:cubicBezTo>
                    <a:cubicBezTo>
                      <a:pt x="18" y="1481"/>
                      <a:pt x="0" y="1686"/>
                      <a:pt x="63" y="1882"/>
                    </a:cubicBezTo>
                    <a:cubicBezTo>
                      <a:pt x="116" y="2070"/>
                      <a:pt x="259" y="2248"/>
                      <a:pt x="447" y="2311"/>
                    </a:cubicBezTo>
                    <a:cubicBezTo>
                      <a:pt x="670" y="2382"/>
                      <a:pt x="919" y="2293"/>
                      <a:pt x="1116" y="2168"/>
                    </a:cubicBezTo>
                    <a:cubicBezTo>
                      <a:pt x="1517" y="1918"/>
                      <a:pt x="1847" y="1525"/>
                      <a:pt x="1910" y="1062"/>
                    </a:cubicBezTo>
                    <a:cubicBezTo>
                      <a:pt x="1963" y="598"/>
                      <a:pt x="1669" y="80"/>
                      <a:pt x="1214"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11"/>
              <p:cNvSpPr/>
              <p:nvPr/>
            </p:nvSpPr>
            <p:spPr>
              <a:xfrm>
                <a:off x="13528791" y="-1976"/>
                <a:ext cx="60857" cy="104742"/>
              </a:xfrm>
              <a:custGeom>
                <a:avLst/>
                <a:gdLst/>
                <a:ahLst/>
                <a:cxnLst/>
                <a:rect l="l" t="t" r="r" b="b"/>
                <a:pathLst>
                  <a:path w="545" h="938" extrusionOk="0">
                    <a:moveTo>
                      <a:pt x="188" y="938"/>
                    </a:moveTo>
                    <a:cubicBezTo>
                      <a:pt x="0" y="688"/>
                      <a:pt x="18" y="304"/>
                      <a:pt x="241" y="81"/>
                    </a:cubicBezTo>
                    <a:cubicBezTo>
                      <a:pt x="286" y="37"/>
                      <a:pt x="348" y="1"/>
                      <a:pt x="411" y="28"/>
                    </a:cubicBezTo>
                    <a:cubicBezTo>
                      <a:pt x="437" y="46"/>
                      <a:pt x="455" y="90"/>
                      <a:pt x="464" y="126"/>
                    </a:cubicBezTo>
                    <a:cubicBezTo>
                      <a:pt x="544" y="393"/>
                      <a:pt x="446" y="697"/>
                      <a:pt x="223" y="866"/>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11"/>
              <p:cNvSpPr/>
              <p:nvPr/>
            </p:nvSpPr>
            <p:spPr>
              <a:xfrm>
                <a:off x="14000456" y="-80212"/>
                <a:ext cx="479266" cy="336893"/>
              </a:xfrm>
              <a:custGeom>
                <a:avLst/>
                <a:gdLst/>
                <a:ahLst/>
                <a:cxnLst/>
                <a:rect l="l" t="t" r="r" b="b"/>
                <a:pathLst>
                  <a:path w="4292" h="3017" extrusionOk="0">
                    <a:moveTo>
                      <a:pt x="0" y="2258"/>
                    </a:moveTo>
                    <a:cubicBezTo>
                      <a:pt x="0" y="2508"/>
                      <a:pt x="36" y="2802"/>
                      <a:pt x="250" y="2936"/>
                    </a:cubicBezTo>
                    <a:cubicBezTo>
                      <a:pt x="375" y="3016"/>
                      <a:pt x="527" y="3016"/>
                      <a:pt x="678" y="3016"/>
                    </a:cubicBezTo>
                    <a:cubicBezTo>
                      <a:pt x="1704" y="2980"/>
                      <a:pt x="2721" y="2713"/>
                      <a:pt x="3622" y="2231"/>
                    </a:cubicBezTo>
                    <a:cubicBezTo>
                      <a:pt x="3783" y="2142"/>
                      <a:pt x="3943" y="2044"/>
                      <a:pt x="4050" y="1901"/>
                    </a:cubicBezTo>
                    <a:cubicBezTo>
                      <a:pt x="4291" y="1580"/>
                      <a:pt x="4175" y="1080"/>
                      <a:pt x="3890" y="795"/>
                    </a:cubicBezTo>
                    <a:cubicBezTo>
                      <a:pt x="3604" y="500"/>
                      <a:pt x="3203" y="375"/>
                      <a:pt x="2801" y="286"/>
                    </a:cubicBezTo>
                    <a:cubicBezTo>
                      <a:pt x="2382" y="188"/>
                      <a:pt x="1963" y="126"/>
                      <a:pt x="1526" y="99"/>
                    </a:cubicBezTo>
                    <a:cubicBezTo>
                      <a:pt x="72" y="1"/>
                      <a:pt x="0" y="1027"/>
                      <a:pt x="0" y="225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11"/>
              <p:cNvSpPr/>
              <p:nvPr/>
            </p:nvSpPr>
            <p:spPr>
              <a:xfrm>
                <a:off x="14495055" y="63350"/>
                <a:ext cx="247226" cy="172411"/>
              </a:xfrm>
              <a:custGeom>
                <a:avLst/>
                <a:gdLst/>
                <a:ahLst/>
                <a:cxnLst/>
                <a:rect l="l" t="t" r="r" b="b"/>
                <a:pathLst>
                  <a:path w="2214" h="1544" extrusionOk="0">
                    <a:moveTo>
                      <a:pt x="1143" y="134"/>
                    </a:moveTo>
                    <a:cubicBezTo>
                      <a:pt x="1277" y="62"/>
                      <a:pt x="1428" y="0"/>
                      <a:pt x="1589" y="0"/>
                    </a:cubicBezTo>
                    <a:cubicBezTo>
                      <a:pt x="1963" y="9"/>
                      <a:pt x="2213" y="473"/>
                      <a:pt x="2106" y="830"/>
                    </a:cubicBezTo>
                    <a:cubicBezTo>
                      <a:pt x="1990" y="1187"/>
                      <a:pt x="1616" y="1418"/>
                      <a:pt x="1250" y="1481"/>
                    </a:cubicBezTo>
                    <a:cubicBezTo>
                      <a:pt x="929" y="1526"/>
                      <a:pt x="126" y="1543"/>
                      <a:pt x="63" y="1124"/>
                    </a:cubicBezTo>
                    <a:cubicBezTo>
                      <a:pt x="1" y="723"/>
                      <a:pt x="866" y="268"/>
                      <a:pt x="1143" y="13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11"/>
              <p:cNvSpPr/>
              <p:nvPr/>
            </p:nvSpPr>
            <p:spPr>
              <a:xfrm>
                <a:off x="14627595" y="510130"/>
                <a:ext cx="248120" cy="172411"/>
              </a:xfrm>
              <a:custGeom>
                <a:avLst/>
                <a:gdLst/>
                <a:ahLst/>
                <a:cxnLst/>
                <a:rect l="l" t="t" r="r" b="b"/>
                <a:pathLst>
                  <a:path w="2222" h="1544" extrusionOk="0">
                    <a:moveTo>
                      <a:pt x="1142" y="134"/>
                    </a:moveTo>
                    <a:cubicBezTo>
                      <a:pt x="1285" y="63"/>
                      <a:pt x="1428" y="0"/>
                      <a:pt x="1588" y="0"/>
                    </a:cubicBezTo>
                    <a:cubicBezTo>
                      <a:pt x="1963" y="9"/>
                      <a:pt x="2222" y="473"/>
                      <a:pt x="2106" y="830"/>
                    </a:cubicBezTo>
                    <a:cubicBezTo>
                      <a:pt x="1990" y="1187"/>
                      <a:pt x="1624" y="1419"/>
                      <a:pt x="1249" y="1481"/>
                    </a:cubicBezTo>
                    <a:cubicBezTo>
                      <a:pt x="928" y="1526"/>
                      <a:pt x="134" y="1544"/>
                      <a:pt x="63" y="1124"/>
                    </a:cubicBezTo>
                    <a:cubicBezTo>
                      <a:pt x="0" y="723"/>
                      <a:pt x="874" y="268"/>
                      <a:pt x="1142" y="13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11"/>
              <p:cNvSpPr/>
              <p:nvPr/>
            </p:nvSpPr>
            <p:spPr>
              <a:xfrm>
                <a:off x="13848494" y="-76681"/>
                <a:ext cx="84865" cy="72917"/>
              </a:xfrm>
              <a:custGeom>
                <a:avLst/>
                <a:gdLst/>
                <a:ahLst/>
                <a:cxnLst/>
                <a:rect l="l" t="t" r="r" b="b"/>
                <a:pathLst>
                  <a:path w="760" h="653" extrusionOk="0">
                    <a:moveTo>
                      <a:pt x="509" y="63"/>
                    </a:moveTo>
                    <a:cubicBezTo>
                      <a:pt x="340" y="1"/>
                      <a:pt x="135" y="81"/>
                      <a:pt x="63" y="242"/>
                    </a:cubicBezTo>
                    <a:cubicBezTo>
                      <a:pt x="1" y="411"/>
                      <a:pt x="108" y="625"/>
                      <a:pt x="286" y="652"/>
                    </a:cubicBezTo>
                    <a:cubicBezTo>
                      <a:pt x="313" y="652"/>
                      <a:pt x="340" y="652"/>
                      <a:pt x="367" y="652"/>
                    </a:cubicBezTo>
                    <a:cubicBezTo>
                      <a:pt x="411" y="652"/>
                      <a:pt x="465" y="652"/>
                      <a:pt x="509" y="634"/>
                    </a:cubicBezTo>
                    <a:cubicBezTo>
                      <a:pt x="643" y="599"/>
                      <a:pt x="741" y="465"/>
                      <a:pt x="750" y="331"/>
                    </a:cubicBezTo>
                    <a:cubicBezTo>
                      <a:pt x="759" y="197"/>
                      <a:pt x="670" y="54"/>
                      <a:pt x="536" y="1"/>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11"/>
              <p:cNvSpPr/>
              <p:nvPr/>
            </p:nvSpPr>
            <p:spPr>
              <a:xfrm>
                <a:off x="14294827" y="314824"/>
                <a:ext cx="373631" cy="37966"/>
              </a:xfrm>
              <a:custGeom>
                <a:avLst/>
                <a:gdLst/>
                <a:ahLst/>
                <a:cxnLst/>
                <a:rect l="l" t="t" r="r" b="b"/>
                <a:pathLst>
                  <a:path w="3346" h="340" extrusionOk="0">
                    <a:moveTo>
                      <a:pt x="2240" y="36"/>
                    </a:moveTo>
                    <a:cubicBezTo>
                      <a:pt x="1517" y="1"/>
                      <a:pt x="580" y="45"/>
                      <a:pt x="295" y="126"/>
                    </a:cubicBezTo>
                    <a:cubicBezTo>
                      <a:pt x="1" y="215"/>
                      <a:pt x="491" y="322"/>
                      <a:pt x="1258" y="340"/>
                    </a:cubicBezTo>
                    <a:cubicBezTo>
                      <a:pt x="1374" y="340"/>
                      <a:pt x="1490" y="340"/>
                      <a:pt x="1606" y="340"/>
                    </a:cubicBezTo>
                    <a:cubicBezTo>
                      <a:pt x="1829" y="340"/>
                      <a:pt x="2052" y="340"/>
                      <a:pt x="2266" y="331"/>
                    </a:cubicBezTo>
                    <a:cubicBezTo>
                      <a:pt x="2846" y="313"/>
                      <a:pt x="3283" y="242"/>
                      <a:pt x="3310" y="170"/>
                    </a:cubicBezTo>
                    <a:cubicBezTo>
                      <a:pt x="3346" y="99"/>
                      <a:pt x="2953" y="28"/>
                      <a:pt x="2391" y="1"/>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11"/>
              <p:cNvSpPr/>
              <p:nvPr/>
            </p:nvSpPr>
            <p:spPr>
              <a:xfrm>
                <a:off x="13650285" y="232190"/>
                <a:ext cx="207362" cy="63872"/>
              </a:xfrm>
              <a:custGeom>
                <a:avLst/>
                <a:gdLst/>
                <a:ahLst/>
                <a:cxnLst/>
                <a:rect l="l" t="t" r="r" b="b"/>
                <a:pathLst>
                  <a:path w="1857" h="572" extrusionOk="0">
                    <a:moveTo>
                      <a:pt x="1" y="571"/>
                    </a:moveTo>
                    <a:lnTo>
                      <a:pt x="1000" y="384"/>
                    </a:lnTo>
                    <a:lnTo>
                      <a:pt x="1856" y="0"/>
                    </a:lnTo>
                    <a:cubicBezTo>
                      <a:pt x="1856" y="0"/>
                      <a:pt x="1847" y="348"/>
                      <a:pt x="1758" y="527"/>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11"/>
              <p:cNvSpPr/>
              <p:nvPr/>
            </p:nvSpPr>
            <p:spPr>
              <a:xfrm>
                <a:off x="14517064" y="378307"/>
                <a:ext cx="973384" cy="228243"/>
              </a:xfrm>
              <a:custGeom>
                <a:avLst/>
                <a:gdLst/>
                <a:ahLst/>
                <a:cxnLst/>
                <a:rect l="l" t="t" r="r" b="b"/>
                <a:pathLst>
                  <a:path w="8717" h="2044" extrusionOk="0">
                    <a:moveTo>
                      <a:pt x="241" y="2043"/>
                    </a:moveTo>
                    <a:cubicBezTo>
                      <a:pt x="241" y="2043"/>
                      <a:pt x="99" y="553"/>
                      <a:pt x="4354" y="321"/>
                    </a:cubicBezTo>
                    <a:cubicBezTo>
                      <a:pt x="8600" y="98"/>
                      <a:pt x="8636" y="1775"/>
                      <a:pt x="8636" y="1775"/>
                    </a:cubicBezTo>
                    <a:cubicBezTo>
                      <a:pt x="8636" y="1775"/>
                      <a:pt x="8716" y="330"/>
                      <a:pt x="8484" y="161"/>
                    </a:cubicBezTo>
                    <a:cubicBezTo>
                      <a:pt x="8261" y="0"/>
                      <a:pt x="482" y="27"/>
                      <a:pt x="241" y="161"/>
                    </a:cubicBezTo>
                    <a:cubicBezTo>
                      <a:pt x="1" y="303"/>
                      <a:pt x="241" y="2043"/>
                      <a:pt x="241" y="204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11"/>
              <p:cNvSpPr/>
              <p:nvPr/>
            </p:nvSpPr>
            <p:spPr>
              <a:xfrm>
                <a:off x="13620469" y="453291"/>
                <a:ext cx="479266" cy="336893"/>
              </a:xfrm>
              <a:custGeom>
                <a:avLst/>
                <a:gdLst/>
                <a:ahLst/>
                <a:cxnLst/>
                <a:rect l="l" t="t" r="r" b="b"/>
                <a:pathLst>
                  <a:path w="4292" h="3017" extrusionOk="0">
                    <a:moveTo>
                      <a:pt x="0" y="2258"/>
                    </a:moveTo>
                    <a:cubicBezTo>
                      <a:pt x="0" y="2508"/>
                      <a:pt x="36" y="2802"/>
                      <a:pt x="250" y="2936"/>
                    </a:cubicBezTo>
                    <a:cubicBezTo>
                      <a:pt x="375" y="3016"/>
                      <a:pt x="526" y="3016"/>
                      <a:pt x="669" y="3016"/>
                    </a:cubicBezTo>
                    <a:cubicBezTo>
                      <a:pt x="1695" y="2980"/>
                      <a:pt x="2712" y="2704"/>
                      <a:pt x="3622" y="2222"/>
                    </a:cubicBezTo>
                    <a:cubicBezTo>
                      <a:pt x="3783" y="2142"/>
                      <a:pt x="3943" y="2044"/>
                      <a:pt x="4050" y="1901"/>
                    </a:cubicBezTo>
                    <a:cubicBezTo>
                      <a:pt x="4291" y="1571"/>
                      <a:pt x="4175" y="1080"/>
                      <a:pt x="3890" y="795"/>
                    </a:cubicBezTo>
                    <a:cubicBezTo>
                      <a:pt x="3604" y="500"/>
                      <a:pt x="3194" y="375"/>
                      <a:pt x="2801" y="277"/>
                    </a:cubicBezTo>
                    <a:cubicBezTo>
                      <a:pt x="2382" y="188"/>
                      <a:pt x="1954" y="126"/>
                      <a:pt x="1526" y="99"/>
                    </a:cubicBezTo>
                    <a:cubicBezTo>
                      <a:pt x="62" y="1"/>
                      <a:pt x="0" y="1027"/>
                      <a:pt x="0" y="225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11"/>
              <p:cNvSpPr/>
              <p:nvPr/>
            </p:nvSpPr>
            <p:spPr>
              <a:xfrm>
                <a:off x="13472957" y="365633"/>
                <a:ext cx="973384" cy="228243"/>
              </a:xfrm>
              <a:custGeom>
                <a:avLst/>
                <a:gdLst/>
                <a:ahLst/>
                <a:cxnLst/>
                <a:rect l="l" t="t" r="r" b="b"/>
                <a:pathLst>
                  <a:path w="8717" h="2044" extrusionOk="0">
                    <a:moveTo>
                      <a:pt x="242" y="2044"/>
                    </a:moveTo>
                    <a:cubicBezTo>
                      <a:pt x="242" y="2044"/>
                      <a:pt x="108" y="554"/>
                      <a:pt x="4354" y="331"/>
                    </a:cubicBezTo>
                    <a:cubicBezTo>
                      <a:pt x="8601" y="108"/>
                      <a:pt x="8636" y="1776"/>
                      <a:pt x="8636" y="1776"/>
                    </a:cubicBezTo>
                    <a:cubicBezTo>
                      <a:pt x="8636" y="1776"/>
                      <a:pt x="8717" y="331"/>
                      <a:pt x="8494" y="170"/>
                    </a:cubicBezTo>
                    <a:cubicBezTo>
                      <a:pt x="8271" y="1"/>
                      <a:pt x="491" y="28"/>
                      <a:pt x="242" y="170"/>
                    </a:cubicBezTo>
                    <a:cubicBezTo>
                      <a:pt x="1" y="304"/>
                      <a:pt x="242" y="2044"/>
                      <a:pt x="242" y="2044"/>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6" name="Google Shape;1726;p11"/>
            <p:cNvGrpSpPr/>
            <p:nvPr/>
          </p:nvGrpSpPr>
          <p:grpSpPr>
            <a:xfrm>
              <a:off x="7858852" y="1420488"/>
              <a:ext cx="2022406" cy="1326008"/>
              <a:chOff x="8340452" y="1854088"/>
              <a:chExt cx="2022406" cy="1326008"/>
            </a:xfrm>
          </p:grpSpPr>
          <p:sp>
            <p:nvSpPr>
              <p:cNvPr id="1727" name="Google Shape;1727;p11"/>
              <p:cNvSpPr/>
              <p:nvPr/>
            </p:nvSpPr>
            <p:spPr>
              <a:xfrm>
                <a:off x="8735113" y="2211104"/>
                <a:ext cx="1203150" cy="627625"/>
              </a:xfrm>
              <a:custGeom>
                <a:avLst/>
                <a:gdLst/>
                <a:ahLst/>
                <a:cxnLst/>
                <a:rect l="l" t="t" r="r" b="b"/>
                <a:pathLst>
                  <a:path w="48126" h="25105" extrusionOk="0">
                    <a:moveTo>
                      <a:pt x="2449" y="805"/>
                    </a:moveTo>
                    <a:cubicBezTo>
                      <a:pt x="-1663" y="1551"/>
                      <a:pt x="1559" y="3933"/>
                      <a:pt x="4258" y="4806"/>
                    </a:cubicBezTo>
                    <a:cubicBezTo>
                      <a:pt x="6957" y="5679"/>
                      <a:pt x="16180" y="3869"/>
                      <a:pt x="18641" y="6044"/>
                    </a:cubicBezTo>
                    <a:cubicBezTo>
                      <a:pt x="21102" y="8219"/>
                      <a:pt x="19975" y="15823"/>
                      <a:pt x="19022" y="17855"/>
                    </a:cubicBezTo>
                    <a:cubicBezTo>
                      <a:pt x="18070" y="19887"/>
                      <a:pt x="15911" y="18046"/>
                      <a:pt x="12926" y="18236"/>
                    </a:cubicBezTo>
                    <a:cubicBezTo>
                      <a:pt x="9942" y="18427"/>
                      <a:pt x="2560" y="18046"/>
                      <a:pt x="1115" y="18998"/>
                    </a:cubicBezTo>
                    <a:cubicBezTo>
                      <a:pt x="-330" y="19951"/>
                      <a:pt x="-1282" y="22935"/>
                      <a:pt x="4258" y="23951"/>
                    </a:cubicBezTo>
                    <a:cubicBezTo>
                      <a:pt x="9798" y="24967"/>
                      <a:pt x="27642" y="25062"/>
                      <a:pt x="34357" y="25094"/>
                    </a:cubicBezTo>
                    <a:cubicBezTo>
                      <a:pt x="41072" y="25126"/>
                      <a:pt x="43041" y="25158"/>
                      <a:pt x="44549" y="24142"/>
                    </a:cubicBezTo>
                    <a:cubicBezTo>
                      <a:pt x="46057" y="23126"/>
                      <a:pt x="45375" y="20236"/>
                      <a:pt x="43406" y="18998"/>
                    </a:cubicBezTo>
                    <a:cubicBezTo>
                      <a:pt x="41438" y="17760"/>
                      <a:pt x="35024" y="18808"/>
                      <a:pt x="32738" y="16712"/>
                    </a:cubicBezTo>
                    <a:cubicBezTo>
                      <a:pt x="30452" y="14617"/>
                      <a:pt x="27277" y="8457"/>
                      <a:pt x="29690" y="6425"/>
                    </a:cubicBezTo>
                    <a:cubicBezTo>
                      <a:pt x="32103" y="4393"/>
                      <a:pt x="44851" y="5536"/>
                      <a:pt x="47216" y="4520"/>
                    </a:cubicBezTo>
                    <a:cubicBezTo>
                      <a:pt x="49581" y="3504"/>
                      <a:pt x="46930" y="1028"/>
                      <a:pt x="43882" y="329"/>
                    </a:cubicBezTo>
                    <a:cubicBezTo>
                      <a:pt x="40834" y="-369"/>
                      <a:pt x="35834" y="250"/>
                      <a:pt x="28928" y="329"/>
                    </a:cubicBezTo>
                    <a:cubicBezTo>
                      <a:pt x="22023" y="408"/>
                      <a:pt x="6561" y="59"/>
                      <a:pt x="2449" y="805"/>
                    </a:cubicBezTo>
                    <a:close/>
                  </a:path>
                </a:pathLst>
              </a:custGeom>
              <a:gradFill>
                <a:gsLst>
                  <a:gs pos="0">
                    <a:schemeClr val="accent6"/>
                  </a:gs>
                  <a:gs pos="100000">
                    <a:schemeClr val="accent5"/>
                  </a:gs>
                </a:gsLst>
                <a:lin ang="5400012" scaled="0"/>
              </a:gradFill>
              <a:ln>
                <a:noFill/>
              </a:ln>
            </p:spPr>
          </p:sp>
          <p:sp>
            <p:nvSpPr>
              <p:cNvPr id="1728" name="Google Shape;1728;p11"/>
              <p:cNvSpPr/>
              <p:nvPr/>
            </p:nvSpPr>
            <p:spPr>
              <a:xfrm>
                <a:off x="8773819" y="2794525"/>
                <a:ext cx="950471" cy="385571"/>
              </a:xfrm>
              <a:custGeom>
                <a:avLst/>
                <a:gdLst/>
                <a:ahLst/>
                <a:cxnLst/>
                <a:rect l="l" t="t" r="r" b="b"/>
                <a:pathLst>
                  <a:path w="8512" h="3453" extrusionOk="0">
                    <a:moveTo>
                      <a:pt x="224" y="63"/>
                    </a:moveTo>
                    <a:cubicBezTo>
                      <a:pt x="1" y="1098"/>
                      <a:pt x="1" y="2347"/>
                      <a:pt x="224" y="3381"/>
                    </a:cubicBezTo>
                    <a:lnTo>
                      <a:pt x="224" y="3381"/>
                    </a:lnTo>
                    <a:cubicBezTo>
                      <a:pt x="2909" y="3453"/>
                      <a:pt x="5594" y="3453"/>
                      <a:pt x="8279" y="3381"/>
                    </a:cubicBezTo>
                    <a:lnTo>
                      <a:pt x="8279" y="3381"/>
                    </a:lnTo>
                    <a:cubicBezTo>
                      <a:pt x="8511" y="2347"/>
                      <a:pt x="8511" y="1098"/>
                      <a:pt x="8279" y="63"/>
                    </a:cubicBezTo>
                    <a:lnTo>
                      <a:pt x="8279" y="63"/>
                    </a:lnTo>
                    <a:cubicBezTo>
                      <a:pt x="6941" y="18"/>
                      <a:pt x="5594" y="0"/>
                      <a:pt x="4256" y="0"/>
                    </a:cubicBezTo>
                    <a:lnTo>
                      <a:pt x="4256" y="0"/>
                    </a:lnTo>
                    <a:cubicBezTo>
                      <a:pt x="2909" y="0"/>
                      <a:pt x="1571" y="18"/>
                      <a:pt x="224" y="63"/>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11"/>
              <p:cNvSpPr/>
              <p:nvPr/>
            </p:nvSpPr>
            <p:spPr>
              <a:xfrm>
                <a:off x="9350565" y="23243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594" y="0"/>
                      <a:pt x="4256" y="0"/>
                    </a:cubicBezTo>
                    <a:lnTo>
                      <a:pt x="4256" y="0"/>
                    </a:lnTo>
                    <a:cubicBezTo>
                      <a:pt x="2909"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11"/>
              <p:cNvSpPr/>
              <p:nvPr/>
            </p:nvSpPr>
            <p:spPr>
              <a:xfrm>
                <a:off x="8773820" y="1854088"/>
                <a:ext cx="950471" cy="385571"/>
              </a:xfrm>
              <a:custGeom>
                <a:avLst/>
                <a:gdLst/>
                <a:ahLst/>
                <a:cxnLst/>
                <a:rect l="l" t="t" r="r" b="b"/>
                <a:pathLst>
                  <a:path w="8512" h="3453" extrusionOk="0">
                    <a:moveTo>
                      <a:pt x="223" y="54"/>
                    </a:moveTo>
                    <a:cubicBezTo>
                      <a:pt x="0" y="1089"/>
                      <a:pt x="0" y="2347"/>
                      <a:pt x="223" y="3373"/>
                    </a:cubicBezTo>
                    <a:lnTo>
                      <a:pt x="223" y="3373"/>
                    </a:lnTo>
                    <a:cubicBezTo>
                      <a:pt x="2918"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09" y="1"/>
                      <a:pt x="1570" y="18"/>
                      <a:pt x="223"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11"/>
              <p:cNvSpPr/>
              <p:nvPr/>
            </p:nvSpPr>
            <p:spPr>
              <a:xfrm>
                <a:off x="8340452" y="23243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603"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11"/>
              <p:cNvSpPr/>
              <p:nvPr/>
            </p:nvSpPr>
            <p:spPr>
              <a:xfrm>
                <a:off x="9362564" y="2266523"/>
                <a:ext cx="925591" cy="155549"/>
              </a:xfrm>
              <a:custGeom>
                <a:avLst/>
                <a:gdLst/>
                <a:ahLst/>
                <a:cxnLst/>
                <a:rect l="l" t="t" r="r" b="b"/>
                <a:pathLst>
                  <a:path w="8289" h="1393" extrusionOk="0">
                    <a:moveTo>
                      <a:pt x="1" y="1393"/>
                    </a:moveTo>
                    <a:cubicBezTo>
                      <a:pt x="358" y="349"/>
                      <a:pt x="3783" y="777"/>
                      <a:pt x="5603" y="759"/>
                    </a:cubicBezTo>
                    <a:cubicBezTo>
                      <a:pt x="7423" y="741"/>
                      <a:pt x="8288" y="1143"/>
                      <a:pt x="8288" y="1143"/>
                    </a:cubicBezTo>
                    <a:lnTo>
                      <a:pt x="8190" y="572"/>
                    </a:lnTo>
                    <a:cubicBezTo>
                      <a:pt x="8190" y="572"/>
                      <a:pt x="4015" y="1"/>
                      <a:pt x="135" y="572"/>
                    </a:cubicBezTo>
                    <a:cubicBezTo>
                      <a:pt x="135" y="572"/>
                      <a:pt x="27" y="1098"/>
                      <a:pt x="1" y="139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11"/>
              <p:cNvSpPr/>
              <p:nvPr/>
            </p:nvSpPr>
            <p:spPr>
              <a:xfrm>
                <a:off x="8827732" y="2833410"/>
                <a:ext cx="108650" cy="122608"/>
              </a:xfrm>
              <a:custGeom>
                <a:avLst/>
                <a:gdLst/>
                <a:ahLst/>
                <a:cxnLst/>
                <a:rect l="l" t="t" r="r" b="b"/>
                <a:pathLst>
                  <a:path w="973" h="1098" extrusionOk="0">
                    <a:moveTo>
                      <a:pt x="54" y="1008"/>
                    </a:moveTo>
                    <a:cubicBezTo>
                      <a:pt x="0" y="652"/>
                      <a:pt x="188" y="259"/>
                      <a:pt x="509" y="90"/>
                    </a:cubicBezTo>
                    <a:cubicBezTo>
                      <a:pt x="598" y="36"/>
                      <a:pt x="696" y="0"/>
                      <a:pt x="786" y="36"/>
                    </a:cubicBezTo>
                    <a:cubicBezTo>
                      <a:pt x="964" y="98"/>
                      <a:pt x="973" y="348"/>
                      <a:pt x="901" y="518"/>
                    </a:cubicBezTo>
                    <a:cubicBezTo>
                      <a:pt x="786" y="794"/>
                      <a:pt x="554" y="1008"/>
                      <a:pt x="268" y="109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11"/>
              <p:cNvSpPr/>
              <p:nvPr/>
            </p:nvSpPr>
            <p:spPr>
              <a:xfrm>
                <a:off x="8950177" y="2503704"/>
                <a:ext cx="108650" cy="122608"/>
              </a:xfrm>
              <a:custGeom>
                <a:avLst/>
                <a:gdLst/>
                <a:ahLst/>
                <a:cxnLst/>
                <a:rect l="l" t="t" r="r" b="b"/>
                <a:pathLst>
                  <a:path w="973" h="1098" extrusionOk="0">
                    <a:moveTo>
                      <a:pt x="54" y="1008"/>
                    </a:moveTo>
                    <a:cubicBezTo>
                      <a:pt x="0" y="651"/>
                      <a:pt x="188" y="259"/>
                      <a:pt x="509" y="89"/>
                    </a:cubicBezTo>
                    <a:cubicBezTo>
                      <a:pt x="598" y="36"/>
                      <a:pt x="696" y="0"/>
                      <a:pt x="785" y="36"/>
                    </a:cubicBezTo>
                    <a:cubicBezTo>
                      <a:pt x="964" y="98"/>
                      <a:pt x="973" y="348"/>
                      <a:pt x="901" y="517"/>
                    </a:cubicBezTo>
                    <a:cubicBezTo>
                      <a:pt x="794" y="794"/>
                      <a:pt x="553" y="1008"/>
                      <a:pt x="268" y="1097"/>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11"/>
              <p:cNvSpPr/>
              <p:nvPr/>
            </p:nvSpPr>
            <p:spPr>
              <a:xfrm>
                <a:off x="9284844" y="2387123"/>
                <a:ext cx="1078014" cy="274026"/>
              </a:xfrm>
              <a:custGeom>
                <a:avLst/>
                <a:gdLst/>
                <a:ahLst/>
                <a:cxnLst/>
                <a:rect l="l" t="t" r="r" b="b"/>
                <a:pathLst>
                  <a:path w="9654" h="2454" extrusionOk="0">
                    <a:moveTo>
                      <a:pt x="3427" y="2418"/>
                    </a:moveTo>
                    <a:cubicBezTo>
                      <a:pt x="4417" y="2454"/>
                      <a:pt x="5452" y="2418"/>
                      <a:pt x="6299" y="2204"/>
                    </a:cubicBezTo>
                    <a:cubicBezTo>
                      <a:pt x="9653" y="1392"/>
                      <a:pt x="6005" y="0"/>
                      <a:pt x="3302" y="223"/>
                    </a:cubicBezTo>
                    <a:cubicBezTo>
                      <a:pt x="260" y="473"/>
                      <a:pt x="1" y="2311"/>
                      <a:pt x="3427"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11"/>
              <p:cNvSpPr/>
              <p:nvPr/>
            </p:nvSpPr>
            <p:spPr>
              <a:xfrm>
                <a:off x="9506110" y="2833410"/>
                <a:ext cx="198317" cy="268108"/>
              </a:xfrm>
              <a:custGeom>
                <a:avLst/>
                <a:gdLst/>
                <a:ahLst/>
                <a:cxnLst/>
                <a:rect l="l" t="t" r="r" b="b"/>
                <a:pathLst>
                  <a:path w="1776" h="2401" extrusionOk="0">
                    <a:moveTo>
                      <a:pt x="188" y="1900"/>
                    </a:moveTo>
                    <a:cubicBezTo>
                      <a:pt x="268" y="2141"/>
                      <a:pt x="474" y="2355"/>
                      <a:pt x="714" y="2373"/>
                    </a:cubicBezTo>
                    <a:cubicBezTo>
                      <a:pt x="1071" y="2400"/>
                      <a:pt x="1339" y="2034"/>
                      <a:pt x="1464" y="1704"/>
                    </a:cubicBezTo>
                    <a:cubicBezTo>
                      <a:pt x="1687" y="1142"/>
                      <a:pt x="1776" y="54"/>
                      <a:pt x="902" y="27"/>
                    </a:cubicBezTo>
                    <a:cubicBezTo>
                      <a:pt x="81" y="0"/>
                      <a:pt x="1" y="1347"/>
                      <a:pt x="188" y="190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11"/>
              <p:cNvSpPr/>
              <p:nvPr/>
            </p:nvSpPr>
            <p:spPr>
              <a:xfrm>
                <a:off x="8801825" y="2832405"/>
                <a:ext cx="425444" cy="289994"/>
              </a:xfrm>
              <a:custGeom>
                <a:avLst/>
                <a:gdLst/>
                <a:ahLst/>
                <a:cxnLst/>
                <a:rect l="l" t="t" r="r" b="b"/>
                <a:pathLst>
                  <a:path w="3810" h="2597" extrusionOk="0">
                    <a:moveTo>
                      <a:pt x="2605" y="72"/>
                    </a:moveTo>
                    <a:cubicBezTo>
                      <a:pt x="2953" y="0"/>
                      <a:pt x="3364" y="9"/>
                      <a:pt x="3596" y="268"/>
                    </a:cubicBezTo>
                    <a:cubicBezTo>
                      <a:pt x="3765" y="438"/>
                      <a:pt x="3810" y="696"/>
                      <a:pt x="3783" y="937"/>
                    </a:cubicBezTo>
                    <a:cubicBezTo>
                      <a:pt x="3658" y="2025"/>
                      <a:pt x="2222" y="2596"/>
                      <a:pt x="1312" y="2061"/>
                    </a:cubicBezTo>
                    <a:cubicBezTo>
                      <a:pt x="1" y="1276"/>
                      <a:pt x="1811" y="250"/>
                      <a:pt x="2605" y="72"/>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11"/>
              <p:cNvSpPr/>
              <p:nvPr/>
            </p:nvSpPr>
            <p:spPr>
              <a:xfrm>
                <a:off x="9549830" y="2030458"/>
                <a:ext cx="116690" cy="149519"/>
              </a:xfrm>
              <a:custGeom>
                <a:avLst/>
                <a:gdLst/>
                <a:ahLst/>
                <a:cxnLst/>
                <a:rect l="l" t="t" r="r" b="b"/>
                <a:pathLst>
                  <a:path w="1045" h="1339" extrusionOk="0">
                    <a:moveTo>
                      <a:pt x="242" y="331"/>
                    </a:moveTo>
                    <a:cubicBezTo>
                      <a:pt x="153" y="473"/>
                      <a:pt x="63" y="616"/>
                      <a:pt x="37" y="777"/>
                    </a:cubicBezTo>
                    <a:cubicBezTo>
                      <a:pt x="1" y="946"/>
                      <a:pt x="45" y="1134"/>
                      <a:pt x="170" y="1232"/>
                    </a:cubicBezTo>
                    <a:cubicBezTo>
                      <a:pt x="313" y="1339"/>
                      <a:pt x="509" y="1321"/>
                      <a:pt x="652" y="1223"/>
                    </a:cubicBezTo>
                    <a:cubicBezTo>
                      <a:pt x="795" y="1134"/>
                      <a:pt x="893" y="973"/>
                      <a:pt x="946" y="812"/>
                    </a:cubicBezTo>
                    <a:cubicBezTo>
                      <a:pt x="1045" y="518"/>
                      <a:pt x="1000" y="134"/>
                      <a:pt x="723"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11"/>
              <p:cNvSpPr/>
              <p:nvPr/>
            </p:nvSpPr>
            <p:spPr>
              <a:xfrm>
                <a:off x="8805680" y="1924821"/>
                <a:ext cx="371733" cy="206357"/>
              </a:xfrm>
              <a:custGeom>
                <a:avLst/>
                <a:gdLst/>
                <a:ahLst/>
                <a:cxnLst/>
                <a:rect l="l" t="t" r="r" b="b"/>
                <a:pathLst>
                  <a:path w="3329" h="1848" extrusionOk="0">
                    <a:moveTo>
                      <a:pt x="1856" y="19"/>
                    </a:moveTo>
                    <a:cubicBezTo>
                      <a:pt x="1981" y="1"/>
                      <a:pt x="2115" y="10"/>
                      <a:pt x="2249" y="28"/>
                    </a:cubicBezTo>
                    <a:cubicBezTo>
                      <a:pt x="2517" y="81"/>
                      <a:pt x="2757" y="224"/>
                      <a:pt x="2864" y="474"/>
                    </a:cubicBezTo>
                    <a:cubicBezTo>
                      <a:pt x="3328" y="1517"/>
                      <a:pt x="1758" y="1848"/>
                      <a:pt x="1089" y="1535"/>
                    </a:cubicBezTo>
                    <a:cubicBezTo>
                      <a:pt x="1" y="1018"/>
                      <a:pt x="1054" y="108"/>
                      <a:pt x="1856" y="19"/>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40" name="Google Shape;1740;p11"/>
          <p:cNvSpPr/>
          <p:nvPr/>
        </p:nvSpPr>
        <p:spPr>
          <a:xfrm>
            <a:off x="6442650" y="75975"/>
            <a:ext cx="3976500" cy="3976500"/>
          </a:xfrm>
          <a:prstGeom prst="ellipse">
            <a:avLst/>
          </a:prstGeom>
          <a:gradFill>
            <a:gsLst>
              <a:gs pos="0">
                <a:srgbClr val="FED002">
                  <a:alpha val="39215"/>
                </a:srgbClr>
              </a:gs>
              <a:gs pos="68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11"/>
          <p:cNvSpPr/>
          <p:nvPr/>
        </p:nvSpPr>
        <p:spPr>
          <a:xfrm>
            <a:off x="-1661725" y="364950"/>
            <a:ext cx="3976500" cy="3976500"/>
          </a:xfrm>
          <a:prstGeom prst="ellipse">
            <a:avLst/>
          </a:prstGeom>
          <a:gradFill>
            <a:gsLst>
              <a:gs pos="0">
                <a:srgbClr val="FED002">
                  <a:alpha val="39215"/>
                </a:srgbClr>
              </a:gs>
              <a:gs pos="68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11"/>
          <p:cNvSpPr txBox="1">
            <a:spLocks noGrp="1"/>
          </p:cNvSpPr>
          <p:nvPr>
            <p:ph type="title" hasCustomPrompt="1"/>
          </p:nvPr>
        </p:nvSpPr>
        <p:spPr>
          <a:xfrm>
            <a:off x="2106300" y="1696113"/>
            <a:ext cx="4931400" cy="13107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72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743" name="Google Shape;1743;p11"/>
          <p:cNvSpPr txBox="1">
            <a:spLocks noGrp="1"/>
          </p:cNvSpPr>
          <p:nvPr>
            <p:ph type="subTitle" idx="1"/>
          </p:nvPr>
        </p:nvSpPr>
        <p:spPr>
          <a:xfrm>
            <a:off x="2106300" y="3046050"/>
            <a:ext cx="4931400" cy="401400"/>
          </a:xfrm>
          <a:prstGeom prst="rect">
            <a:avLst/>
          </a:prstGeom>
          <a:ln w="1905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400">
                <a:solidFill>
                  <a:schemeClr val="dk1"/>
                </a:solidFill>
              </a:defRPr>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44"/>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BLANK_1_1_1_1_1_1_1">
    <p:spTree>
      <p:nvGrpSpPr>
        <p:cNvPr id="1" name="Shape 1745"/>
        <p:cNvGrpSpPr/>
        <p:nvPr/>
      </p:nvGrpSpPr>
      <p:grpSpPr>
        <a:xfrm>
          <a:off x="0" y="0"/>
          <a:ext cx="0" cy="0"/>
          <a:chOff x="0" y="0"/>
          <a:chExt cx="0" cy="0"/>
        </a:xfrm>
      </p:grpSpPr>
      <p:grpSp>
        <p:nvGrpSpPr>
          <p:cNvPr id="1746" name="Google Shape;1746;p13"/>
          <p:cNvGrpSpPr/>
          <p:nvPr/>
        </p:nvGrpSpPr>
        <p:grpSpPr>
          <a:xfrm>
            <a:off x="4497127" y="3583375"/>
            <a:ext cx="7039296" cy="1876898"/>
            <a:chOff x="512302" y="556350"/>
            <a:chExt cx="7039296" cy="1876898"/>
          </a:xfrm>
        </p:grpSpPr>
        <p:sp>
          <p:nvSpPr>
            <p:cNvPr id="1747" name="Google Shape;1747;p13"/>
            <p:cNvSpPr/>
            <p:nvPr/>
          </p:nvSpPr>
          <p:spPr>
            <a:xfrm>
              <a:off x="928732" y="950895"/>
              <a:ext cx="6224207" cy="1482353"/>
            </a:xfrm>
            <a:custGeom>
              <a:avLst/>
              <a:gdLst/>
              <a:ahLst/>
              <a:cxnLst/>
              <a:rect l="l" t="t" r="r" b="b"/>
              <a:pathLst>
                <a:path w="55740" h="13275" extrusionOk="0">
                  <a:moveTo>
                    <a:pt x="31581" y="27"/>
                  </a:moveTo>
                  <a:cubicBezTo>
                    <a:pt x="31162" y="179"/>
                    <a:pt x="31162" y="758"/>
                    <a:pt x="31215" y="1196"/>
                  </a:cubicBezTo>
                  <a:lnTo>
                    <a:pt x="31215" y="1196"/>
                  </a:lnTo>
                  <a:cubicBezTo>
                    <a:pt x="31305" y="1874"/>
                    <a:pt x="31331" y="2552"/>
                    <a:pt x="31305" y="3230"/>
                  </a:cubicBezTo>
                  <a:lnTo>
                    <a:pt x="31305" y="3230"/>
                  </a:lnTo>
                  <a:cubicBezTo>
                    <a:pt x="31296" y="3417"/>
                    <a:pt x="31278" y="3622"/>
                    <a:pt x="31135" y="3747"/>
                  </a:cubicBezTo>
                  <a:lnTo>
                    <a:pt x="31135" y="3747"/>
                  </a:lnTo>
                  <a:cubicBezTo>
                    <a:pt x="30992" y="3881"/>
                    <a:pt x="30778" y="3881"/>
                    <a:pt x="30582" y="3881"/>
                  </a:cubicBezTo>
                  <a:lnTo>
                    <a:pt x="30582" y="3881"/>
                  </a:lnTo>
                  <a:cubicBezTo>
                    <a:pt x="28370" y="3800"/>
                    <a:pt x="26166" y="3729"/>
                    <a:pt x="23954" y="3649"/>
                  </a:cubicBezTo>
                  <a:lnTo>
                    <a:pt x="23954" y="3649"/>
                  </a:lnTo>
                  <a:cubicBezTo>
                    <a:pt x="23784" y="3649"/>
                    <a:pt x="23606" y="3640"/>
                    <a:pt x="23454" y="3560"/>
                  </a:cubicBezTo>
                  <a:lnTo>
                    <a:pt x="23454" y="3560"/>
                  </a:lnTo>
                  <a:cubicBezTo>
                    <a:pt x="23044" y="3363"/>
                    <a:pt x="22999" y="2792"/>
                    <a:pt x="23017" y="2337"/>
                  </a:cubicBezTo>
                  <a:lnTo>
                    <a:pt x="23017" y="2337"/>
                  </a:lnTo>
                  <a:cubicBezTo>
                    <a:pt x="23035" y="1829"/>
                    <a:pt x="23044" y="1312"/>
                    <a:pt x="23062" y="803"/>
                  </a:cubicBezTo>
                  <a:lnTo>
                    <a:pt x="23062" y="803"/>
                  </a:lnTo>
                  <a:cubicBezTo>
                    <a:pt x="23071" y="651"/>
                    <a:pt x="23071" y="491"/>
                    <a:pt x="22990" y="366"/>
                  </a:cubicBezTo>
                  <a:lnTo>
                    <a:pt x="22990" y="366"/>
                  </a:lnTo>
                  <a:cubicBezTo>
                    <a:pt x="22794" y="36"/>
                    <a:pt x="22232" y="205"/>
                    <a:pt x="22071" y="553"/>
                  </a:cubicBezTo>
                  <a:lnTo>
                    <a:pt x="22071" y="553"/>
                  </a:lnTo>
                  <a:cubicBezTo>
                    <a:pt x="21920" y="901"/>
                    <a:pt x="22018" y="1312"/>
                    <a:pt x="22089" y="1686"/>
                  </a:cubicBezTo>
                  <a:lnTo>
                    <a:pt x="22089" y="1686"/>
                  </a:lnTo>
                  <a:cubicBezTo>
                    <a:pt x="22187" y="2204"/>
                    <a:pt x="22223" y="2739"/>
                    <a:pt x="22187" y="3265"/>
                  </a:cubicBezTo>
                  <a:lnTo>
                    <a:pt x="22187" y="3265"/>
                  </a:lnTo>
                  <a:cubicBezTo>
                    <a:pt x="22178" y="3461"/>
                    <a:pt x="22134" y="3684"/>
                    <a:pt x="21964" y="3774"/>
                  </a:cubicBezTo>
                  <a:lnTo>
                    <a:pt x="21964" y="3774"/>
                  </a:lnTo>
                  <a:cubicBezTo>
                    <a:pt x="21875" y="3827"/>
                    <a:pt x="21768" y="3827"/>
                    <a:pt x="21661" y="3827"/>
                  </a:cubicBezTo>
                  <a:lnTo>
                    <a:pt x="21661" y="3827"/>
                  </a:lnTo>
                  <a:cubicBezTo>
                    <a:pt x="19645" y="3827"/>
                    <a:pt x="17629" y="3818"/>
                    <a:pt x="15604" y="3818"/>
                  </a:cubicBezTo>
                  <a:lnTo>
                    <a:pt x="15604" y="3818"/>
                  </a:lnTo>
                  <a:cubicBezTo>
                    <a:pt x="15006" y="3818"/>
                    <a:pt x="14337" y="3792"/>
                    <a:pt x="13900" y="3372"/>
                  </a:cubicBezTo>
                  <a:lnTo>
                    <a:pt x="13900" y="3372"/>
                  </a:lnTo>
                  <a:cubicBezTo>
                    <a:pt x="13614" y="3640"/>
                    <a:pt x="13757" y="4166"/>
                    <a:pt x="14087" y="4398"/>
                  </a:cubicBezTo>
                  <a:lnTo>
                    <a:pt x="14087" y="4398"/>
                  </a:lnTo>
                  <a:cubicBezTo>
                    <a:pt x="14417" y="4630"/>
                    <a:pt x="14845" y="4639"/>
                    <a:pt x="15238" y="4648"/>
                  </a:cubicBezTo>
                  <a:lnTo>
                    <a:pt x="15238" y="4648"/>
                  </a:lnTo>
                  <a:cubicBezTo>
                    <a:pt x="15853" y="4648"/>
                    <a:pt x="16469" y="4657"/>
                    <a:pt x="17076" y="4666"/>
                  </a:cubicBezTo>
                  <a:lnTo>
                    <a:pt x="17076" y="4666"/>
                  </a:lnTo>
                  <a:cubicBezTo>
                    <a:pt x="17200" y="4666"/>
                    <a:pt x="17325" y="4675"/>
                    <a:pt x="17423" y="4746"/>
                  </a:cubicBezTo>
                  <a:lnTo>
                    <a:pt x="17423" y="4746"/>
                  </a:lnTo>
                  <a:cubicBezTo>
                    <a:pt x="17539" y="4844"/>
                    <a:pt x="17557" y="5023"/>
                    <a:pt x="17557" y="5174"/>
                  </a:cubicBezTo>
                  <a:lnTo>
                    <a:pt x="17557" y="5174"/>
                  </a:lnTo>
                  <a:cubicBezTo>
                    <a:pt x="17575" y="6057"/>
                    <a:pt x="17504" y="6941"/>
                    <a:pt x="17352" y="7815"/>
                  </a:cubicBezTo>
                  <a:lnTo>
                    <a:pt x="17352" y="7815"/>
                  </a:lnTo>
                  <a:cubicBezTo>
                    <a:pt x="14899" y="7761"/>
                    <a:pt x="12454" y="7788"/>
                    <a:pt x="10010" y="7735"/>
                  </a:cubicBezTo>
                  <a:lnTo>
                    <a:pt x="10010" y="7735"/>
                  </a:lnTo>
                  <a:cubicBezTo>
                    <a:pt x="9876" y="7735"/>
                    <a:pt x="9734" y="7726"/>
                    <a:pt x="9627" y="7654"/>
                  </a:cubicBezTo>
                  <a:lnTo>
                    <a:pt x="9627" y="7654"/>
                  </a:lnTo>
                  <a:cubicBezTo>
                    <a:pt x="9511" y="7574"/>
                    <a:pt x="9448" y="7440"/>
                    <a:pt x="9412" y="7306"/>
                  </a:cubicBezTo>
                  <a:lnTo>
                    <a:pt x="9412" y="7306"/>
                  </a:lnTo>
                  <a:cubicBezTo>
                    <a:pt x="9243" y="6807"/>
                    <a:pt x="9207" y="6263"/>
                    <a:pt x="9296" y="5736"/>
                  </a:cubicBezTo>
                  <a:lnTo>
                    <a:pt x="9296" y="5736"/>
                  </a:lnTo>
                  <a:cubicBezTo>
                    <a:pt x="9350" y="5406"/>
                    <a:pt x="9457" y="5049"/>
                    <a:pt x="9323" y="4746"/>
                  </a:cubicBezTo>
                  <a:lnTo>
                    <a:pt x="9323" y="4746"/>
                  </a:lnTo>
                  <a:cubicBezTo>
                    <a:pt x="9189" y="4434"/>
                    <a:pt x="8672" y="4300"/>
                    <a:pt x="8538" y="4612"/>
                  </a:cubicBezTo>
                  <a:lnTo>
                    <a:pt x="8538" y="4612"/>
                  </a:lnTo>
                  <a:cubicBezTo>
                    <a:pt x="8502" y="4693"/>
                    <a:pt x="8502" y="4773"/>
                    <a:pt x="8502" y="4853"/>
                  </a:cubicBezTo>
                  <a:lnTo>
                    <a:pt x="8502" y="4853"/>
                  </a:lnTo>
                  <a:cubicBezTo>
                    <a:pt x="8494" y="5861"/>
                    <a:pt x="8485" y="6860"/>
                    <a:pt x="8485" y="7860"/>
                  </a:cubicBezTo>
                  <a:lnTo>
                    <a:pt x="8485" y="7860"/>
                  </a:lnTo>
                  <a:cubicBezTo>
                    <a:pt x="7396" y="7868"/>
                    <a:pt x="6299" y="7806"/>
                    <a:pt x="5202" y="7744"/>
                  </a:cubicBezTo>
                  <a:lnTo>
                    <a:pt x="5202" y="7744"/>
                  </a:lnTo>
                  <a:cubicBezTo>
                    <a:pt x="4113" y="7681"/>
                    <a:pt x="3016" y="7610"/>
                    <a:pt x="1928" y="7619"/>
                  </a:cubicBezTo>
                  <a:lnTo>
                    <a:pt x="1928" y="7619"/>
                  </a:lnTo>
                  <a:cubicBezTo>
                    <a:pt x="1892" y="7619"/>
                    <a:pt x="1696" y="7619"/>
                    <a:pt x="1446" y="7610"/>
                  </a:cubicBezTo>
                  <a:lnTo>
                    <a:pt x="1446" y="7610"/>
                  </a:lnTo>
                  <a:cubicBezTo>
                    <a:pt x="955" y="7592"/>
                    <a:pt x="268" y="7574"/>
                    <a:pt x="206" y="7619"/>
                  </a:cubicBezTo>
                  <a:lnTo>
                    <a:pt x="206" y="7619"/>
                  </a:lnTo>
                  <a:cubicBezTo>
                    <a:pt x="45" y="7752"/>
                    <a:pt x="19" y="8894"/>
                    <a:pt x="197" y="9019"/>
                  </a:cubicBezTo>
                  <a:lnTo>
                    <a:pt x="197" y="9019"/>
                  </a:lnTo>
                  <a:cubicBezTo>
                    <a:pt x="366" y="9144"/>
                    <a:pt x="1" y="12570"/>
                    <a:pt x="206" y="12570"/>
                  </a:cubicBezTo>
                  <a:lnTo>
                    <a:pt x="206" y="12570"/>
                  </a:lnTo>
                  <a:cubicBezTo>
                    <a:pt x="1160" y="12579"/>
                    <a:pt x="2409" y="12463"/>
                    <a:pt x="3667" y="12347"/>
                  </a:cubicBezTo>
                  <a:lnTo>
                    <a:pt x="3667" y="12347"/>
                  </a:lnTo>
                  <a:cubicBezTo>
                    <a:pt x="4916" y="12222"/>
                    <a:pt x="6174" y="12106"/>
                    <a:pt x="7120" y="12115"/>
                  </a:cubicBezTo>
                  <a:lnTo>
                    <a:pt x="7120" y="12115"/>
                  </a:lnTo>
                  <a:cubicBezTo>
                    <a:pt x="9377" y="12133"/>
                    <a:pt x="14720" y="12552"/>
                    <a:pt x="16969" y="12570"/>
                  </a:cubicBezTo>
                  <a:lnTo>
                    <a:pt x="16969" y="12570"/>
                  </a:lnTo>
                  <a:cubicBezTo>
                    <a:pt x="25015" y="12650"/>
                    <a:pt x="32116" y="13275"/>
                    <a:pt x="40154" y="12864"/>
                  </a:cubicBezTo>
                  <a:lnTo>
                    <a:pt x="40154" y="12864"/>
                  </a:lnTo>
                  <a:cubicBezTo>
                    <a:pt x="43054" y="12721"/>
                    <a:pt x="52679" y="12481"/>
                    <a:pt x="55552" y="12115"/>
                  </a:cubicBezTo>
                  <a:lnTo>
                    <a:pt x="55552" y="12115"/>
                  </a:lnTo>
                  <a:cubicBezTo>
                    <a:pt x="55739" y="12088"/>
                    <a:pt x="55115" y="8243"/>
                    <a:pt x="54196" y="7681"/>
                  </a:cubicBezTo>
                  <a:lnTo>
                    <a:pt x="54196" y="7681"/>
                  </a:lnTo>
                  <a:cubicBezTo>
                    <a:pt x="54107" y="7636"/>
                    <a:pt x="52581" y="7708"/>
                    <a:pt x="51074" y="7788"/>
                  </a:cubicBezTo>
                  <a:lnTo>
                    <a:pt x="51074" y="7788"/>
                  </a:lnTo>
                  <a:cubicBezTo>
                    <a:pt x="49628" y="7860"/>
                    <a:pt x="48210" y="7931"/>
                    <a:pt x="48130" y="7895"/>
                  </a:cubicBezTo>
                  <a:lnTo>
                    <a:pt x="48130" y="7895"/>
                  </a:lnTo>
                  <a:cubicBezTo>
                    <a:pt x="48058" y="7860"/>
                    <a:pt x="47978" y="7868"/>
                    <a:pt x="47898" y="7877"/>
                  </a:cubicBezTo>
                  <a:lnTo>
                    <a:pt x="47898" y="7877"/>
                  </a:lnTo>
                  <a:cubicBezTo>
                    <a:pt x="47336" y="7922"/>
                    <a:pt x="46765" y="7922"/>
                    <a:pt x="46203" y="7877"/>
                  </a:cubicBezTo>
                  <a:lnTo>
                    <a:pt x="46203" y="7877"/>
                  </a:lnTo>
                  <a:cubicBezTo>
                    <a:pt x="46078" y="7868"/>
                    <a:pt x="45944" y="7851"/>
                    <a:pt x="45837" y="7770"/>
                  </a:cubicBezTo>
                  <a:lnTo>
                    <a:pt x="45837" y="7770"/>
                  </a:lnTo>
                  <a:cubicBezTo>
                    <a:pt x="45703" y="7681"/>
                    <a:pt x="45650" y="7512"/>
                    <a:pt x="45614" y="7351"/>
                  </a:cubicBezTo>
                  <a:lnTo>
                    <a:pt x="45614" y="7351"/>
                  </a:lnTo>
                  <a:cubicBezTo>
                    <a:pt x="45427" y="6459"/>
                    <a:pt x="45257" y="5388"/>
                    <a:pt x="45676" y="4577"/>
                  </a:cubicBezTo>
                  <a:lnTo>
                    <a:pt x="45676" y="4577"/>
                  </a:lnTo>
                  <a:cubicBezTo>
                    <a:pt x="45819" y="4318"/>
                    <a:pt x="45552" y="3979"/>
                    <a:pt x="45248" y="3979"/>
                  </a:cubicBezTo>
                  <a:lnTo>
                    <a:pt x="45248" y="3979"/>
                  </a:lnTo>
                  <a:cubicBezTo>
                    <a:pt x="44954" y="3979"/>
                    <a:pt x="44704" y="4229"/>
                    <a:pt x="44606" y="4505"/>
                  </a:cubicBezTo>
                  <a:lnTo>
                    <a:pt x="44606" y="4505"/>
                  </a:lnTo>
                  <a:cubicBezTo>
                    <a:pt x="44508" y="4782"/>
                    <a:pt x="44526" y="5085"/>
                    <a:pt x="44552" y="5379"/>
                  </a:cubicBezTo>
                  <a:lnTo>
                    <a:pt x="44552" y="5379"/>
                  </a:lnTo>
                  <a:cubicBezTo>
                    <a:pt x="44597" y="6031"/>
                    <a:pt x="44642" y="6673"/>
                    <a:pt x="44686" y="7315"/>
                  </a:cubicBezTo>
                  <a:lnTo>
                    <a:pt x="44686" y="7315"/>
                  </a:lnTo>
                  <a:cubicBezTo>
                    <a:pt x="44695" y="7476"/>
                    <a:pt x="44704" y="7663"/>
                    <a:pt x="44579" y="7779"/>
                  </a:cubicBezTo>
                  <a:lnTo>
                    <a:pt x="44579" y="7779"/>
                  </a:lnTo>
                  <a:cubicBezTo>
                    <a:pt x="44472" y="7877"/>
                    <a:pt x="44312" y="7877"/>
                    <a:pt x="44160" y="7868"/>
                  </a:cubicBezTo>
                  <a:lnTo>
                    <a:pt x="44160" y="7868"/>
                  </a:lnTo>
                  <a:cubicBezTo>
                    <a:pt x="42367" y="7788"/>
                    <a:pt x="40574" y="7708"/>
                    <a:pt x="38780" y="7619"/>
                  </a:cubicBezTo>
                  <a:lnTo>
                    <a:pt x="38780" y="7619"/>
                  </a:lnTo>
                  <a:cubicBezTo>
                    <a:pt x="38076" y="7592"/>
                    <a:pt x="37353" y="7556"/>
                    <a:pt x="36666" y="7726"/>
                  </a:cubicBezTo>
                  <a:lnTo>
                    <a:pt x="36666" y="7726"/>
                  </a:lnTo>
                  <a:cubicBezTo>
                    <a:pt x="36345" y="6860"/>
                    <a:pt x="36461" y="5897"/>
                    <a:pt x="36586" y="4978"/>
                  </a:cubicBezTo>
                  <a:lnTo>
                    <a:pt x="36586" y="4978"/>
                  </a:lnTo>
                  <a:cubicBezTo>
                    <a:pt x="36604" y="4880"/>
                    <a:pt x="36622" y="4764"/>
                    <a:pt x="36684" y="4693"/>
                  </a:cubicBezTo>
                  <a:lnTo>
                    <a:pt x="36684" y="4693"/>
                  </a:lnTo>
                  <a:cubicBezTo>
                    <a:pt x="36782" y="4577"/>
                    <a:pt x="36952" y="4577"/>
                    <a:pt x="37094" y="4568"/>
                  </a:cubicBezTo>
                  <a:lnTo>
                    <a:pt x="37094" y="4568"/>
                  </a:lnTo>
                  <a:cubicBezTo>
                    <a:pt x="37978" y="4568"/>
                    <a:pt x="38852" y="4559"/>
                    <a:pt x="39726" y="4559"/>
                  </a:cubicBezTo>
                  <a:lnTo>
                    <a:pt x="39726" y="4559"/>
                  </a:lnTo>
                  <a:cubicBezTo>
                    <a:pt x="40047" y="4559"/>
                    <a:pt x="40404" y="4541"/>
                    <a:pt x="40645" y="4327"/>
                  </a:cubicBezTo>
                  <a:lnTo>
                    <a:pt x="40645" y="4327"/>
                  </a:lnTo>
                  <a:cubicBezTo>
                    <a:pt x="40886" y="4113"/>
                    <a:pt x="40868" y="3622"/>
                    <a:pt x="40556" y="3542"/>
                  </a:cubicBezTo>
                  <a:lnTo>
                    <a:pt x="40556" y="3542"/>
                  </a:lnTo>
                  <a:cubicBezTo>
                    <a:pt x="39592" y="3792"/>
                    <a:pt x="38593" y="3800"/>
                    <a:pt x="37603" y="3809"/>
                  </a:cubicBezTo>
                  <a:lnTo>
                    <a:pt x="37603" y="3809"/>
                  </a:lnTo>
                  <a:cubicBezTo>
                    <a:pt x="36024" y="3818"/>
                    <a:pt x="34454" y="3836"/>
                    <a:pt x="32884" y="3845"/>
                  </a:cubicBezTo>
                  <a:lnTo>
                    <a:pt x="32884" y="3845"/>
                  </a:lnTo>
                  <a:cubicBezTo>
                    <a:pt x="32670" y="3845"/>
                    <a:pt x="32420" y="3827"/>
                    <a:pt x="32295" y="3658"/>
                  </a:cubicBezTo>
                  <a:lnTo>
                    <a:pt x="32295" y="3658"/>
                  </a:lnTo>
                  <a:cubicBezTo>
                    <a:pt x="32197" y="3524"/>
                    <a:pt x="32206" y="3345"/>
                    <a:pt x="32224" y="3185"/>
                  </a:cubicBezTo>
                  <a:lnTo>
                    <a:pt x="32224" y="3185"/>
                  </a:lnTo>
                  <a:cubicBezTo>
                    <a:pt x="32286" y="2587"/>
                    <a:pt x="32339" y="1981"/>
                    <a:pt x="32402" y="1374"/>
                  </a:cubicBezTo>
                  <a:lnTo>
                    <a:pt x="32402" y="1374"/>
                  </a:lnTo>
                  <a:cubicBezTo>
                    <a:pt x="32429" y="1062"/>
                    <a:pt x="32455" y="732"/>
                    <a:pt x="32331" y="437"/>
                  </a:cubicBezTo>
                  <a:lnTo>
                    <a:pt x="32331" y="437"/>
                  </a:lnTo>
                  <a:cubicBezTo>
                    <a:pt x="32232" y="196"/>
                    <a:pt x="31983" y="0"/>
                    <a:pt x="31733" y="0"/>
                  </a:cubicBezTo>
                  <a:lnTo>
                    <a:pt x="31733" y="0"/>
                  </a:lnTo>
                  <a:cubicBezTo>
                    <a:pt x="31679" y="0"/>
                    <a:pt x="31626" y="9"/>
                    <a:pt x="31581" y="27"/>
                  </a:cubicBezTo>
                </a:path>
              </a:pathLst>
            </a:custGeom>
            <a:gradFill>
              <a:gsLst>
                <a:gs pos="0">
                  <a:schemeClr val="accent6"/>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48" name="Google Shape;1748;p13"/>
            <p:cNvGrpSpPr/>
            <p:nvPr/>
          </p:nvGrpSpPr>
          <p:grpSpPr>
            <a:xfrm>
              <a:off x="2463856" y="556350"/>
              <a:ext cx="1973425" cy="1279108"/>
              <a:chOff x="1651320" y="556375"/>
              <a:chExt cx="1151759" cy="746532"/>
            </a:xfrm>
          </p:grpSpPr>
          <p:sp>
            <p:nvSpPr>
              <p:cNvPr id="1749" name="Google Shape;1749;p13"/>
              <p:cNvSpPr/>
              <p:nvPr/>
            </p:nvSpPr>
            <p:spPr>
              <a:xfrm>
                <a:off x="2248352" y="815105"/>
                <a:ext cx="554727" cy="225032"/>
              </a:xfrm>
              <a:custGeom>
                <a:avLst/>
                <a:gdLst/>
                <a:ahLst/>
                <a:cxnLst/>
                <a:rect l="l" t="t" r="r" b="b"/>
                <a:pathLst>
                  <a:path w="8512" h="3453" extrusionOk="0">
                    <a:moveTo>
                      <a:pt x="224" y="54"/>
                    </a:moveTo>
                    <a:cubicBezTo>
                      <a:pt x="1" y="1089"/>
                      <a:pt x="1" y="2346"/>
                      <a:pt x="224" y="3381"/>
                    </a:cubicBezTo>
                    <a:lnTo>
                      <a:pt x="224" y="3381"/>
                    </a:lnTo>
                    <a:cubicBezTo>
                      <a:pt x="2918" y="3453"/>
                      <a:pt x="5594" y="3453"/>
                      <a:pt x="8289" y="3381"/>
                    </a:cubicBezTo>
                    <a:lnTo>
                      <a:pt x="8289" y="3381"/>
                    </a:lnTo>
                    <a:cubicBezTo>
                      <a:pt x="8512" y="2346"/>
                      <a:pt x="8512" y="1089"/>
                      <a:pt x="8289" y="54"/>
                    </a:cubicBezTo>
                    <a:lnTo>
                      <a:pt x="8289" y="54"/>
                    </a:lnTo>
                    <a:cubicBezTo>
                      <a:pt x="6942" y="18"/>
                      <a:pt x="5594" y="0"/>
                      <a:pt x="4256" y="0"/>
                    </a:cubicBezTo>
                    <a:lnTo>
                      <a:pt x="4256" y="0"/>
                    </a:lnTo>
                    <a:cubicBezTo>
                      <a:pt x="2909" y="0"/>
                      <a:pt x="1571" y="18"/>
                      <a:pt x="224"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13"/>
              <p:cNvSpPr/>
              <p:nvPr/>
            </p:nvSpPr>
            <p:spPr>
              <a:xfrm>
                <a:off x="1955343" y="556375"/>
                <a:ext cx="554727" cy="225032"/>
              </a:xfrm>
              <a:custGeom>
                <a:avLst/>
                <a:gdLst/>
                <a:ahLst/>
                <a:cxnLst/>
                <a:rect l="l" t="t" r="r" b="b"/>
                <a:pathLst>
                  <a:path w="8512" h="3453" extrusionOk="0">
                    <a:moveTo>
                      <a:pt x="224" y="63"/>
                    </a:moveTo>
                    <a:cubicBezTo>
                      <a:pt x="1" y="1098"/>
                      <a:pt x="1" y="2347"/>
                      <a:pt x="224" y="3381"/>
                    </a:cubicBezTo>
                    <a:lnTo>
                      <a:pt x="224" y="3381"/>
                    </a:lnTo>
                    <a:cubicBezTo>
                      <a:pt x="2909" y="3453"/>
                      <a:pt x="5594" y="3453"/>
                      <a:pt x="8279" y="3381"/>
                    </a:cubicBezTo>
                    <a:lnTo>
                      <a:pt x="8279" y="3381"/>
                    </a:lnTo>
                    <a:cubicBezTo>
                      <a:pt x="8511" y="2347"/>
                      <a:pt x="8511" y="1098"/>
                      <a:pt x="8279" y="63"/>
                    </a:cubicBezTo>
                    <a:lnTo>
                      <a:pt x="8279" y="63"/>
                    </a:lnTo>
                    <a:cubicBezTo>
                      <a:pt x="6941" y="18"/>
                      <a:pt x="5594" y="0"/>
                      <a:pt x="4256" y="0"/>
                    </a:cubicBezTo>
                    <a:lnTo>
                      <a:pt x="4256" y="0"/>
                    </a:lnTo>
                    <a:cubicBezTo>
                      <a:pt x="2909" y="0"/>
                      <a:pt x="1571" y="18"/>
                      <a:pt x="224" y="63"/>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13"/>
              <p:cNvSpPr/>
              <p:nvPr/>
            </p:nvSpPr>
            <p:spPr>
              <a:xfrm>
                <a:off x="1951889" y="1077875"/>
                <a:ext cx="554662" cy="225032"/>
              </a:xfrm>
              <a:custGeom>
                <a:avLst/>
                <a:gdLst/>
                <a:ahLst/>
                <a:cxnLst/>
                <a:rect l="l" t="t" r="r" b="b"/>
                <a:pathLst>
                  <a:path w="8511" h="3453" extrusionOk="0">
                    <a:moveTo>
                      <a:pt x="223" y="54"/>
                    </a:moveTo>
                    <a:cubicBezTo>
                      <a:pt x="0" y="1089"/>
                      <a:pt x="0" y="2347"/>
                      <a:pt x="223" y="3373"/>
                    </a:cubicBezTo>
                    <a:lnTo>
                      <a:pt x="223" y="3373"/>
                    </a:lnTo>
                    <a:cubicBezTo>
                      <a:pt x="2917"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08" y="1"/>
                      <a:pt x="1570" y="18"/>
                      <a:pt x="223"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13"/>
              <p:cNvSpPr/>
              <p:nvPr/>
            </p:nvSpPr>
            <p:spPr>
              <a:xfrm>
                <a:off x="1651320" y="815105"/>
                <a:ext cx="554075" cy="225032"/>
              </a:xfrm>
              <a:custGeom>
                <a:avLst/>
                <a:gdLst/>
                <a:ahLst/>
                <a:cxnLst/>
                <a:rect l="l" t="t" r="r" b="b"/>
                <a:pathLst>
                  <a:path w="8502" h="3453" extrusionOk="0">
                    <a:moveTo>
                      <a:pt x="223" y="54"/>
                    </a:moveTo>
                    <a:cubicBezTo>
                      <a:pt x="0" y="1089"/>
                      <a:pt x="0" y="2346"/>
                      <a:pt x="223" y="3381"/>
                    </a:cubicBezTo>
                    <a:lnTo>
                      <a:pt x="223" y="3381"/>
                    </a:lnTo>
                    <a:cubicBezTo>
                      <a:pt x="2908" y="3453"/>
                      <a:pt x="5594" y="3453"/>
                      <a:pt x="8279" y="3381"/>
                    </a:cubicBezTo>
                    <a:lnTo>
                      <a:pt x="8279" y="3381"/>
                    </a:lnTo>
                    <a:cubicBezTo>
                      <a:pt x="8502" y="2346"/>
                      <a:pt x="8502" y="1089"/>
                      <a:pt x="8279" y="54"/>
                    </a:cubicBezTo>
                    <a:lnTo>
                      <a:pt x="8279" y="54"/>
                    </a:lnTo>
                    <a:cubicBezTo>
                      <a:pt x="6941" y="18"/>
                      <a:pt x="5594" y="0"/>
                      <a:pt x="4255" y="0"/>
                    </a:cubicBezTo>
                    <a:lnTo>
                      <a:pt x="4255" y="0"/>
                    </a:lnTo>
                    <a:cubicBezTo>
                      <a:pt x="2908" y="0"/>
                      <a:pt x="1561" y="18"/>
                      <a:pt x="223"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3" name="Google Shape;1753;p13"/>
            <p:cNvGrpSpPr/>
            <p:nvPr/>
          </p:nvGrpSpPr>
          <p:grpSpPr>
            <a:xfrm>
              <a:off x="1522415" y="999658"/>
              <a:ext cx="4976967" cy="1306019"/>
              <a:chOff x="1101863" y="815105"/>
              <a:chExt cx="2904731" cy="762238"/>
            </a:xfrm>
          </p:grpSpPr>
          <p:sp>
            <p:nvSpPr>
              <p:cNvPr id="1754" name="Google Shape;1754;p13"/>
              <p:cNvSpPr/>
              <p:nvPr/>
            </p:nvSpPr>
            <p:spPr>
              <a:xfrm>
                <a:off x="3121059" y="1077875"/>
                <a:ext cx="554727" cy="225032"/>
              </a:xfrm>
              <a:custGeom>
                <a:avLst/>
                <a:gdLst/>
                <a:ahLst/>
                <a:cxnLst/>
                <a:rect l="l" t="t" r="r" b="b"/>
                <a:pathLst>
                  <a:path w="8512" h="3453" extrusionOk="0">
                    <a:moveTo>
                      <a:pt x="223" y="54"/>
                    </a:moveTo>
                    <a:cubicBezTo>
                      <a:pt x="0" y="1089"/>
                      <a:pt x="0" y="2347"/>
                      <a:pt x="223" y="3373"/>
                    </a:cubicBezTo>
                    <a:lnTo>
                      <a:pt x="223" y="3373"/>
                    </a:lnTo>
                    <a:cubicBezTo>
                      <a:pt x="2918" y="3453"/>
                      <a:pt x="5594" y="3453"/>
                      <a:pt x="8288" y="3373"/>
                    </a:cubicBezTo>
                    <a:lnTo>
                      <a:pt x="8288" y="3373"/>
                    </a:lnTo>
                    <a:cubicBezTo>
                      <a:pt x="8511" y="2347"/>
                      <a:pt x="8511" y="1089"/>
                      <a:pt x="8288" y="54"/>
                    </a:cubicBezTo>
                    <a:lnTo>
                      <a:pt x="8288" y="54"/>
                    </a:lnTo>
                    <a:cubicBezTo>
                      <a:pt x="6941" y="18"/>
                      <a:pt x="5594" y="1"/>
                      <a:pt x="4256" y="1"/>
                    </a:cubicBezTo>
                    <a:lnTo>
                      <a:pt x="4256" y="1"/>
                    </a:lnTo>
                    <a:cubicBezTo>
                      <a:pt x="2909" y="1"/>
                      <a:pt x="1571" y="18"/>
                      <a:pt x="223"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13"/>
              <p:cNvSpPr/>
              <p:nvPr/>
            </p:nvSpPr>
            <p:spPr>
              <a:xfrm>
                <a:off x="2847210" y="815105"/>
                <a:ext cx="554727" cy="225032"/>
              </a:xfrm>
              <a:custGeom>
                <a:avLst/>
                <a:gdLst/>
                <a:ahLst/>
                <a:cxnLst/>
                <a:rect l="l" t="t" r="r" b="b"/>
                <a:pathLst>
                  <a:path w="8512" h="3453" extrusionOk="0">
                    <a:moveTo>
                      <a:pt x="224" y="54"/>
                    </a:moveTo>
                    <a:cubicBezTo>
                      <a:pt x="1" y="1089"/>
                      <a:pt x="1" y="2346"/>
                      <a:pt x="224" y="3381"/>
                    </a:cubicBezTo>
                    <a:lnTo>
                      <a:pt x="224" y="3381"/>
                    </a:lnTo>
                    <a:cubicBezTo>
                      <a:pt x="2918" y="3453"/>
                      <a:pt x="5603" y="3453"/>
                      <a:pt x="8288" y="3381"/>
                    </a:cubicBezTo>
                    <a:lnTo>
                      <a:pt x="8288" y="3381"/>
                    </a:lnTo>
                    <a:cubicBezTo>
                      <a:pt x="8511" y="2346"/>
                      <a:pt x="8511" y="1089"/>
                      <a:pt x="8288" y="54"/>
                    </a:cubicBezTo>
                    <a:lnTo>
                      <a:pt x="8288" y="54"/>
                    </a:lnTo>
                    <a:cubicBezTo>
                      <a:pt x="6941" y="18"/>
                      <a:pt x="5603" y="0"/>
                      <a:pt x="4256" y="0"/>
                    </a:cubicBezTo>
                    <a:lnTo>
                      <a:pt x="4256" y="0"/>
                    </a:lnTo>
                    <a:cubicBezTo>
                      <a:pt x="2918" y="0"/>
                      <a:pt x="1571" y="18"/>
                      <a:pt x="224" y="54"/>
                    </a:cubicBezTo>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13"/>
              <p:cNvSpPr/>
              <p:nvPr/>
            </p:nvSpPr>
            <p:spPr>
              <a:xfrm>
                <a:off x="1698960" y="1352311"/>
                <a:ext cx="554727" cy="225032"/>
              </a:xfrm>
              <a:custGeom>
                <a:avLst/>
                <a:gdLst/>
                <a:ahLst/>
                <a:cxnLst/>
                <a:rect l="l" t="t" r="r" b="b"/>
                <a:pathLst>
                  <a:path w="8512" h="3453" extrusionOk="0">
                    <a:moveTo>
                      <a:pt x="224" y="54"/>
                    </a:moveTo>
                    <a:cubicBezTo>
                      <a:pt x="1" y="1089"/>
                      <a:pt x="1" y="2346"/>
                      <a:pt x="224" y="3372"/>
                    </a:cubicBezTo>
                    <a:lnTo>
                      <a:pt x="224" y="3372"/>
                    </a:lnTo>
                    <a:cubicBezTo>
                      <a:pt x="2918" y="3453"/>
                      <a:pt x="5603"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13"/>
              <p:cNvSpPr/>
              <p:nvPr/>
            </p:nvSpPr>
            <p:spPr>
              <a:xfrm>
                <a:off x="2868130" y="1352311"/>
                <a:ext cx="554727" cy="225032"/>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13"/>
              <p:cNvSpPr/>
              <p:nvPr/>
            </p:nvSpPr>
            <p:spPr>
              <a:xfrm>
                <a:off x="3452454" y="1352311"/>
                <a:ext cx="554141" cy="225032"/>
              </a:xfrm>
              <a:custGeom>
                <a:avLst/>
                <a:gdLst/>
                <a:ahLst/>
                <a:cxnLst/>
                <a:rect l="l" t="t" r="r" b="b"/>
                <a:pathLst>
                  <a:path w="8503" h="3453" extrusionOk="0">
                    <a:moveTo>
                      <a:pt x="223" y="54"/>
                    </a:moveTo>
                    <a:cubicBezTo>
                      <a:pt x="0" y="1089"/>
                      <a:pt x="0" y="2346"/>
                      <a:pt x="223" y="3372"/>
                    </a:cubicBezTo>
                    <a:lnTo>
                      <a:pt x="223" y="3372"/>
                    </a:lnTo>
                    <a:cubicBezTo>
                      <a:pt x="2909" y="3453"/>
                      <a:pt x="5594" y="3453"/>
                      <a:pt x="8279" y="3372"/>
                    </a:cubicBezTo>
                    <a:lnTo>
                      <a:pt x="8279" y="3372"/>
                    </a:lnTo>
                    <a:cubicBezTo>
                      <a:pt x="8502" y="2346"/>
                      <a:pt x="8502" y="1089"/>
                      <a:pt x="8279" y="54"/>
                    </a:cubicBezTo>
                    <a:lnTo>
                      <a:pt x="8279" y="54"/>
                    </a:lnTo>
                    <a:cubicBezTo>
                      <a:pt x="6941" y="18"/>
                      <a:pt x="5594" y="0"/>
                      <a:pt x="4256" y="0"/>
                    </a:cubicBezTo>
                    <a:lnTo>
                      <a:pt x="4256" y="0"/>
                    </a:lnTo>
                    <a:cubicBezTo>
                      <a:pt x="2909" y="0"/>
                      <a:pt x="1562" y="18"/>
                      <a:pt x="223"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13"/>
              <p:cNvSpPr/>
              <p:nvPr/>
            </p:nvSpPr>
            <p:spPr>
              <a:xfrm>
                <a:off x="1101863" y="1352311"/>
                <a:ext cx="554727" cy="225032"/>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594" y="0"/>
                      <a:pt x="4256" y="0"/>
                    </a:cubicBezTo>
                    <a:lnTo>
                      <a:pt x="4256" y="0"/>
                    </a:lnTo>
                    <a:cubicBezTo>
                      <a:pt x="2909"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0" name="Google Shape;1760;p13"/>
            <p:cNvGrpSpPr/>
            <p:nvPr/>
          </p:nvGrpSpPr>
          <p:grpSpPr>
            <a:xfrm>
              <a:off x="512302" y="1449888"/>
              <a:ext cx="7031029" cy="855788"/>
              <a:chOff x="512325" y="1077875"/>
              <a:chExt cx="4103554" cy="499468"/>
            </a:xfrm>
          </p:grpSpPr>
          <p:sp>
            <p:nvSpPr>
              <p:cNvPr id="1761" name="Google Shape;1761;p13"/>
              <p:cNvSpPr/>
              <p:nvPr/>
            </p:nvSpPr>
            <p:spPr>
              <a:xfrm>
                <a:off x="2540254" y="1077875"/>
                <a:ext cx="554662" cy="225032"/>
              </a:xfrm>
              <a:custGeom>
                <a:avLst/>
                <a:gdLst/>
                <a:ahLst/>
                <a:cxnLst/>
                <a:rect l="l" t="t" r="r" b="b"/>
                <a:pathLst>
                  <a:path w="8511" h="3453" extrusionOk="0">
                    <a:moveTo>
                      <a:pt x="223" y="54"/>
                    </a:moveTo>
                    <a:cubicBezTo>
                      <a:pt x="0" y="1089"/>
                      <a:pt x="0" y="2347"/>
                      <a:pt x="223" y="3373"/>
                    </a:cubicBezTo>
                    <a:lnTo>
                      <a:pt x="223" y="3373"/>
                    </a:lnTo>
                    <a:cubicBezTo>
                      <a:pt x="2917"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17" y="1"/>
                      <a:pt x="1570" y="18"/>
                      <a:pt x="223"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13"/>
              <p:cNvSpPr/>
              <p:nvPr/>
            </p:nvSpPr>
            <p:spPr>
              <a:xfrm>
                <a:off x="3704796" y="1077875"/>
                <a:ext cx="554662" cy="225032"/>
              </a:xfrm>
              <a:custGeom>
                <a:avLst/>
                <a:gdLst/>
                <a:ahLst/>
                <a:cxnLst/>
                <a:rect l="l" t="t" r="r" b="b"/>
                <a:pathLst>
                  <a:path w="8511" h="3453" extrusionOk="0">
                    <a:moveTo>
                      <a:pt x="232" y="54"/>
                    </a:moveTo>
                    <a:cubicBezTo>
                      <a:pt x="0" y="1089"/>
                      <a:pt x="9" y="2347"/>
                      <a:pt x="232" y="3373"/>
                    </a:cubicBezTo>
                    <a:lnTo>
                      <a:pt x="232" y="3373"/>
                    </a:lnTo>
                    <a:cubicBezTo>
                      <a:pt x="2917" y="3453"/>
                      <a:pt x="5603" y="3453"/>
                      <a:pt x="8288" y="3373"/>
                    </a:cubicBezTo>
                    <a:lnTo>
                      <a:pt x="8288" y="3373"/>
                    </a:lnTo>
                    <a:cubicBezTo>
                      <a:pt x="8511" y="2347"/>
                      <a:pt x="8511" y="1089"/>
                      <a:pt x="8288" y="54"/>
                    </a:cubicBezTo>
                    <a:lnTo>
                      <a:pt x="8288" y="54"/>
                    </a:lnTo>
                    <a:cubicBezTo>
                      <a:pt x="6941" y="18"/>
                      <a:pt x="5603" y="1"/>
                      <a:pt x="4256" y="1"/>
                    </a:cubicBezTo>
                    <a:lnTo>
                      <a:pt x="4256" y="1"/>
                    </a:lnTo>
                    <a:cubicBezTo>
                      <a:pt x="2917" y="1"/>
                      <a:pt x="1570" y="18"/>
                      <a:pt x="232" y="54"/>
                    </a:cubicBezTo>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13"/>
              <p:cNvSpPr/>
              <p:nvPr/>
            </p:nvSpPr>
            <p:spPr>
              <a:xfrm>
                <a:off x="1354792" y="1077875"/>
                <a:ext cx="554662" cy="225032"/>
              </a:xfrm>
              <a:custGeom>
                <a:avLst/>
                <a:gdLst/>
                <a:ahLst/>
                <a:cxnLst/>
                <a:rect l="l" t="t" r="r" b="b"/>
                <a:pathLst>
                  <a:path w="8511" h="3453" extrusionOk="0">
                    <a:moveTo>
                      <a:pt x="223" y="54"/>
                    </a:moveTo>
                    <a:cubicBezTo>
                      <a:pt x="0" y="1089"/>
                      <a:pt x="0" y="2347"/>
                      <a:pt x="223" y="3373"/>
                    </a:cubicBezTo>
                    <a:lnTo>
                      <a:pt x="223" y="3373"/>
                    </a:lnTo>
                    <a:cubicBezTo>
                      <a:pt x="2909" y="3453"/>
                      <a:pt x="5594" y="3453"/>
                      <a:pt x="8279" y="3373"/>
                    </a:cubicBezTo>
                    <a:lnTo>
                      <a:pt x="8279" y="3373"/>
                    </a:lnTo>
                    <a:cubicBezTo>
                      <a:pt x="8511" y="2347"/>
                      <a:pt x="8511" y="1089"/>
                      <a:pt x="8279" y="54"/>
                    </a:cubicBezTo>
                    <a:lnTo>
                      <a:pt x="8279" y="54"/>
                    </a:lnTo>
                    <a:cubicBezTo>
                      <a:pt x="6941" y="18"/>
                      <a:pt x="5594" y="1"/>
                      <a:pt x="4256" y="1"/>
                    </a:cubicBezTo>
                    <a:lnTo>
                      <a:pt x="4256" y="1"/>
                    </a:lnTo>
                    <a:cubicBezTo>
                      <a:pt x="2909" y="1"/>
                      <a:pt x="1570" y="18"/>
                      <a:pt x="223" y="54"/>
                    </a:cubicBezTo>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13"/>
              <p:cNvSpPr/>
              <p:nvPr/>
            </p:nvSpPr>
            <p:spPr>
              <a:xfrm>
                <a:off x="765254" y="1077875"/>
                <a:ext cx="554727" cy="225032"/>
              </a:xfrm>
              <a:custGeom>
                <a:avLst/>
                <a:gdLst/>
                <a:ahLst/>
                <a:cxnLst/>
                <a:rect l="l" t="t" r="r" b="b"/>
                <a:pathLst>
                  <a:path w="8512" h="3453" extrusionOk="0">
                    <a:moveTo>
                      <a:pt x="223" y="54"/>
                    </a:moveTo>
                    <a:cubicBezTo>
                      <a:pt x="0" y="1089"/>
                      <a:pt x="0" y="2347"/>
                      <a:pt x="223" y="3373"/>
                    </a:cubicBezTo>
                    <a:lnTo>
                      <a:pt x="223" y="3373"/>
                    </a:lnTo>
                    <a:cubicBezTo>
                      <a:pt x="2918"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09" y="1"/>
                      <a:pt x="1570" y="18"/>
                      <a:pt x="223"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13"/>
              <p:cNvSpPr/>
              <p:nvPr/>
            </p:nvSpPr>
            <p:spPr>
              <a:xfrm>
                <a:off x="2287325" y="1352311"/>
                <a:ext cx="554727" cy="225032"/>
              </a:xfrm>
              <a:custGeom>
                <a:avLst/>
                <a:gdLst/>
                <a:ahLst/>
                <a:cxnLst/>
                <a:rect l="l" t="t" r="r" b="b"/>
                <a:pathLst>
                  <a:path w="8512" h="3453" extrusionOk="0">
                    <a:moveTo>
                      <a:pt x="224" y="54"/>
                    </a:moveTo>
                    <a:cubicBezTo>
                      <a:pt x="1" y="1089"/>
                      <a:pt x="1" y="2346"/>
                      <a:pt x="224" y="3372"/>
                    </a:cubicBezTo>
                    <a:lnTo>
                      <a:pt x="224" y="3372"/>
                    </a:lnTo>
                    <a:cubicBezTo>
                      <a:pt x="2918" y="3453"/>
                      <a:pt x="5603"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13"/>
              <p:cNvSpPr/>
              <p:nvPr/>
            </p:nvSpPr>
            <p:spPr>
              <a:xfrm>
                <a:off x="512325" y="1352311"/>
                <a:ext cx="554727" cy="225032"/>
              </a:xfrm>
              <a:custGeom>
                <a:avLst/>
                <a:gdLst/>
                <a:ahLst/>
                <a:cxnLst/>
                <a:rect l="l" t="t" r="r" b="b"/>
                <a:pathLst>
                  <a:path w="8512" h="3453" extrusionOk="0">
                    <a:moveTo>
                      <a:pt x="224" y="54"/>
                    </a:moveTo>
                    <a:cubicBezTo>
                      <a:pt x="1" y="1089"/>
                      <a:pt x="1" y="2346"/>
                      <a:pt x="224" y="3372"/>
                    </a:cubicBezTo>
                    <a:lnTo>
                      <a:pt x="224" y="3372"/>
                    </a:lnTo>
                    <a:cubicBezTo>
                      <a:pt x="2918" y="3453"/>
                      <a:pt x="5603"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13"/>
              <p:cNvSpPr/>
              <p:nvPr/>
            </p:nvSpPr>
            <p:spPr>
              <a:xfrm>
                <a:off x="4061152" y="1352311"/>
                <a:ext cx="554727" cy="225032"/>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68" name="Google Shape;1768;p13"/>
            <p:cNvSpPr/>
            <p:nvPr/>
          </p:nvSpPr>
          <p:spPr>
            <a:xfrm>
              <a:off x="2957947" y="1436871"/>
              <a:ext cx="973384" cy="222325"/>
            </a:xfrm>
            <a:custGeom>
              <a:avLst/>
              <a:gdLst/>
              <a:ahLst/>
              <a:cxnLst/>
              <a:rect l="l" t="t" r="r" b="b"/>
              <a:pathLst>
                <a:path w="8717" h="1991" extrusionOk="0">
                  <a:moveTo>
                    <a:pt x="4635" y="0"/>
                  </a:moveTo>
                  <a:cubicBezTo>
                    <a:pt x="2550" y="0"/>
                    <a:pt x="376" y="43"/>
                    <a:pt x="251" y="118"/>
                  </a:cubicBezTo>
                  <a:cubicBezTo>
                    <a:pt x="1" y="251"/>
                    <a:pt x="251" y="1991"/>
                    <a:pt x="251" y="1991"/>
                  </a:cubicBezTo>
                  <a:cubicBezTo>
                    <a:pt x="251" y="1991"/>
                    <a:pt x="108" y="501"/>
                    <a:pt x="4354" y="278"/>
                  </a:cubicBezTo>
                  <a:cubicBezTo>
                    <a:pt x="4629" y="263"/>
                    <a:pt x="4886" y="256"/>
                    <a:pt x="5127" y="256"/>
                  </a:cubicBezTo>
                  <a:cubicBezTo>
                    <a:pt x="8606" y="256"/>
                    <a:pt x="8645" y="1723"/>
                    <a:pt x="8645" y="1723"/>
                  </a:cubicBezTo>
                  <a:cubicBezTo>
                    <a:pt x="8645" y="1723"/>
                    <a:pt x="8717" y="278"/>
                    <a:pt x="8494" y="118"/>
                  </a:cubicBezTo>
                  <a:cubicBezTo>
                    <a:pt x="8387" y="36"/>
                    <a:pt x="6549" y="0"/>
                    <a:pt x="4635" y="0"/>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13"/>
            <p:cNvSpPr/>
            <p:nvPr/>
          </p:nvSpPr>
          <p:spPr>
            <a:xfrm>
              <a:off x="3998014" y="1391199"/>
              <a:ext cx="925591" cy="156443"/>
            </a:xfrm>
            <a:custGeom>
              <a:avLst/>
              <a:gdLst/>
              <a:ahLst/>
              <a:cxnLst/>
              <a:rect l="l" t="t" r="r" b="b"/>
              <a:pathLst>
                <a:path w="8289" h="1401" extrusionOk="0">
                  <a:moveTo>
                    <a:pt x="0" y="1401"/>
                  </a:moveTo>
                  <a:cubicBezTo>
                    <a:pt x="348" y="357"/>
                    <a:pt x="3783" y="785"/>
                    <a:pt x="5603" y="767"/>
                  </a:cubicBezTo>
                  <a:cubicBezTo>
                    <a:pt x="7423" y="741"/>
                    <a:pt x="8288" y="1151"/>
                    <a:pt x="8288" y="1151"/>
                  </a:cubicBezTo>
                  <a:lnTo>
                    <a:pt x="8190" y="580"/>
                  </a:lnTo>
                  <a:cubicBezTo>
                    <a:pt x="8190" y="580"/>
                    <a:pt x="4006" y="0"/>
                    <a:pt x="125" y="580"/>
                  </a:cubicBezTo>
                  <a:cubicBezTo>
                    <a:pt x="125" y="580"/>
                    <a:pt x="27" y="1106"/>
                    <a:pt x="0" y="140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13"/>
            <p:cNvSpPr/>
            <p:nvPr/>
          </p:nvSpPr>
          <p:spPr>
            <a:xfrm>
              <a:off x="4985263" y="1404152"/>
              <a:ext cx="427454" cy="207250"/>
            </a:xfrm>
            <a:custGeom>
              <a:avLst/>
              <a:gdLst/>
              <a:ahLst/>
              <a:cxnLst/>
              <a:rect l="l" t="t" r="r" b="b"/>
              <a:pathLst>
                <a:path w="3828" h="1856" extrusionOk="0">
                  <a:moveTo>
                    <a:pt x="3827" y="446"/>
                  </a:moveTo>
                  <a:cubicBezTo>
                    <a:pt x="643" y="625"/>
                    <a:pt x="36" y="1856"/>
                    <a:pt x="36" y="1856"/>
                  </a:cubicBezTo>
                  <a:cubicBezTo>
                    <a:pt x="36" y="1856"/>
                    <a:pt x="0" y="919"/>
                    <a:pt x="196" y="464"/>
                  </a:cubicBezTo>
                  <a:cubicBezTo>
                    <a:pt x="402" y="0"/>
                    <a:pt x="3827" y="446"/>
                    <a:pt x="3827" y="446"/>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13"/>
            <p:cNvSpPr/>
            <p:nvPr/>
          </p:nvSpPr>
          <p:spPr>
            <a:xfrm>
              <a:off x="2525683" y="1906989"/>
              <a:ext cx="972379" cy="222437"/>
            </a:xfrm>
            <a:custGeom>
              <a:avLst/>
              <a:gdLst/>
              <a:ahLst/>
              <a:cxnLst/>
              <a:rect l="l" t="t" r="r" b="b"/>
              <a:pathLst>
                <a:path w="8708" h="1992" extrusionOk="0">
                  <a:moveTo>
                    <a:pt x="4625" y="1"/>
                  </a:moveTo>
                  <a:cubicBezTo>
                    <a:pt x="2541" y="1"/>
                    <a:pt x="367" y="44"/>
                    <a:pt x="241" y="118"/>
                  </a:cubicBezTo>
                  <a:cubicBezTo>
                    <a:pt x="0" y="252"/>
                    <a:pt x="241" y="1992"/>
                    <a:pt x="241" y="1992"/>
                  </a:cubicBezTo>
                  <a:cubicBezTo>
                    <a:pt x="241" y="1992"/>
                    <a:pt x="98" y="502"/>
                    <a:pt x="4345" y="279"/>
                  </a:cubicBezTo>
                  <a:cubicBezTo>
                    <a:pt x="4611" y="265"/>
                    <a:pt x="4861" y="258"/>
                    <a:pt x="5096" y="258"/>
                  </a:cubicBezTo>
                  <a:cubicBezTo>
                    <a:pt x="8604" y="258"/>
                    <a:pt x="8636" y="1724"/>
                    <a:pt x="8636" y="1724"/>
                  </a:cubicBezTo>
                  <a:cubicBezTo>
                    <a:pt x="8636" y="1724"/>
                    <a:pt x="8707" y="279"/>
                    <a:pt x="8484" y="118"/>
                  </a:cubicBezTo>
                  <a:cubicBezTo>
                    <a:pt x="8377" y="37"/>
                    <a:pt x="6539" y="1"/>
                    <a:pt x="4625" y="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13"/>
            <p:cNvSpPr/>
            <p:nvPr/>
          </p:nvSpPr>
          <p:spPr>
            <a:xfrm>
              <a:off x="3564634" y="1862323"/>
              <a:ext cx="925591" cy="155549"/>
            </a:xfrm>
            <a:custGeom>
              <a:avLst/>
              <a:gdLst/>
              <a:ahLst/>
              <a:cxnLst/>
              <a:rect l="l" t="t" r="r" b="b"/>
              <a:pathLst>
                <a:path w="8289" h="1393" extrusionOk="0">
                  <a:moveTo>
                    <a:pt x="1" y="1393"/>
                  </a:moveTo>
                  <a:cubicBezTo>
                    <a:pt x="358" y="349"/>
                    <a:pt x="3783" y="777"/>
                    <a:pt x="5603" y="759"/>
                  </a:cubicBezTo>
                  <a:cubicBezTo>
                    <a:pt x="7423" y="741"/>
                    <a:pt x="8288" y="1143"/>
                    <a:pt x="8288" y="1143"/>
                  </a:cubicBezTo>
                  <a:lnTo>
                    <a:pt x="8190" y="572"/>
                  </a:lnTo>
                  <a:cubicBezTo>
                    <a:pt x="8190" y="572"/>
                    <a:pt x="4015" y="1"/>
                    <a:pt x="126" y="572"/>
                  </a:cubicBezTo>
                  <a:cubicBezTo>
                    <a:pt x="126" y="572"/>
                    <a:pt x="28" y="1098"/>
                    <a:pt x="1" y="139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13"/>
            <p:cNvSpPr/>
            <p:nvPr/>
          </p:nvSpPr>
          <p:spPr>
            <a:xfrm>
              <a:off x="4551883" y="1874271"/>
              <a:ext cx="427454" cy="207362"/>
            </a:xfrm>
            <a:custGeom>
              <a:avLst/>
              <a:gdLst/>
              <a:ahLst/>
              <a:cxnLst/>
              <a:rect l="l" t="t" r="r" b="b"/>
              <a:pathLst>
                <a:path w="3828" h="1857" extrusionOk="0">
                  <a:moveTo>
                    <a:pt x="3828" y="447"/>
                  </a:moveTo>
                  <a:cubicBezTo>
                    <a:pt x="643" y="634"/>
                    <a:pt x="36" y="1856"/>
                    <a:pt x="36" y="1856"/>
                  </a:cubicBezTo>
                  <a:cubicBezTo>
                    <a:pt x="36" y="1856"/>
                    <a:pt x="1" y="929"/>
                    <a:pt x="197" y="465"/>
                  </a:cubicBezTo>
                  <a:cubicBezTo>
                    <a:pt x="402" y="1"/>
                    <a:pt x="3828" y="447"/>
                    <a:pt x="3828" y="447"/>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13"/>
            <p:cNvSpPr/>
            <p:nvPr/>
          </p:nvSpPr>
          <p:spPr>
            <a:xfrm>
              <a:off x="1534414" y="1862323"/>
              <a:ext cx="925591" cy="155549"/>
            </a:xfrm>
            <a:custGeom>
              <a:avLst/>
              <a:gdLst/>
              <a:ahLst/>
              <a:cxnLst/>
              <a:rect l="l" t="t" r="r" b="b"/>
              <a:pathLst>
                <a:path w="8289" h="1393" extrusionOk="0">
                  <a:moveTo>
                    <a:pt x="1" y="1393"/>
                  </a:moveTo>
                  <a:cubicBezTo>
                    <a:pt x="358" y="349"/>
                    <a:pt x="3783" y="777"/>
                    <a:pt x="5603" y="759"/>
                  </a:cubicBezTo>
                  <a:cubicBezTo>
                    <a:pt x="7423" y="741"/>
                    <a:pt x="8288" y="1143"/>
                    <a:pt x="8288" y="1143"/>
                  </a:cubicBezTo>
                  <a:lnTo>
                    <a:pt x="8190" y="572"/>
                  </a:lnTo>
                  <a:cubicBezTo>
                    <a:pt x="8190" y="572"/>
                    <a:pt x="4015" y="1"/>
                    <a:pt x="135" y="572"/>
                  </a:cubicBezTo>
                  <a:cubicBezTo>
                    <a:pt x="135" y="572"/>
                    <a:pt x="27" y="1098"/>
                    <a:pt x="1" y="139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13"/>
            <p:cNvSpPr/>
            <p:nvPr/>
          </p:nvSpPr>
          <p:spPr>
            <a:xfrm>
              <a:off x="5675589" y="1481872"/>
              <a:ext cx="219310" cy="265986"/>
            </a:xfrm>
            <a:custGeom>
              <a:avLst/>
              <a:gdLst/>
              <a:ahLst/>
              <a:cxnLst/>
              <a:rect l="l" t="t" r="r" b="b"/>
              <a:pathLst>
                <a:path w="1964" h="2382" extrusionOk="0">
                  <a:moveTo>
                    <a:pt x="946" y="268"/>
                  </a:moveTo>
                  <a:cubicBezTo>
                    <a:pt x="696" y="241"/>
                    <a:pt x="447" y="384"/>
                    <a:pt x="295" y="580"/>
                  </a:cubicBezTo>
                  <a:cubicBezTo>
                    <a:pt x="143" y="785"/>
                    <a:pt x="81" y="1035"/>
                    <a:pt x="45" y="1276"/>
                  </a:cubicBezTo>
                  <a:cubicBezTo>
                    <a:pt x="18" y="1481"/>
                    <a:pt x="0" y="1686"/>
                    <a:pt x="63" y="1882"/>
                  </a:cubicBezTo>
                  <a:cubicBezTo>
                    <a:pt x="116" y="2070"/>
                    <a:pt x="259" y="2248"/>
                    <a:pt x="447" y="2311"/>
                  </a:cubicBezTo>
                  <a:cubicBezTo>
                    <a:pt x="670" y="2382"/>
                    <a:pt x="919" y="2293"/>
                    <a:pt x="1116" y="2168"/>
                  </a:cubicBezTo>
                  <a:cubicBezTo>
                    <a:pt x="1517" y="1918"/>
                    <a:pt x="1847" y="1525"/>
                    <a:pt x="1910" y="1062"/>
                  </a:cubicBezTo>
                  <a:cubicBezTo>
                    <a:pt x="1963" y="598"/>
                    <a:pt x="1669" y="80"/>
                    <a:pt x="1214"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13"/>
            <p:cNvSpPr/>
            <p:nvPr/>
          </p:nvSpPr>
          <p:spPr>
            <a:xfrm>
              <a:off x="5092799" y="1998891"/>
              <a:ext cx="219310" cy="266991"/>
            </a:xfrm>
            <a:custGeom>
              <a:avLst/>
              <a:gdLst/>
              <a:ahLst/>
              <a:cxnLst/>
              <a:rect l="l" t="t" r="r" b="b"/>
              <a:pathLst>
                <a:path w="1964" h="2391" extrusionOk="0">
                  <a:moveTo>
                    <a:pt x="946" y="268"/>
                  </a:moveTo>
                  <a:cubicBezTo>
                    <a:pt x="697" y="241"/>
                    <a:pt x="447" y="384"/>
                    <a:pt x="295" y="580"/>
                  </a:cubicBezTo>
                  <a:cubicBezTo>
                    <a:pt x="143" y="785"/>
                    <a:pt x="81" y="1035"/>
                    <a:pt x="45" y="1285"/>
                  </a:cubicBezTo>
                  <a:cubicBezTo>
                    <a:pt x="19" y="1481"/>
                    <a:pt x="1" y="1686"/>
                    <a:pt x="63" y="1882"/>
                  </a:cubicBezTo>
                  <a:cubicBezTo>
                    <a:pt x="117" y="2070"/>
                    <a:pt x="250" y="2248"/>
                    <a:pt x="447" y="2311"/>
                  </a:cubicBezTo>
                  <a:cubicBezTo>
                    <a:pt x="670" y="2391"/>
                    <a:pt x="911" y="2293"/>
                    <a:pt x="1116" y="2168"/>
                  </a:cubicBezTo>
                  <a:cubicBezTo>
                    <a:pt x="1517" y="1927"/>
                    <a:pt x="1847" y="1534"/>
                    <a:pt x="1910" y="1071"/>
                  </a:cubicBezTo>
                  <a:cubicBezTo>
                    <a:pt x="1963" y="598"/>
                    <a:pt x="1669" y="80"/>
                    <a:pt x="1214"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13"/>
            <p:cNvSpPr/>
            <p:nvPr/>
          </p:nvSpPr>
          <p:spPr>
            <a:xfrm>
              <a:off x="5589941" y="1533574"/>
              <a:ext cx="60857" cy="104742"/>
            </a:xfrm>
            <a:custGeom>
              <a:avLst/>
              <a:gdLst/>
              <a:ahLst/>
              <a:cxnLst/>
              <a:rect l="l" t="t" r="r" b="b"/>
              <a:pathLst>
                <a:path w="545" h="938" extrusionOk="0">
                  <a:moveTo>
                    <a:pt x="188" y="938"/>
                  </a:moveTo>
                  <a:cubicBezTo>
                    <a:pt x="0" y="688"/>
                    <a:pt x="18" y="304"/>
                    <a:pt x="241" y="81"/>
                  </a:cubicBezTo>
                  <a:cubicBezTo>
                    <a:pt x="286" y="37"/>
                    <a:pt x="348" y="1"/>
                    <a:pt x="411" y="28"/>
                  </a:cubicBezTo>
                  <a:cubicBezTo>
                    <a:pt x="437" y="46"/>
                    <a:pt x="455" y="90"/>
                    <a:pt x="464" y="126"/>
                  </a:cubicBezTo>
                  <a:cubicBezTo>
                    <a:pt x="544" y="393"/>
                    <a:pt x="446" y="697"/>
                    <a:pt x="223" y="866"/>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13"/>
            <p:cNvSpPr/>
            <p:nvPr/>
          </p:nvSpPr>
          <p:spPr>
            <a:xfrm>
              <a:off x="6061606" y="1455338"/>
              <a:ext cx="479266" cy="336893"/>
            </a:xfrm>
            <a:custGeom>
              <a:avLst/>
              <a:gdLst/>
              <a:ahLst/>
              <a:cxnLst/>
              <a:rect l="l" t="t" r="r" b="b"/>
              <a:pathLst>
                <a:path w="4292" h="3017" extrusionOk="0">
                  <a:moveTo>
                    <a:pt x="0" y="2258"/>
                  </a:moveTo>
                  <a:cubicBezTo>
                    <a:pt x="0" y="2508"/>
                    <a:pt x="36" y="2802"/>
                    <a:pt x="250" y="2936"/>
                  </a:cubicBezTo>
                  <a:cubicBezTo>
                    <a:pt x="375" y="3016"/>
                    <a:pt x="527" y="3016"/>
                    <a:pt x="678" y="3016"/>
                  </a:cubicBezTo>
                  <a:cubicBezTo>
                    <a:pt x="1704" y="2980"/>
                    <a:pt x="2721" y="2713"/>
                    <a:pt x="3622" y="2231"/>
                  </a:cubicBezTo>
                  <a:cubicBezTo>
                    <a:pt x="3783" y="2142"/>
                    <a:pt x="3943" y="2044"/>
                    <a:pt x="4050" y="1901"/>
                  </a:cubicBezTo>
                  <a:cubicBezTo>
                    <a:pt x="4291" y="1580"/>
                    <a:pt x="4175" y="1080"/>
                    <a:pt x="3890" y="795"/>
                  </a:cubicBezTo>
                  <a:cubicBezTo>
                    <a:pt x="3604" y="500"/>
                    <a:pt x="3203" y="375"/>
                    <a:pt x="2801" y="286"/>
                  </a:cubicBezTo>
                  <a:cubicBezTo>
                    <a:pt x="2382" y="188"/>
                    <a:pt x="1963" y="126"/>
                    <a:pt x="1526" y="99"/>
                  </a:cubicBezTo>
                  <a:cubicBezTo>
                    <a:pt x="72" y="1"/>
                    <a:pt x="0" y="1027"/>
                    <a:pt x="0" y="225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13"/>
            <p:cNvSpPr/>
            <p:nvPr/>
          </p:nvSpPr>
          <p:spPr>
            <a:xfrm>
              <a:off x="6556205" y="1598900"/>
              <a:ext cx="247226" cy="172411"/>
            </a:xfrm>
            <a:custGeom>
              <a:avLst/>
              <a:gdLst/>
              <a:ahLst/>
              <a:cxnLst/>
              <a:rect l="l" t="t" r="r" b="b"/>
              <a:pathLst>
                <a:path w="2214" h="1544" extrusionOk="0">
                  <a:moveTo>
                    <a:pt x="1143" y="134"/>
                  </a:moveTo>
                  <a:cubicBezTo>
                    <a:pt x="1277" y="62"/>
                    <a:pt x="1428" y="0"/>
                    <a:pt x="1589" y="0"/>
                  </a:cubicBezTo>
                  <a:cubicBezTo>
                    <a:pt x="1963" y="9"/>
                    <a:pt x="2213" y="473"/>
                    <a:pt x="2106" y="830"/>
                  </a:cubicBezTo>
                  <a:cubicBezTo>
                    <a:pt x="1990" y="1187"/>
                    <a:pt x="1616" y="1418"/>
                    <a:pt x="1250" y="1481"/>
                  </a:cubicBezTo>
                  <a:cubicBezTo>
                    <a:pt x="929" y="1526"/>
                    <a:pt x="126" y="1543"/>
                    <a:pt x="63" y="1124"/>
                  </a:cubicBezTo>
                  <a:cubicBezTo>
                    <a:pt x="1" y="723"/>
                    <a:pt x="866" y="268"/>
                    <a:pt x="1143" y="13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13"/>
            <p:cNvSpPr/>
            <p:nvPr/>
          </p:nvSpPr>
          <p:spPr>
            <a:xfrm>
              <a:off x="6688745" y="2045680"/>
              <a:ext cx="248120" cy="172411"/>
            </a:xfrm>
            <a:custGeom>
              <a:avLst/>
              <a:gdLst/>
              <a:ahLst/>
              <a:cxnLst/>
              <a:rect l="l" t="t" r="r" b="b"/>
              <a:pathLst>
                <a:path w="2222" h="1544" extrusionOk="0">
                  <a:moveTo>
                    <a:pt x="1142" y="134"/>
                  </a:moveTo>
                  <a:cubicBezTo>
                    <a:pt x="1285" y="63"/>
                    <a:pt x="1428" y="0"/>
                    <a:pt x="1588" y="0"/>
                  </a:cubicBezTo>
                  <a:cubicBezTo>
                    <a:pt x="1963" y="9"/>
                    <a:pt x="2222" y="473"/>
                    <a:pt x="2106" y="830"/>
                  </a:cubicBezTo>
                  <a:cubicBezTo>
                    <a:pt x="1990" y="1187"/>
                    <a:pt x="1624" y="1419"/>
                    <a:pt x="1249" y="1481"/>
                  </a:cubicBezTo>
                  <a:cubicBezTo>
                    <a:pt x="928" y="1526"/>
                    <a:pt x="134" y="1544"/>
                    <a:pt x="63" y="1124"/>
                  </a:cubicBezTo>
                  <a:cubicBezTo>
                    <a:pt x="0" y="723"/>
                    <a:pt x="874" y="268"/>
                    <a:pt x="1142" y="13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13"/>
            <p:cNvSpPr/>
            <p:nvPr/>
          </p:nvSpPr>
          <p:spPr>
            <a:xfrm>
              <a:off x="4512018" y="945870"/>
              <a:ext cx="455370" cy="400542"/>
            </a:xfrm>
            <a:custGeom>
              <a:avLst/>
              <a:gdLst/>
              <a:ahLst/>
              <a:cxnLst/>
              <a:rect l="l" t="t" r="r" b="b"/>
              <a:pathLst>
                <a:path w="4078" h="3587" extrusionOk="0">
                  <a:moveTo>
                    <a:pt x="2383" y="3043"/>
                  </a:moveTo>
                  <a:cubicBezTo>
                    <a:pt x="4078" y="2142"/>
                    <a:pt x="2347" y="1"/>
                    <a:pt x="875" y="919"/>
                  </a:cubicBezTo>
                  <a:cubicBezTo>
                    <a:pt x="331" y="1267"/>
                    <a:pt x="1" y="1936"/>
                    <a:pt x="143" y="2579"/>
                  </a:cubicBezTo>
                  <a:cubicBezTo>
                    <a:pt x="366" y="3587"/>
                    <a:pt x="1651" y="3435"/>
                    <a:pt x="2383" y="3043"/>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13"/>
            <p:cNvSpPr/>
            <p:nvPr/>
          </p:nvSpPr>
          <p:spPr>
            <a:xfrm>
              <a:off x="3691153" y="1904198"/>
              <a:ext cx="455370" cy="400542"/>
            </a:xfrm>
            <a:custGeom>
              <a:avLst/>
              <a:gdLst/>
              <a:ahLst/>
              <a:cxnLst/>
              <a:rect l="l" t="t" r="r" b="b"/>
              <a:pathLst>
                <a:path w="4078" h="3587" extrusionOk="0">
                  <a:moveTo>
                    <a:pt x="2383" y="3043"/>
                  </a:moveTo>
                  <a:cubicBezTo>
                    <a:pt x="4078" y="2142"/>
                    <a:pt x="2347" y="1"/>
                    <a:pt x="875" y="919"/>
                  </a:cubicBezTo>
                  <a:cubicBezTo>
                    <a:pt x="331" y="1267"/>
                    <a:pt x="1" y="1927"/>
                    <a:pt x="143" y="2579"/>
                  </a:cubicBezTo>
                  <a:cubicBezTo>
                    <a:pt x="367" y="3587"/>
                    <a:pt x="1651" y="3435"/>
                    <a:pt x="2383" y="3043"/>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13"/>
            <p:cNvSpPr/>
            <p:nvPr/>
          </p:nvSpPr>
          <p:spPr>
            <a:xfrm>
              <a:off x="4874601" y="1143074"/>
              <a:ext cx="107757" cy="121715"/>
            </a:xfrm>
            <a:custGeom>
              <a:avLst/>
              <a:gdLst/>
              <a:ahLst/>
              <a:cxnLst/>
              <a:rect l="l" t="t" r="r" b="b"/>
              <a:pathLst>
                <a:path w="965" h="1090" extrusionOk="0">
                  <a:moveTo>
                    <a:pt x="54" y="1009"/>
                  </a:moveTo>
                  <a:cubicBezTo>
                    <a:pt x="1" y="643"/>
                    <a:pt x="188" y="260"/>
                    <a:pt x="509" y="81"/>
                  </a:cubicBezTo>
                  <a:cubicBezTo>
                    <a:pt x="590" y="37"/>
                    <a:pt x="697" y="1"/>
                    <a:pt x="786" y="37"/>
                  </a:cubicBezTo>
                  <a:cubicBezTo>
                    <a:pt x="956" y="99"/>
                    <a:pt x="964" y="340"/>
                    <a:pt x="902" y="518"/>
                  </a:cubicBezTo>
                  <a:cubicBezTo>
                    <a:pt x="786" y="786"/>
                    <a:pt x="545" y="1009"/>
                    <a:pt x="269" y="1089"/>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13"/>
            <p:cNvSpPr/>
            <p:nvPr/>
          </p:nvSpPr>
          <p:spPr>
            <a:xfrm>
              <a:off x="3038682" y="595235"/>
              <a:ext cx="108650" cy="122608"/>
            </a:xfrm>
            <a:custGeom>
              <a:avLst/>
              <a:gdLst/>
              <a:ahLst/>
              <a:cxnLst/>
              <a:rect l="l" t="t" r="r" b="b"/>
              <a:pathLst>
                <a:path w="973" h="1098" extrusionOk="0">
                  <a:moveTo>
                    <a:pt x="54" y="1008"/>
                  </a:moveTo>
                  <a:cubicBezTo>
                    <a:pt x="0" y="652"/>
                    <a:pt x="188" y="259"/>
                    <a:pt x="509" y="90"/>
                  </a:cubicBezTo>
                  <a:cubicBezTo>
                    <a:pt x="598" y="36"/>
                    <a:pt x="696" y="0"/>
                    <a:pt x="786" y="36"/>
                  </a:cubicBezTo>
                  <a:cubicBezTo>
                    <a:pt x="964" y="98"/>
                    <a:pt x="973" y="348"/>
                    <a:pt x="901" y="518"/>
                  </a:cubicBezTo>
                  <a:cubicBezTo>
                    <a:pt x="786" y="794"/>
                    <a:pt x="554" y="1008"/>
                    <a:pt x="268" y="109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13"/>
            <p:cNvSpPr/>
            <p:nvPr/>
          </p:nvSpPr>
          <p:spPr>
            <a:xfrm>
              <a:off x="1122027" y="2099504"/>
              <a:ext cx="108650" cy="122608"/>
            </a:xfrm>
            <a:custGeom>
              <a:avLst/>
              <a:gdLst/>
              <a:ahLst/>
              <a:cxnLst/>
              <a:rect l="l" t="t" r="r" b="b"/>
              <a:pathLst>
                <a:path w="973" h="1098" extrusionOk="0">
                  <a:moveTo>
                    <a:pt x="54" y="1008"/>
                  </a:moveTo>
                  <a:cubicBezTo>
                    <a:pt x="0" y="651"/>
                    <a:pt x="188" y="259"/>
                    <a:pt x="509" y="89"/>
                  </a:cubicBezTo>
                  <a:cubicBezTo>
                    <a:pt x="598" y="36"/>
                    <a:pt x="696" y="0"/>
                    <a:pt x="785" y="36"/>
                  </a:cubicBezTo>
                  <a:cubicBezTo>
                    <a:pt x="964" y="98"/>
                    <a:pt x="973" y="348"/>
                    <a:pt x="901" y="517"/>
                  </a:cubicBezTo>
                  <a:cubicBezTo>
                    <a:pt x="794" y="794"/>
                    <a:pt x="553" y="1008"/>
                    <a:pt x="268" y="1097"/>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13"/>
            <p:cNvSpPr/>
            <p:nvPr/>
          </p:nvSpPr>
          <p:spPr>
            <a:xfrm>
              <a:off x="4106555" y="1979908"/>
              <a:ext cx="108762" cy="121603"/>
            </a:xfrm>
            <a:custGeom>
              <a:avLst/>
              <a:gdLst/>
              <a:ahLst/>
              <a:cxnLst/>
              <a:rect l="l" t="t" r="r" b="b"/>
              <a:pathLst>
                <a:path w="974" h="1089" extrusionOk="0">
                  <a:moveTo>
                    <a:pt x="54" y="1000"/>
                  </a:moveTo>
                  <a:cubicBezTo>
                    <a:pt x="1" y="643"/>
                    <a:pt x="197" y="250"/>
                    <a:pt x="509" y="81"/>
                  </a:cubicBezTo>
                  <a:cubicBezTo>
                    <a:pt x="599" y="27"/>
                    <a:pt x="697" y="1"/>
                    <a:pt x="795" y="27"/>
                  </a:cubicBezTo>
                  <a:cubicBezTo>
                    <a:pt x="964" y="90"/>
                    <a:pt x="973" y="340"/>
                    <a:pt x="902" y="509"/>
                  </a:cubicBezTo>
                  <a:cubicBezTo>
                    <a:pt x="795" y="786"/>
                    <a:pt x="554" y="1000"/>
                    <a:pt x="268" y="1089"/>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13"/>
            <p:cNvSpPr/>
            <p:nvPr/>
          </p:nvSpPr>
          <p:spPr>
            <a:xfrm>
              <a:off x="4117498" y="1495719"/>
              <a:ext cx="451462" cy="274138"/>
            </a:xfrm>
            <a:custGeom>
              <a:avLst/>
              <a:gdLst/>
              <a:ahLst/>
              <a:cxnLst/>
              <a:rect l="l" t="t" r="r" b="b"/>
              <a:pathLst>
                <a:path w="4043" h="2455" extrusionOk="0">
                  <a:moveTo>
                    <a:pt x="1437" y="2418"/>
                  </a:moveTo>
                  <a:cubicBezTo>
                    <a:pt x="1848" y="2454"/>
                    <a:pt x="2285" y="2418"/>
                    <a:pt x="2642" y="2213"/>
                  </a:cubicBezTo>
                  <a:cubicBezTo>
                    <a:pt x="4042" y="1393"/>
                    <a:pt x="2517" y="1"/>
                    <a:pt x="1384" y="224"/>
                  </a:cubicBezTo>
                  <a:cubicBezTo>
                    <a:pt x="117" y="474"/>
                    <a:pt x="1" y="2311"/>
                    <a:pt x="1437"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13"/>
            <p:cNvSpPr/>
            <p:nvPr/>
          </p:nvSpPr>
          <p:spPr>
            <a:xfrm>
              <a:off x="1456694" y="1982923"/>
              <a:ext cx="1078014" cy="274026"/>
            </a:xfrm>
            <a:custGeom>
              <a:avLst/>
              <a:gdLst/>
              <a:ahLst/>
              <a:cxnLst/>
              <a:rect l="l" t="t" r="r" b="b"/>
              <a:pathLst>
                <a:path w="9654" h="2454" extrusionOk="0">
                  <a:moveTo>
                    <a:pt x="3427" y="2418"/>
                  </a:moveTo>
                  <a:cubicBezTo>
                    <a:pt x="4417" y="2454"/>
                    <a:pt x="5452" y="2418"/>
                    <a:pt x="6299" y="2204"/>
                  </a:cubicBezTo>
                  <a:cubicBezTo>
                    <a:pt x="9653" y="1392"/>
                    <a:pt x="6005" y="0"/>
                    <a:pt x="3302" y="223"/>
                  </a:cubicBezTo>
                  <a:cubicBezTo>
                    <a:pt x="260" y="473"/>
                    <a:pt x="1" y="2311"/>
                    <a:pt x="3427"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13"/>
            <p:cNvSpPr/>
            <p:nvPr/>
          </p:nvSpPr>
          <p:spPr>
            <a:xfrm>
              <a:off x="2929137" y="2015753"/>
              <a:ext cx="451350" cy="273133"/>
            </a:xfrm>
            <a:custGeom>
              <a:avLst/>
              <a:gdLst/>
              <a:ahLst/>
              <a:cxnLst/>
              <a:rect l="l" t="t" r="r" b="b"/>
              <a:pathLst>
                <a:path w="4042" h="2446" extrusionOk="0">
                  <a:moveTo>
                    <a:pt x="1436" y="2418"/>
                  </a:moveTo>
                  <a:cubicBezTo>
                    <a:pt x="1847" y="2445"/>
                    <a:pt x="2284" y="2409"/>
                    <a:pt x="2641" y="2204"/>
                  </a:cubicBezTo>
                  <a:cubicBezTo>
                    <a:pt x="4041" y="1392"/>
                    <a:pt x="2516" y="1"/>
                    <a:pt x="1383" y="215"/>
                  </a:cubicBezTo>
                  <a:cubicBezTo>
                    <a:pt x="116" y="465"/>
                    <a:pt x="0" y="2302"/>
                    <a:pt x="1436"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13"/>
            <p:cNvSpPr/>
            <p:nvPr/>
          </p:nvSpPr>
          <p:spPr>
            <a:xfrm>
              <a:off x="4503085" y="1612300"/>
              <a:ext cx="73811" cy="112670"/>
            </a:xfrm>
            <a:custGeom>
              <a:avLst/>
              <a:gdLst/>
              <a:ahLst/>
              <a:cxnLst/>
              <a:rect l="l" t="t" r="r" b="b"/>
              <a:pathLst>
                <a:path w="661" h="1009" extrusionOk="0">
                  <a:moveTo>
                    <a:pt x="0" y="884"/>
                  </a:moveTo>
                  <a:cubicBezTo>
                    <a:pt x="54" y="696"/>
                    <a:pt x="36" y="491"/>
                    <a:pt x="107" y="313"/>
                  </a:cubicBezTo>
                  <a:cubicBezTo>
                    <a:pt x="188" y="134"/>
                    <a:pt x="438" y="1"/>
                    <a:pt x="580" y="134"/>
                  </a:cubicBezTo>
                  <a:cubicBezTo>
                    <a:pt x="661" y="215"/>
                    <a:pt x="661" y="340"/>
                    <a:pt x="661" y="447"/>
                  </a:cubicBezTo>
                  <a:cubicBezTo>
                    <a:pt x="652" y="572"/>
                    <a:pt x="643" y="705"/>
                    <a:pt x="580" y="812"/>
                  </a:cubicBezTo>
                  <a:cubicBezTo>
                    <a:pt x="518" y="928"/>
                    <a:pt x="402" y="1009"/>
                    <a:pt x="277" y="99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13"/>
            <p:cNvSpPr/>
            <p:nvPr/>
          </p:nvSpPr>
          <p:spPr>
            <a:xfrm>
              <a:off x="5283079" y="1077414"/>
              <a:ext cx="131653" cy="251135"/>
            </a:xfrm>
            <a:custGeom>
              <a:avLst/>
              <a:gdLst/>
              <a:ahLst/>
              <a:cxnLst/>
              <a:rect l="l" t="t" r="r" b="b"/>
              <a:pathLst>
                <a:path w="1179" h="2249" extrusionOk="0">
                  <a:moveTo>
                    <a:pt x="527" y="223"/>
                  </a:moveTo>
                  <a:cubicBezTo>
                    <a:pt x="170" y="678"/>
                    <a:pt x="1" y="1276"/>
                    <a:pt x="45" y="1847"/>
                  </a:cubicBezTo>
                  <a:cubicBezTo>
                    <a:pt x="63" y="2016"/>
                    <a:pt x="134" y="2212"/>
                    <a:pt x="295" y="2239"/>
                  </a:cubicBezTo>
                  <a:cubicBezTo>
                    <a:pt x="384" y="2248"/>
                    <a:pt x="473" y="2204"/>
                    <a:pt x="554" y="2150"/>
                  </a:cubicBezTo>
                  <a:cubicBezTo>
                    <a:pt x="875" y="1909"/>
                    <a:pt x="1098" y="1526"/>
                    <a:pt x="1142" y="1124"/>
                  </a:cubicBezTo>
                  <a:cubicBezTo>
                    <a:pt x="1178" y="723"/>
                    <a:pt x="1044" y="303"/>
                    <a:pt x="768"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13"/>
            <p:cNvSpPr/>
            <p:nvPr/>
          </p:nvSpPr>
          <p:spPr>
            <a:xfrm>
              <a:off x="5283079" y="2004810"/>
              <a:ext cx="131653" cy="251135"/>
            </a:xfrm>
            <a:custGeom>
              <a:avLst/>
              <a:gdLst/>
              <a:ahLst/>
              <a:cxnLst/>
              <a:rect l="l" t="t" r="r" b="b"/>
              <a:pathLst>
                <a:path w="1179" h="2249" extrusionOk="0">
                  <a:moveTo>
                    <a:pt x="527" y="224"/>
                  </a:moveTo>
                  <a:cubicBezTo>
                    <a:pt x="170" y="679"/>
                    <a:pt x="1" y="1267"/>
                    <a:pt x="45" y="1847"/>
                  </a:cubicBezTo>
                  <a:cubicBezTo>
                    <a:pt x="63" y="2008"/>
                    <a:pt x="134" y="2213"/>
                    <a:pt x="295" y="2240"/>
                  </a:cubicBezTo>
                  <a:cubicBezTo>
                    <a:pt x="384" y="2249"/>
                    <a:pt x="473" y="2195"/>
                    <a:pt x="554" y="2142"/>
                  </a:cubicBezTo>
                  <a:cubicBezTo>
                    <a:pt x="875" y="1910"/>
                    <a:pt x="1098" y="1526"/>
                    <a:pt x="1142" y="1116"/>
                  </a:cubicBezTo>
                  <a:cubicBezTo>
                    <a:pt x="1178" y="714"/>
                    <a:pt x="1044" y="295"/>
                    <a:pt x="768"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13"/>
            <p:cNvSpPr/>
            <p:nvPr/>
          </p:nvSpPr>
          <p:spPr>
            <a:xfrm>
              <a:off x="4215207" y="1076409"/>
              <a:ext cx="198317" cy="267996"/>
            </a:xfrm>
            <a:custGeom>
              <a:avLst/>
              <a:gdLst/>
              <a:ahLst/>
              <a:cxnLst/>
              <a:rect l="l" t="t" r="r" b="b"/>
              <a:pathLst>
                <a:path w="1776" h="2400" extrusionOk="0">
                  <a:moveTo>
                    <a:pt x="188" y="1909"/>
                  </a:moveTo>
                  <a:cubicBezTo>
                    <a:pt x="268" y="2141"/>
                    <a:pt x="464" y="2355"/>
                    <a:pt x="714" y="2373"/>
                  </a:cubicBezTo>
                  <a:cubicBezTo>
                    <a:pt x="1071" y="2400"/>
                    <a:pt x="1329" y="2043"/>
                    <a:pt x="1463" y="1704"/>
                  </a:cubicBezTo>
                  <a:cubicBezTo>
                    <a:pt x="1677" y="1142"/>
                    <a:pt x="1776" y="63"/>
                    <a:pt x="901" y="27"/>
                  </a:cubicBezTo>
                  <a:cubicBezTo>
                    <a:pt x="81" y="0"/>
                    <a:pt x="0" y="1347"/>
                    <a:pt x="188" y="1909"/>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13"/>
            <p:cNvSpPr/>
            <p:nvPr/>
          </p:nvSpPr>
          <p:spPr>
            <a:xfrm>
              <a:off x="3717060" y="595235"/>
              <a:ext cx="198317" cy="268108"/>
            </a:xfrm>
            <a:custGeom>
              <a:avLst/>
              <a:gdLst/>
              <a:ahLst/>
              <a:cxnLst/>
              <a:rect l="l" t="t" r="r" b="b"/>
              <a:pathLst>
                <a:path w="1776" h="2401" extrusionOk="0">
                  <a:moveTo>
                    <a:pt x="188" y="1900"/>
                  </a:moveTo>
                  <a:cubicBezTo>
                    <a:pt x="268" y="2141"/>
                    <a:pt x="474" y="2355"/>
                    <a:pt x="714" y="2373"/>
                  </a:cubicBezTo>
                  <a:cubicBezTo>
                    <a:pt x="1071" y="2400"/>
                    <a:pt x="1339" y="2034"/>
                    <a:pt x="1464" y="1704"/>
                  </a:cubicBezTo>
                  <a:cubicBezTo>
                    <a:pt x="1687" y="1142"/>
                    <a:pt x="1776" y="54"/>
                    <a:pt x="902" y="27"/>
                  </a:cubicBezTo>
                  <a:cubicBezTo>
                    <a:pt x="81" y="0"/>
                    <a:pt x="1" y="1347"/>
                    <a:pt x="188" y="190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13"/>
            <p:cNvSpPr/>
            <p:nvPr/>
          </p:nvSpPr>
          <p:spPr>
            <a:xfrm>
              <a:off x="3251855" y="1013652"/>
              <a:ext cx="723366" cy="439402"/>
            </a:xfrm>
            <a:custGeom>
              <a:avLst/>
              <a:gdLst/>
              <a:ahLst/>
              <a:cxnLst/>
              <a:rect l="l" t="t" r="r" b="b"/>
              <a:pathLst>
                <a:path w="6478" h="3935" extrusionOk="0">
                  <a:moveTo>
                    <a:pt x="4149" y="330"/>
                  </a:moveTo>
                  <a:cubicBezTo>
                    <a:pt x="4515" y="143"/>
                    <a:pt x="4952" y="0"/>
                    <a:pt x="5335" y="143"/>
                  </a:cubicBezTo>
                  <a:cubicBezTo>
                    <a:pt x="5630" y="250"/>
                    <a:pt x="5844" y="491"/>
                    <a:pt x="6031" y="741"/>
                  </a:cubicBezTo>
                  <a:cubicBezTo>
                    <a:pt x="6263" y="1035"/>
                    <a:pt x="6477" y="1374"/>
                    <a:pt x="6450" y="1749"/>
                  </a:cubicBezTo>
                  <a:cubicBezTo>
                    <a:pt x="6290" y="3934"/>
                    <a:pt x="1" y="2427"/>
                    <a:pt x="4149" y="33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13"/>
            <p:cNvSpPr/>
            <p:nvPr/>
          </p:nvSpPr>
          <p:spPr>
            <a:xfrm>
              <a:off x="3025729" y="1441002"/>
              <a:ext cx="738217" cy="362688"/>
            </a:xfrm>
            <a:custGeom>
              <a:avLst/>
              <a:gdLst/>
              <a:ahLst/>
              <a:cxnLst/>
              <a:rect l="l" t="t" r="r" b="b"/>
              <a:pathLst>
                <a:path w="6611" h="3248" extrusionOk="0">
                  <a:moveTo>
                    <a:pt x="4586" y="2543"/>
                  </a:moveTo>
                  <a:cubicBezTo>
                    <a:pt x="4791" y="2462"/>
                    <a:pt x="4978" y="2346"/>
                    <a:pt x="5077" y="2150"/>
                  </a:cubicBezTo>
                  <a:cubicBezTo>
                    <a:pt x="5264" y="1758"/>
                    <a:pt x="4961" y="1294"/>
                    <a:pt x="4604" y="1035"/>
                  </a:cubicBezTo>
                  <a:cubicBezTo>
                    <a:pt x="3230" y="0"/>
                    <a:pt x="63" y="491"/>
                    <a:pt x="0" y="2578"/>
                  </a:cubicBezTo>
                  <a:cubicBezTo>
                    <a:pt x="0" y="2721"/>
                    <a:pt x="9" y="2882"/>
                    <a:pt x="99" y="2998"/>
                  </a:cubicBezTo>
                  <a:cubicBezTo>
                    <a:pt x="259" y="3230"/>
                    <a:pt x="580" y="3247"/>
                    <a:pt x="848" y="3230"/>
                  </a:cubicBezTo>
                  <a:cubicBezTo>
                    <a:pt x="1927" y="3176"/>
                    <a:pt x="2944" y="2944"/>
                    <a:pt x="3988" y="2730"/>
                  </a:cubicBezTo>
                  <a:cubicBezTo>
                    <a:pt x="4782" y="2569"/>
                    <a:pt x="5469" y="2230"/>
                    <a:pt x="6245" y="2061"/>
                  </a:cubicBezTo>
                  <a:cubicBezTo>
                    <a:pt x="6397" y="2025"/>
                    <a:pt x="6611" y="2061"/>
                    <a:pt x="6593" y="2213"/>
                  </a:cubicBezTo>
                  <a:cubicBezTo>
                    <a:pt x="6004" y="2489"/>
                    <a:pt x="5380" y="2685"/>
                    <a:pt x="4729" y="278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13"/>
            <p:cNvSpPr/>
            <p:nvPr/>
          </p:nvSpPr>
          <p:spPr>
            <a:xfrm>
              <a:off x="3218019" y="1051507"/>
              <a:ext cx="191394" cy="244100"/>
            </a:xfrm>
            <a:custGeom>
              <a:avLst/>
              <a:gdLst/>
              <a:ahLst/>
              <a:cxnLst/>
              <a:rect l="l" t="t" r="r" b="b"/>
              <a:pathLst>
                <a:path w="1714" h="2186" extrusionOk="0">
                  <a:moveTo>
                    <a:pt x="562" y="357"/>
                  </a:moveTo>
                  <a:cubicBezTo>
                    <a:pt x="241" y="553"/>
                    <a:pt x="27" y="919"/>
                    <a:pt x="18" y="1303"/>
                  </a:cubicBezTo>
                  <a:cubicBezTo>
                    <a:pt x="0" y="1686"/>
                    <a:pt x="259" y="2105"/>
                    <a:pt x="643" y="2150"/>
                  </a:cubicBezTo>
                  <a:cubicBezTo>
                    <a:pt x="928" y="2186"/>
                    <a:pt x="1196" y="1998"/>
                    <a:pt x="1374" y="1775"/>
                  </a:cubicBezTo>
                  <a:cubicBezTo>
                    <a:pt x="1597" y="1490"/>
                    <a:pt x="1713" y="1106"/>
                    <a:pt x="1642" y="750"/>
                  </a:cubicBezTo>
                  <a:cubicBezTo>
                    <a:pt x="1561" y="402"/>
                    <a:pt x="1294" y="80"/>
                    <a:pt x="937"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13"/>
            <p:cNvSpPr/>
            <p:nvPr/>
          </p:nvSpPr>
          <p:spPr>
            <a:xfrm>
              <a:off x="2505695" y="1077414"/>
              <a:ext cx="425444" cy="289994"/>
            </a:xfrm>
            <a:custGeom>
              <a:avLst/>
              <a:gdLst/>
              <a:ahLst/>
              <a:cxnLst/>
              <a:rect l="l" t="t" r="r" b="b"/>
              <a:pathLst>
                <a:path w="3810" h="2597" extrusionOk="0">
                  <a:moveTo>
                    <a:pt x="2606" y="71"/>
                  </a:moveTo>
                  <a:cubicBezTo>
                    <a:pt x="2954" y="0"/>
                    <a:pt x="3364" y="9"/>
                    <a:pt x="3605" y="268"/>
                  </a:cubicBezTo>
                  <a:cubicBezTo>
                    <a:pt x="3765" y="437"/>
                    <a:pt x="3810" y="696"/>
                    <a:pt x="3783" y="937"/>
                  </a:cubicBezTo>
                  <a:cubicBezTo>
                    <a:pt x="3658" y="2025"/>
                    <a:pt x="2222" y="2596"/>
                    <a:pt x="1312" y="2061"/>
                  </a:cubicBezTo>
                  <a:cubicBezTo>
                    <a:pt x="1" y="1276"/>
                    <a:pt x="1812" y="250"/>
                    <a:pt x="2606" y="7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13"/>
            <p:cNvSpPr/>
            <p:nvPr/>
          </p:nvSpPr>
          <p:spPr>
            <a:xfrm>
              <a:off x="3012775" y="594230"/>
              <a:ext cx="425444" cy="289994"/>
            </a:xfrm>
            <a:custGeom>
              <a:avLst/>
              <a:gdLst/>
              <a:ahLst/>
              <a:cxnLst/>
              <a:rect l="l" t="t" r="r" b="b"/>
              <a:pathLst>
                <a:path w="3810" h="2597" extrusionOk="0">
                  <a:moveTo>
                    <a:pt x="2605" y="72"/>
                  </a:moveTo>
                  <a:cubicBezTo>
                    <a:pt x="2953" y="0"/>
                    <a:pt x="3364" y="9"/>
                    <a:pt x="3596" y="268"/>
                  </a:cubicBezTo>
                  <a:cubicBezTo>
                    <a:pt x="3765" y="438"/>
                    <a:pt x="3810" y="696"/>
                    <a:pt x="3783" y="937"/>
                  </a:cubicBezTo>
                  <a:cubicBezTo>
                    <a:pt x="3658" y="2025"/>
                    <a:pt x="2222" y="2596"/>
                    <a:pt x="1312" y="2061"/>
                  </a:cubicBezTo>
                  <a:cubicBezTo>
                    <a:pt x="1" y="1276"/>
                    <a:pt x="1811" y="250"/>
                    <a:pt x="2605" y="72"/>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13"/>
            <p:cNvSpPr/>
            <p:nvPr/>
          </p:nvSpPr>
          <p:spPr>
            <a:xfrm>
              <a:off x="1982758" y="1508673"/>
              <a:ext cx="123613" cy="167498"/>
            </a:xfrm>
            <a:custGeom>
              <a:avLst/>
              <a:gdLst/>
              <a:ahLst/>
              <a:cxnLst/>
              <a:rect l="l" t="t" r="r" b="b"/>
              <a:pathLst>
                <a:path w="1107" h="1500" extrusionOk="0">
                  <a:moveTo>
                    <a:pt x="509" y="179"/>
                  </a:moveTo>
                  <a:cubicBezTo>
                    <a:pt x="188" y="411"/>
                    <a:pt x="0" y="822"/>
                    <a:pt x="36" y="1214"/>
                  </a:cubicBezTo>
                  <a:cubicBezTo>
                    <a:pt x="45" y="1339"/>
                    <a:pt x="107" y="1482"/>
                    <a:pt x="223" y="1491"/>
                  </a:cubicBezTo>
                  <a:cubicBezTo>
                    <a:pt x="277" y="1500"/>
                    <a:pt x="330" y="1473"/>
                    <a:pt x="375" y="1446"/>
                  </a:cubicBezTo>
                  <a:cubicBezTo>
                    <a:pt x="866" y="1170"/>
                    <a:pt x="1106" y="536"/>
                    <a:pt x="946"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13"/>
            <p:cNvSpPr/>
            <p:nvPr/>
          </p:nvSpPr>
          <p:spPr>
            <a:xfrm>
              <a:off x="2486823" y="1561491"/>
              <a:ext cx="339797" cy="247226"/>
            </a:xfrm>
            <a:custGeom>
              <a:avLst/>
              <a:gdLst/>
              <a:ahLst/>
              <a:cxnLst/>
              <a:rect l="l" t="t" r="r" b="b"/>
              <a:pathLst>
                <a:path w="3043" h="2214" extrusionOk="0">
                  <a:moveTo>
                    <a:pt x="1945" y="143"/>
                  </a:moveTo>
                  <a:cubicBezTo>
                    <a:pt x="2114" y="63"/>
                    <a:pt x="2302" y="1"/>
                    <a:pt x="2480" y="27"/>
                  </a:cubicBezTo>
                  <a:cubicBezTo>
                    <a:pt x="2543" y="36"/>
                    <a:pt x="2605" y="63"/>
                    <a:pt x="2659" y="90"/>
                  </a:cubicBezTo>
                  <a:cubicBezTo>
                    <a:pt x="2900" y="224"/>
                    <a:pt x="3042" y="518"/>
                    <a:pt x="3007" y="795"/>
                  </a:cubicBezTo>
                  <a:cubicBezTo>
                    <a:pt x="2837" y="2213"/>
                    <a:pt x="0" y="1071"/>
                    <a:pt x="1945" y="143"/>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13"/>
            <p:cNvSpPr/>
            <p:nvPr/>
          </p:nvSpPr>
          <p:spPr>
            <a:xfrm>
              <a:off x="1721680" y="1626258"/>
              <a:ext cx="116690" cy="149519"/>
            </a:xfrm>
            <a:custGeom>
              <a:avLst/>
              <a:gdLst/>
              <a:ahLst/>
              <a:cxnLst/>
              <a:rect l="l" t="t" r="r" b="b"/>
              <a:pathLst>
                <a:path w="1045" h="1339" extrusionOk="0">
                  <a:moveTo>
                    <a:pt x="242" y="331"/>
                  </a:moveTo>
                  <a:cubicBezTo>
                    <a:pt x="153" y="473"/>
                    <a:pt x="63" y="616"/>
                    <a:pt x="37" y="777"/>
                  </a:cubicBezTo>
                  <a:cubicBezTo>
                    <a:pt x="1" y="946"/>
                    <a:pt x="45" y="1134"/>
                    <a:pt x="170" y="1232"/>
                  </a:cubicBezTo>
                  <a:cubicBezTo>
                    <a:pt x="313" y="1339"/>
                    <a:pt x="509" y="1321"/>
                    <a:pt x="652" y="1223"/>
                  </a:cubicBezTo>
                  <a:cubicBezTo>
                    <a:pt x="795" y="1134"/>
                    <a:pt x="893" y="973"/>
                    <a:pt x="946" y="812"/>
                  </a:cubicBezTo>
                  <a:cubicBezTo>
                    <a:pt x="1045" y="518"/>
                    <a:pt x="1000" y="134"/>
                    <a:pt x="723"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13"/>
            <p:cNvSpPr/>
            <p:nvPr/>
          </p:nvSpPr>
          <p:spPr>
            <a:xfrm>
              <a:off x="977530" y="1520621"/>
              <a:ext cx="371733" cy="206357"/>
            </a:xfrm>
            <a:custGeom>
              <a:avLst/>
              <a:gdLst/>
              <a:ahLst/>
              <a:cxnLst/>
              <a:rect l="l" t="t" r="r" b="b"/>
              <a:pathLst>
                <a:path w="3329" h="1848" extrusionOk="0">
                  <a:moveTo>
                    <a:pt x="1856" y="19"/>
                  </a:moveTo>
                  <a:cubicBezTo>
                    <a:pt x="1981" y="1"/>
                    <a:pt x="2115" y="10"/>
                    <a:pt x="2249" y="28"/>
                  </a:cubicBezTo>
                  <a:cubicBezTo>
                    <a:pt x="2517" y="81"/>
                    <a:pt x="2757" y="224"/>
                    <a:pt x="2864" y="474"/>
                  </a:cubicBezTo>
                  <a:cubicBezTo>
                    <a:pt x="3328" y="1517"/>
                    <a:pt x="1758" y="1848"/>
                    <a:pt x="1089" y="1535"/>
                  </a:cubicBezTo>
                  <a:cubicBezTo>
                    <a:pt x="1" y="1018"/>
                    <a:pt x="1054" y="108"/>
                    <a:pt x="1856" y="19"/>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13"/>
            <p:cNvSpPr/>
            <p:nvPr/>
          </p:nvSpPr>
          <p:spPr>
            <a:xfrm>
              <a:off x="4408391" y="1055416"/>
              <a:ext cx="131653" cy="179446"/>
            </a:xfrm>
            <a:custGeom>
              <a:avLst/>
              <a:gdLst/>
              <a:ahLst/>
              <a:cxnLst/>
              <a:rect l="l" t="t" r="r" b="b"/>
              <a:pathLst>
                <a:path w="1179" h="1607" extrusionOk="0">
                  <a:moveTo>
                    <a:pt x="393" y="1598"/>
                  </a:moveTo>
                  <a:cubicBezTo>
                    <a:pt x="465" y="1607"/>
                    <a:pt x="527" y="1535"/>
                    <a:pt x="563" y="1473"/>
                  </a:cubicBezTo>
                  <a:cubicBezTo>
                    <a:pt x="732" y="1205"/>
                    <a:pt x="1178" y="135"/>
                    <a:pt x="634" y="72"/>
                  </a:cubicBezTo>
                  <a:cubicBezTo>
                    <a:pt x="1" y="1"/>
                    <a:pt x="313" y="1303"/>
                    <a:pt x="393" y="1598"/>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13"/>
            <p:cNvSpPr/>
            <p:nvPr/>
          </p:nvSpPr>
          <p:spPr>
            <a:xfrm>
              <a:off x="4477178" y="1850374"/>
              <a:ext cx="131653" cy="179446"/>
            </a:xfrm>
            <a:custGeom>
              <a:avLst/>
              <a:gdLst/>
              <a:ahLst/>
              <a:cxnLst/>
              <a:rect l="l" t="t" r="r" b="b"/>
              <a:pathLst>
                <a:path w="1179" h="1607" extrusionOk="0">
                  <a:moveTo>
                    <a:pt x="393" y="1598"/>
                  </a:moveTo>
                  <a:cubicBezTo>
                    <a:pt x="464" y="1607"/>
                    <a:pt x="527" y="1535"/>
                    <a:pt x="562" y="1473"/>
                  </a:cubicBezTo>
                  <a:cubicBezTo>
                    <a:pt x="732" y="1205"/>
                    <a:pt x="1178" y="135"/>
                    <a:pt x="634" y="72"/>
                  </a:cubicBezTo>
                  <a:cubicBezTo>
                    <a:pt x="0" y="1"/>
                    <a:pt x="304" y="1303"/>
                    <a:pt x="393" y="1598"/>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13"/>
            <p:cNvSpPr/>
            <p:nvPr/>
          </p:nvSpPr>
          <p:spPr>
            <a:xfrm>
              <a:off x="3385297" y="1042462"/>
              <a:ext cx="156554" cy="236283"/>
            </a:xfrm>
            <a:custGeom>
              <a:avLst/>
              <a:gdLst/>
              <a:ahLst/>
              <a:cxnLst/>
              <a:rect l="l" t="t" r="r" b="b"/>
              <a:pathLst>
                <a:path w="1402" h="2116" extrusionOk="0">
                  <a:moveTo>
                    <a:pt x="795" y="1624"/>
                  </a:moveTo>
                  <a:cubicBezTo>
                    <a:pt x="991" y="1330"/>
                    <a:pt x="1402" y="1"/>
                    <a:pt x="661" y="322"/>
                  </a:cubicBezTo>
                  <a:cubicBezTo>
                    <a:pt x="1" y="599"/>
                    <a:pt x="474" y="2115"/>
                    <a:pt x="795" y="1624"/>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13"/>
            <p:cNvSpPr/>
            <p:nvPr/>
          </p:nvSpPr>
          <p:spPr>
            <a:xfrm>
              <a:off x="2424066" y="1777679"/>
              <a:ext cx="155438" cy="236171"/>
            </a:xfrm>
            <a:custGeom>
              <a:avLst/>
              <a:gdLst/>
              <a:ahLst/>
              <a:cxnLst/>
              <a:rect l="l" t="t" r="r" b="b"/>
              <a:pathLst>
                <a:path w="1392" h="2115" extrusionOk="0">
                  <a:moveTo>
                    <a:pt x="785" y="1624"/>
                  </a:moveTo>
                  <a:cubicBezTo>
                    <a:pt x="982" y="1321"/>
                    <a:pt x="1392" y="1"/>
                    <a:pt x="651" y="313"/>
                  </a:cubicBezTo>
                  <a:cubicBezTo>
                    <a:pt x="0" y="598"/>
                    <a:pt x="473" y="2115"/>
                    <a:pt x="785" y="1624"/>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13"/>
            <p:cNvSpPr/>
            <p:nvPr/>
          </p:nvSpPr>
          <p:spPr>
            <a:xfrm>
              <a:off x="2888266" y="1403147"/>
              <a:ext cx="87769" cy="61862"/>
            </a:xfrm>
            <a:custGeom>
              <a:avLst/>
              <a:gdLst/>
              <a:ahLst/>
              <a:cxnLst/>
              <a:rect l="l" t="t" r="r" b="b"/>
              <a:pathLst>
                <a:path w="786" h="554" extrusionOk="0">
                  <a:moveTo>
                    <a:pt x="0" y="125"/>
                  </a:moveTo>
                  <a:cubicBezTo>
                    <a:pt x="161" y="27"/>
                    <a:pt x="375" y="0"/>
                    <a:pt x="553" y="72"/>
                  </a:cubicBezTo>
                  <a:cubicBezTo>
                    <a:pt x="616" y="89"/>
                    <a:pt x="669" y="116"/>
                    <a:pt x="705" y="170"/>
                  </a:cubicBezTo>
                  <a:cubicBezTo>
                    <a:pt x="785" y="286"/>
                    <a:pt x="705" y="473"/>
                    <a:pt x="571" y="518"/>
                  </a:cubicBezTo>
                  <a:cubicBezTo>
                    <a:pt x="438" y="553"/>
                    <a:pt x="277" y="482"/>
                    <a:pt x="206" y="357"/>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13"/>
            <p:cNvSpPr/>
            <p:nvPr/>
          </p:nvSpPr>
          <p:spPr>
            <a:xfrm>
              <a:off x="3950221" y="1341395"/>
              <a:ext cx="284969" cy="140586"/>
            </a:xfrm>
            <a:custGeom>
              <a:avLst/>
              <a:gdLst/>
              <a:ahLst/>
              <a:cxnLst/>
              <a:rect l="l" t="t" r="r" b="b"/>
              <a:pathLst>
                <a:path w="2552" h="1259" extrusionOk="0">
                  <a:moveTo>
                    <a:pt x="2552" y="625"/>
                  </a:moveTo>
                  <a:cubicBezTo>
                    <a:pt x="2507" y="544"/>
                    <a:pt x="2409" y="509"/>
                    <a:pt x="2311" y="491"/>
                  </a:cubicBezTo>
                  <a:cubicBezTo>
                    <a:pt x="1900" y="384"/>
                    <a:pt x="72" y="0"/>
                    <a:pt x="18" y="901"/>
                  </a:cubicBezTo>
                  <a:cubicBezTo>
                    <a:pt x="0" y="1258"/>
                    <a:pt x="411" y="1044"/>
                    <a:pt x="687" y="990"/>
                  </a:cubicBezTo>
                  <a:cubicBezTo>
                    <a:pt x="1312" y="865"/>
                    <a:pt x="1927" y="750"/>
                    <a:pt x="2552" y="625"/>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13"/>
            <p:cNvSpPr/>
            <p:nvPr/>
          </p:nvSpPr>
          <p:spPr>
            <a:xfrm>
              <a:off x="4656515" y="1332216"/>
              <a:ext cx="810911" cy="109655"/>
            </a:xfrm>
            <a:custGeom>
              <a:avLst/>
              <a:gdLst/>
              <a:ahLst/>
              <a:cxnLst/>
              <a:rect l="l" t="t" r="r" b="b"/>
              <a:pathLst>
                <a:path w="7262" h="982" extrusionOk="0">
                  <a:moveTo>
                    <a:pt x="1303" y="580"/>
                  </a:moveTo>
                  <a:cubicBezTo>
                    <a:pt x="1731" y="393"/>
                    <a:pt x="2150" y="946"/>
                    <a:pt x="2623" y="973"/>
                  </a:cubicBezTo>
                  <a:cubicBezTo>
                    <a:pt x="2882" y="982"/>
                    <a:pt x="3132" y="830"/>
                    <a:pt x="3372" y="723"/>
                  </a:cubicBezTo>
                  <a:cubicBezTo>
                    <a:pt x="4496" y="206"/>
                    <a:pt x="5835" y="660"/>
                    <a:pt x="7048" y="420"/>
                  </a:cubicBezTo>
                  <a:cubicBezTo>
                    <a:pt x="7146" y="402"/>
                    <a:pt x="7262" y="348"/>
                    <a:pt x="7253" y="259"/>
                  </a:cubicBezTo>
                  <a:cubicBezTo>
                    <a:pt x="7244" y="188"/>
                    <a:pt x="7173" y="143"/>
                    <a:pt x="7110" y="116"/>
                  </a:cubicBezTo>
                  <a:cubicBezTo>
                    <a:pt x="6816" y="0"/>
                    <a:pt x="6495" y="18"/>
                    <a:pt x="6183" y="36"/>
                  </a:cubicBezTo>
                  <a:cubicBezTo>
                    <a:pt x="4122" y="152"/>
                    <a:pt x="2061" y="259"/>
                    <a:pt x="0" y="375"/>
                  </a:cubicBezTo>
                  <a:cubicBezTo>
                    <a:pt x="170" y="536"/>
                    <a:pt x="393" y="634"/>
                    <a:pt x="625" y="643"/>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13"/>
            <p:cNvSpPr/>
            <p:nvPr/>
          </p:nvSpPr>
          <p:spPr>
            <a:xfrm>
              <a:off x="5909644" y="1458869"/>
              <a:ext cx="84865" cy="72917"/>
            </a:xfrm>
            <a:custGeom>
              <a:avLst/>
              <a:gdLst/>
              <a:ahLst/>
              <a:cxnLst/>
              <a:rect l="l" t="t" r="r" b="b"/>
              <a:pathLst>
                <a:path w="760" h="653" extrusionOk="0">
                  <a:moveTo>
                    <a:pt x="509" y="63"/>
                  </a:moveTo>
                  <a:cubicBezTo>
                    <a:pt x="340" y="1"/>
                    <a:pt x="135" y="81"/>
                    <a:pt x="63" y="242"/>
                  </a:cubicBezTo>
                  <a:cubicBezTo>
                    <a:pt x="1" y="411"/>
                    <a:pt x="108" y="625"/>
                    <a:pt x="286" y="652"/>
                  </a:cubicBezTo>
                  <a:cubicBezTo>
                    <a:pt x="313" y="652"/>
                    <a:pt x="340" y="652"/>
                    <a:pt x="367" y="652"/>
                  </a:cubicBezTo>
                  <a:cubicBezTo>
                    <a:pt x="411" y="652"/>
                    <a:pt x="465" y="652"/>
                    <a:pt x="509" y="634"/>
                  </a:cubicBezTo>
                  <a:cubicBezTo>
                    <a:pt x="643" y="599"/>
                    <a:pt x="741" y="465"/>
                    <a:pt x="750" y="331"/>
                  </a:cubicBezTo>
                  <a:cubicBezTo>
                    <a:pt x="759" y="197"/>
                    <a:pt x="670" y="54"/>
                    <a:pt x="536" y="1"/>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13"/>
            <p:cNvSpPr/>
            <p:nvPr/>
          </p:nvSpPr>
          <p:spPr>
            <a:xfrm>
              <a:off x="6355977" y="1850374"/>
              <a:ext cx="373631" cy="37966"/>
            </a:xfrm>
            <a:custGeom>
              <a:avLst/>
              <a:gdLst/>
              <a:ahLst/>
              <a:cxnLst/>
              <a:rect l="l" t="t" r="r" b="b"/>
              <a:pathLst>
                <a:path w="3346" h="340" extrusionOk="0">
                  <a:moveTo>
                    <a:pt x="2240" y="36"/>
                  </a:moveTo>
                  <a:cubicBezTo>
                    <a:pt x="1517" y="1"/>
                    <a:pt x="580" y="45"/>
                    <a:pt x="295" y="126"/>
                  </a:cubicBezTo>
                  <a:cubicBezTo>
                    <a:pt x="1" y="215"/>
                    <a:pt x="491" y="322"/>
                    <a:pt x="1258" y="340"/>
                  </a:cubicBezTo>
                  <a:cubicBezTo>
                    <a:pt x="1374" y="340"/>
                    <a:pt x="1490" y="340"/>
                    <a:pt x="1606" y="340"/>
                  </a:cubicBezTo>
                  <a:cubicBezTo>
                    <a:pt x="1829" y="340"/>
                    <a:pt x="2052" y="340"/>
                    <a:pt x="2266" y="331"/>
                  </a:cubicBezTo>
                  <a:cubicBezTo>
                    <a:pt x="2846" y="313"/>
                    <a:pt x="3283" y="242"/>
                    <a:pt x="3310" y="170"/>
                  </a:cubicBezTo>
                  <a:cubicBezTo>
                    <a:pt x="3346" y="99"/>
                    <a:pt x="2953" y="28"/>
                    <a:pt x="2391" y="1"/>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13"/>
            <p:cNvSpPr/>
            <p:nvPr/>
          </p:nvSpPr>
          <p:spPr>
            <a:xfrm>
              <a:off x="5711435" y="1767740"/>
              <a:ext cx="207362" cy="63872"/>
            </a:xfrm>
            <a:custGeom>
              <a:avLst/>
              <a:gdLst/>
              <a:ahLst/>
              <a:cxnLst/>
              <a:rect l="l" t="t" r="r" b="b"/>
              <a:pathLst>
                <a:path w="1857" h="572" extrusionOk="0">
                  <a:moveTo>
                    <a:pt x="1" y="571"/>
                  </a:moveTo>
                  <a:lnTo>
                    <a:pt x="1000" y="384"/>
                  </a:lnTo>
                  <a:lnTo>
                    <a:pt x="1856" y="0"/>
                  </a:lnTo>
                  <a:cubicBezTo>
                    <a:pt x="1856" y="0"/>
                    <a:pt x="1847" y="348"/>
                    <a:pt x="1758" y="527"/>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13"/>
            <p:cNvSpPr/>
            <p:nvPr/>
          </p:nvSpPr>
          <p:spPr>
            <a:xfrm>
              <a:off x="4522961" y="1306443"/>
              <a:ext cx="346831" cy="76826"/>
            </a:xfrm>
            <a:custGeom>
              <a:avLst/>
              <a:gdLst/>
              <a:ahLst/>
              <a:cxnLst/>
              <a:rect l="l" t="t" r="r" b="b"/>
              <a:pathLst>
                <a:path w="3106" h="688" extrusionOk="0">
                  <a:moveTo>
                    <a:pt x="37" y="1"/>
                  </a:moveTo>
                  <a:lnTo>
                    <a:pt x="1054" y="590"/>
                  </a:lnTo>
                  <a:lnTo>
                    <a:pt x="1856" y="625"/>
                  </a:lnTo>
                  <a:lnTo>
                    <a:pt x="2436" y="545"/>
                  </a:lnTo>
                  <a:lnTo>
                    <a:pt x="3105" y="688"/>
                  </a:lnTo>
                  <a:lnTo>
                    <a:pt x="135" y="634"/>
                  </a:lnTo>
                  <a:cubicBezTo>
                    <a:pt x="135" y="634"/>
                    <a:pt x="1" y="385"/>
                    <a:pt x="37" y="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13"/>
            <p:cNvSpPr/>
            <p:nvPr/>
          </p:nvSpPr>
          <p:spPr>
            <a:xfrm>
              <a:off x="4715252" y="1787617"/>
              <a:ext cx="52929" cy="43996"/>
            </a:xfrm>
            <a:custGeom>
              <a:avLst/>
              <a:gdLst/>
              <a:ahLst/>
              <a:cxnLst/>
              <a:rect l="l" t="t" r="r" b="b"/>
              <a:pathLst>
                <a:path w="474" h="394" extrusionOk="0">
                  <a:moveTo>
                    <a:pt x="1" y="393"/>
                  </a:moveTo>
                  <a:lnTo>
                    <a:pt x="473" y="1"/>
                  </a:lnTo>
                  <a:lnTo>
                    <a:pt x="473" y="384"/>
                  </a:ln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13"/>
            <p:cNvSpPr/>
            <p:nvPr/>
          </p:nvSpPr>
          <p:spPr>
            <a:xfrm>
              <a:off x="4562827" y="2231941"/>
              <a:ext cx="613823" cy="71801"/>
            </a:xfrm>
            <a:custGeom>
              <a:avLst/>
              <a:gdLst/>
              <a:ahLst/>
              <a:cxnLst/>
              <a:rect l="l" t="t" r="r" b="b"/>
              <a:pathLst>
                <a:path w="5497" h="643" extrusionOk="0">
                  <a:moveTo>
                    <a:pt x="1" y="1"/>
                  </a:moveTo>
                  <a:cubicBezTo>
                    <a:pt x="1" y="1"/>
                    <a:pt x="955" y="447"/>
                    <a:pt x="1990" y="491"/>
                  </a:cubicBezTo>
                  <a:cubicBezTo>
                    <a:pt x="3016" y="536"/>
                    <a:pt x="3899" y="491"/>
                    <a:pt x="3899" y="491"/>
                  </a:cubicBezTo>
                  <a:lnTo>
                    <a:pt x="5496" y="643"/>
                  </a:lnTo>
                  <a:lnTo>
                    <a:pt x="99" y="580"/>
                  </a:lnTo>
                  <a:cubicBezTo>
                    <a:pt x="99" y="580"/>
                    <a:pt x="36" y="277"/>
                    <a:pt x="1" y="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13"/>
            <p:cNvSpPr/>
            <p:nvPr/>
          </p:nvSpPr>
          <p:spPr>
            <a:xfrm>
              <a:off x="2892286" y="914045"/>
              <a:ext cx="1120782" cy="139470"/>
            </a:xfrm>
            <a:custGeom>
              <a:avLst/>
              <a:gdLst/>
              <a:ahLst/>
              <a:cxnLst/>
              <a:rect l="l" t="t" r="r" b="b"/>
              <a:pathLst>
                <a:path w="10037" h="1249" extrusionOk="0">
                  <a:moveTo>
                    <a:pt x="3453" y="223"/>
                  </a:moveTo>
                  <a:cubicBezTo>
                    <a:pt x="1740" y="241"/>
                    <a:pt x="1053" y="178"/>
                    <a:pt x="1053" y="178"/>
                  </a:cubicBezTo>
                  <a:lnTo>
                    <a:pt x="1053" y="178"/>
                  </a:lnTo>
                  <a:cubicBezTo>
                    <a:pt x="1053" y="178"/>
                    <a:pt x="0" y="18"/>
                    <a:pt x="63" y="633"/>
                  </a:cubicBezTo>
                  <a:lnTo>
                    <a:pt x="63" y="633"/>
                  </a:lnTo>
                  <a:cubicBezTo>
                    <a:pt x="125" y="1249"/>
                    <a:pt x="7012" y="919"/>
                    <a:pt x="8074" y="874"/>
                  </a:cubicBezTo>
                  <a:lnTo>
                    <a:pt x="8074" y="874"/>
                  </a:lnTo>
                  <a:cubicBezTo>
                    <a:pt x="9144" y="830"/>
                    <a:pt x="10036" y="767"/>
                    <a:pt x="10036" y="767"/>
                  </a:cubicBezTo>
                  <a:lnTo>
                    <a:pt x="10036" y="767"/>
                  </a:lnTo>
                  <a:cubicBezTo>
                    <a:pt x="10036" y="767"/>
                    <a:pt x="9974" y="232"/>
                    <a:pt x="9135" y="54"/>
                  </a:cubicBezTo>
                  <a:lnTo>
                    <a:pt x="9135" y="54"/>
                  </a:lnTo>
                  <a:cubicBezTo>
                    <a:pt x="8966" y="18"/>
                    <a:pt x="8689" y="0"/>
                    <a:pt x="8341" y="0"/>
                  </a:cubicBezTo>
                  <a:lnTo>
                    <a:pt x="8341" y="0"/>
                  </a:lnTo>
                  <a:cubicBezTo>
                    <a:pt x="7048" y="0"/>
                    <a:pt x="4809" y="205"/>
                    <a:pt x="3453" y="223"/>
                  </a:cubicBezTo>
                </a:path>
              </a:pathLst>
            </a:custGeom>
            <a:gradFill>
              <a:gsLst>
                <a:gs pos="0">
                  <a:schemeClr val="accent6"/>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13"/>
            <p:cNvSpPr/>
            <p:nvPr/>
          </p:nvSpPr>
          <p:spPr>
            <a:xfrm>
              <a:off x="6578214" y="1913857"/>
              <a:ext cx="973384" cy="228243"/>
            </a:xfrm>
            <a:custGeom>
              <a:avLst/>
              <a:gdLst/>
              <a:ahLst/>
              <a:cxnLst/>
              <a:rect l="l" t="t" r="r" b="b"/>
              <a:pathLst>
                <a:path w="8717" h="2044" extrusionOk="0">
                  <a:moveTo>
                    <a:pt x="241" y="2043"/>
                  </a:moveTo>
                  <a:cubicBezTo>
                    <a:pt x="241" y="2043"/>
                    <a:pt x="99" y="553"/>
                    <a:pt x="4354" y="321"/>
                  </a:cubicBezTo>
                  <a:cubicBezTo>
                    <a:pt x="8600" y="98"/>
                    <a:pt x="8636" y="1775"/>
                    <a:pt x="8636" y="1775"/>
                  </a:cubicBezTo>
                  <a:cubicBezTo>
                    <a:pt x="8636" y="1775"/>
                    <a:pt x="8716" y="330"/>
                    <a:pt x="8484" y="161"/>
                  </a:cubicBezTo>
                  <a:cubicBezTo>
                    <a:pt x="8261" y="0"/>
                    <a:pt x="482" y="27"/>
                    <a:pt x="241" y="161"/>
                  </a:cubicBezTo>
                  <a:cubicBezTo>
                    <a:pt x="1" y="303"/>
                    <a:pt x="241" y="2043"/>
                    <a:pt x="241" y="204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13"/>
            <p:cNvSpPr/>
            <p:nvPr/>
          </p:nvSpPr>
          <p:spPr>
            <a:xfrm>
              <a:off x="4523956" y="948869"/>
              <a:ext cx="925591" cy="156443"/>
            </a:xfrm>
            <a:custGeom>
              <a:avLst/>
              <a:gdLst/>
              <a:ahLst/>
              <a:cxnLst/>
              <a:rect l="l" t="t" r="r" b="b"/>
              <a:pathLst>
                <a:path w="8289" h="1401" extrusionOk="0">
                  <a:moveTo>
                    <a:pt x="1" y="1401"/>
                  </a:moveTo>
                  <a:cubicBezTo>
                    <a:pt x="357" y="357"/>
                    <a:pt x="3783" y="785"/>
                    <a:pt x="5603" y="759"/>
                  </a:cubicBezTo>
                  <a:cubicBezTo>
                    <a:pt x="7423" y="741"/>
                    <a:pt x="8288" y="1151"/>
                    <a:pt x="8288" y="1151"/>
                  </a:cubicBezTo>
                  <a:lnTo>
                    <a:pt x="8190" y="580"/>
                  </a:lnTo>
                  <a:cubicBezTo>
                    <a:pt x="8190" y="580"/>
                    <a:pt x="4006" y="0"/>
                    <a:pt x="125" y="580"/>
                  </a:cubicBezTo>
                  <a:cubicBezTo>
                    <a:pt x="125" y="580"/>
                    <a:pt x="27" y="1098"/>
                    <a:pt x="1" y="140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13"/>
            <p:cNvSpPr/>
            <p:nvPr/>
          </p:nvSpPr>
          <p:spPr>
            <a:xfrm>
              <a:off x="5681619" y="1988841"/>
              <a:ext cx="479266" cy="336893"/>
            </a:xfrm>
            <a:custGeom>
              <a:avLst/>
              <a:gdLst/>
              <a:ahLst/>
              <a:cxnLst/>
              <a:rect l="l" t="t" r="r" b="b"/>
              <a:pathLst>
                <a:path w="4292" h="3017" extrusionOk="0">
                  <a:moveTo>
                    <a:pt x="0" y="2258"/>
                  </a:moveTo>
                  <a:cubicBezTo>
                    <a:pt x="0" y="2508"/>
                    <a:pt x="36" y="2802"/>
                    <a:pt x="250" y="2936"/>
                  </a:cubicBezTo>
                  <a:cubicBezTo>
                    <a:pt x="375" y="3016"/>
                    <a:pt x="526" y="3016"/>
                    <a:pt x="669" y="3016"/>
                  </a:cubicBezTo>
                  <a:cubicBezTo>
                    <a:pt x="1695" y="2980"/>
                    <a:pt x="2712" y="2704"/>
                    <a:pt x="3622" y="2222"/>
                  </a:cubicBezTo>
                  <a:cubicBezTo>
                    <a:pt x="3783" y="2142"/>
                    <a:pt x="3943" y="2044"/>
                    <a:pt x="4050" y="1901"/>
                  </a:cubicBezTo>
                  <a:cubicBezTo>
                    <a:pt x="4291" y="1571"/>
                    <a:pt x="4175" y="1080"/>
                    <a:pt x="3890" y="795"/>
                  </a:cubicBezTo>
                  <a:cubicBezTo>
                    <a:pt x="3604" y="500"/>
                    <a:pt x="3194" y="375"/>
                    <a:pt x="2801" y="277"/>
                  </a:cubicBezTo>
                  <a:cubicBezTo>
                    <a:pt x="2382" y="188"/>
                    <a:pt x="1954" y="126"/>
                    <a:pt x="1526" y="99"/>
                  </a:cubicBezTo>
                  <a:cubicBezTo>
                    <a:pt x="62" y="1"/>
                    <a:pt x="0" y="1027"/>
                    <a:pt x="0" y="225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13"/>
            <p:cNvSpPr/>
            <p:nvPr/>
          </p:nvSpPr>
          <p:spPr>
            <a:xfrm>
              <a:off x="5534107" y="1901183"/>
              <a:ext cx="973384" cy="228243"/>
            </a:xfrm>
            <a:custGeom>
              <a:avLst/>
              <a:gdLst/>
              <a:ahLst/>
              <a:cxnLst/>
              <a:rect l="l" t="t" r="r" b="b"/>
              <a:pathLst>
                <a:path w="8717" h="2044" extrusionOk="0">
                  <a:moveTo>
                    <a:pt x="242" y="2044"/>
                  </a:moveTo>
                  <a:cubicBezTo>
                    <a:pt x="242" y="2044"/>
                    <a:pt x="108" y="554"/>
                    <a:pt x="4354" y="331"/>
                  </a:cubicBezTo>
                  <a:cubicBezTo>
                    <a:pt x="8601" y="108"/>
                    <a:pt x="8636" y="1776"/>
                    <a:pt x="8636" y="1776"/>
                  </a:cubicBezTo>
                  <a:cubicBezTo>
                    <a:pt x="8636" y="1776"/>
                    <a:pt x="8717" y="331"/>
                    <a:pt x="8494" y="170"/>
                  </a:cubicBezTo>
                  <a:cubicBezTo>
                    <a:pt x="8271" y="1"/>
                    <a:pt x="491" y="28"/>
                    <a:pt x="242" y="170"/>
                  </a:cubicBezTo>
                  <a:cubicBezTo>
                    <a:pt x="1" y="304"/>
                    <a:pt x="242" y="2044"/>
                    <a:pt x="242" y="2044"/>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2" name="Google Shape;1822;p13"/>
          <p:cNvGrpSpPr/>
          <p:nvPr/>
        </p:nvGrpSpPr>
        <p:grpSpPr>
          <a:xfrm rot="10800000">
            <a:off x="4911252" y="-399050"/>
            <a:ext cx="7039296" cy="1876898"/>
            <a:chOff x="512302" y="556350"/>
            <a:chExt cx="7039296" cy="1876898"/>
          </a:xfrm>
        </p:grpSpPr>
        <p:sp>
          <p:nvSpPr>
            <p:cNvPr id="1823" name="Google Shape;1823;p13"/>
            <p:cNvSpPr/>
            <p:nvPr/>
          </p:nvSpPr>
          <p:spPr>
            <a:xfrm>
              <a:off x="928732" y="950895"/>
              <a:ext cx="6224207" cy="1482353"/>
            </a:xfrm>
            <a:custGeom>
              <a:avLst/>
              <a:gdLst/>
              <a:ahLst/>
              <a:cxnLst/>
              <a:rect l="l" t="t" r="r" b="b"/>
              <a:pathLst>
                <a:path w="55740" h="13275" extrusionOk="0">
                  <a:moveTo>
                    <a:pt x="31581" y="27"/>
                  </a:moveTo>
                  <a:cubicBezTo>
                    <a:pt x="31162" y="179"/>
                    <a:pt x="31162" y="758"/>
                    <a:pt x="31215" y="1196"/>
                  </a:cubicBezTo>
                  <a:lnTo>
                    <a:pt x="31215" y="1196"/>
                  </a:lnTo>
                  <a:cubicBezTo>
                    <a:pt x="31305" y="1874"/>
                    <a:pt x="31331" y="2552"/>
                    <a:pt x="31305" y="3230"/>
                  </a:cubicBezTo>
                  <a:lnTo>
                    <a:pt x="31305" y="3230"/>
                  </a:lnTo>
                  <a:cubicBezTo>
                    <a:pt x="31296" y="3417"/>
                    <a:pt x="31278" y="3622"/>
                    <a:pt x="31135" y="3747"/>
                  </a:cubicBezTo>
                  <a:lnTo>
                    <a:pt x="31135" y="3747"/>
                  </a:lnTo>
                  <a:cubicBezTo>
                    <a:pt x="30992" y="3881"/>
                    <a:pt x="30778" y="3881"/>
                    <a:pt x="30582" y="3881"/>
                  </a:cubicBezTo>
                  <a:lnTo>
                    <a:pt x="30582" y="3881"/>
                  </a:lnTo>
                  <a:cubicBezTo>
                    <a:pt x="28370" y="3800"/>
                    <a:pt x="26166" y="3729"/>
                    <a:pt x="23954" y="3649"/>
                  </a:cubicBezTo>
                  <a:lnTo>
                    <a:pt x="23954" y="3649"/>
                  </a:lnTo>
                  <a:cubicBezTo>
                    <a:pt x="23784" y="3649"/>
                    <a:pt x="23606" y="3640"/>
                    <a:pt x="23454" y="3560"/>
                  </a:cubicBezTo>
                  <a:lnTo>
                    <a:pt x="23454" y="3560"/>
                  </a:lnTo>
                  <a:cubicBezTo>
                    <a:pt x="23044" y="3363"/>
                    <a:pt x="22999" y="2792"/>
                    <a:pt x="23017" y="2337"/>
                  </a:cubicBezTo>
                  <a:lnTo>
                    <a:pt x="23017" y="2337"/>
                  </a:lnTo>
                  <a:cubicBezTo>
                    <a:pt x="23035" y="1829"/>
                    <a:pt x="23044" y="1312"/>
                    <a:pt x="23062" y="803"/>
                  </a:cubicBezTo>
                  <a:lnTo>
                    <a:pt x="23062" y="803"/>
                  </a:lnTo>
                  <a:cubicBezTo>
                    <a:pt x="23071" y="651"/>
                    <a:pt x="23071" y="491"/>
                    <a:pt x="22990" y="366"/>
                  </a:cubicBezTo>
                  <a:lnTo>
                    <a:pt x="22990" y="366"/>
                  </a:lnTo>
                  <a:cubicBezTo>
                    <a:pt x="22794" y="36"/>
                    <a:pt x="22232" y="205"/>
                    <a:pt x="22071" y="553"/>
                  </a:cubicBezTo>
                  <a:lnTo>
                    <a:pt x="22071" y="553"/>
                  </a:lnTo>
                  <a:cubicBezTo>
                    <a:pt x="21920" y="901"/>
                    <a:pt x="22018" y="1312"/>
                    <a:pt x="22089" y="1686"/>
                  </a:cubicBezTo>
                  <a:lnTo>
                    <a:pt x="22089" y="1686"/>
                  </a:lnTo>
                  <a:cubicBezTo>
                    <a:pt x="22187" y="2204"/>
                    <a:pt x="22223" y="2739"/>
                    <a:pt x="22187" y="3265"/>
                  </a:cubicBezTo>
                  <a:lnTo>
                    <a:pt x="22187" y="3265"/>
                  </a:lnTo>
                  <a:cubicBezTo>
                    <a:pt x="22178" y="3461"/>
                    <a:pt x="22134" y="3684"/>
                    <a:pt x="21964" y="3774"/>
                  </a:cubicBezTo>
                  <a:lnTo>
                    <a:pt x="21964" y="3774"/>
                  </a:lnTo>
                  <a:cubicBezTo>
                    <a:pt x="21875" y="3827"/>
                    <a:pt x="21768" y="3827"/>
                    <a:pt x="21661" y="3827"/>
                  </a:cubicBezTo>
                  <a:lnTo>
                    <a:pt x="21661" y="3827"/>
                  </a:lnTo>
                  <a:cubicBezTo>
                    <a:pt x="19645" y="3827"/>
                    <a:pt x="17629" y="3818"/>
                    <a:pt x="15604" y="3818"/>
                  </a:cubicBezTo>
                  <a:lnTo>
                    <a:pt x="15604" y="3818"/>
                  </a:lnTo>
                  <a:cubicBezTo>
                    <a:pt x="15006" y="3818"/>
                    <a:pt x="14337" y="3792"/>
                    <a:pt x="13900" y="3372"/>
                  </a:cubicBezTo>
                  <a:lnTo>
                    <a:pt x="13900" y="3372"/>
                  </a:lnTo>
                  <a:cubicBezTo>
                    <a:pt x="13614" y="3640"/>
                    <a:pt x="13757" y="4166"/>
                    <a:pt x="14087" y="4398"/>
                  </a:cubicBezTo>
                  <a:lnTo>
                    <a:pt x="14087" y="4398"/>
                  </a:lnTo>
                  <a:cubicBezTo>
                    <a:pt x="14417" y="4630"/>
                    <a:pt x="14845" y="4639"/>
                    <a:pt x="15238" y="4648"/>
                  </a:cubicBezTo>
                  <a:lnTo>
                    <a:pt x="15238" y="4648"/>
                  </a:lnTo>
                  <a:cubicBezTo>
                    <a:pt x="15853" y="4648"/>
                    <a:pt x="16469" y="4657"/>
                    <a:pt x="17076" y="4666"/>
                  </a:cubicBezTo>
                  <a:lnTo>
                    <a:pt x="17076" y="4666"/>
                  </a:lnTo>
                  <a:cubicBezTo>
                    <a:pt x="17200" y="4666"/>
                    <a:pt x="17325" y="4675"/>
                    <a:pt x="17423" y="4746"/>
                  </a:cubicBezTo>
                  <a:lnTo>
                    <a:pt x="17423" y="4746"/>
                  </a:lnTo>
                  <a:cubicBezTo>
                    <a:pt x="17539" y="4844"/>
                    <a:pt x="17557" y="5023"/>
                    <a:pt x="17557" y="5174"/>
                  </a:cubicBezTo>
                  <a:lnTo>
                    <a:pt x="17557" y="5174"/>
                  </a:lnTo>
                  <a:cubicBezTo>
                    <a:pt x="17575" y="6057"/>
                    <a:pt x="17504" y="6941"/>
                    <a:pt x="17352" y="7815"/>
                  </a:cubicBezTo>
                  <a:lnTo>
                    <a:pt x="17352" y="7815"/>
                  </a:lnTo>
                  <a:cubicBezTo>
                    <a:pt x="14899" y="7761"/>
                    <a:pt x="12454" y="7788"/>
                    <a:pt x="10010" y="7735"/>
                  </a:cubicBezTo>
                  <a:lnTo>
                    <a:pt x="10010" y="7735"/>
                  </a:lnTo>
                  <a:cubicBezTo>
                    <a:pt x="9876" y="7735"/>
                    <a:pt x="9734" y="7726"/>
                    <a:pt x="9627" y="7654"/>
                  </a:cubicBezTo>
                  <a:lnTo>
                    <a:pt x="9627" y="7654"/>
                  </a:lnTo>
                  <a:cubicBezTo>
                    <a:pt x="9511" y="7574"/>
                    <a:pt x="9448" y="7440"/>
                    <a:pt x="9412" y="7306"/>
                  </a:cubicBezTo>
                  <a:lnTo>
                    <a:pt x="9412" y="7306"/>
                  </a:lnTo>
                  <a:cubicBezTo>
                    <a:pt x="9243" y="6807"/>
                    <a:pt x="9207" y="6263"/>
                    <a:pt x="9296" y="5736"/>
                  </a:cubicBezTo>
                  <a:lnTo>
                    <a:pt x="9296" y="5736"/>
                  </a:lnTo>
                  <a:cubicBezTo>
                    <a:pt x="9350" y="5406"/>
                    <a:pt x="9457" y="5049"/>
                    <a:pt x="9323" y="4746"/>
                  </a:cubicBezTo>
                  <a:lnTo>
                    <a:pt x="9323" y="4746"/>
                  </a:lnTo>
                  <a:cubicBezTo>
                    <a:pt x="9189" y="4434"/>
                    <a:pt x="8672" y="4300"/>
                    <a:pt x="8538" y="4612"/>
                  </a:cubicBezTo>
                  <a:lnTo>
                    <a:pt x="8538" y="4612"/>
                  </a:lnTo>
                  <a:cubicBezTo>
                    <a:pt x="8502" y="4693"/>
                    <a:pt x="8502" y="4773"/>
                    <a:pt x="8502" y="4853"/>
                  </a:cubicBezTo>
                  <a:lnTo>
                    <a:pt x="8502" y="4853"/>
                  </a:lnTo>
                  <a:cubicBezTo>
                    <a:pt x="8494" y="5861"/>
                    <a:pt x="8485" y="6860"/>
                    <a:pt x="8485" y="7860"/>
                  </a:cubicBezTo>
                  <a:lnTo>
                    <a:pt x="8485" y="7860"/>
                  </a:lnTo>
                  <a:cubicBezTo>
                    <a:pt x="7396" y="7868"/>
                    <a:pt x="6299" y="7806"/>
                    <a:pt x="5202" y="7744"/>
                  </a:cubicBezTo>
                  <a:lnTo>
                    <a:pt x="5202" y="7744"/>
                  </a:lnTo>
                  <a:cubicBezTo>
                    <a:pt x="4113" y="7681"/>
                    <a:pt x="3016" y="7610"/>
                    <a:pt x="1928" y="7619"/>
                  </a:cubicBezTo>
                  <a:lnTo>
                    <a:pt x="1928" y="7619"/>
                  </a:lnTo>
                  <a:cubicBezTo>
                    <a:pt x="1892" y="7619"/>
                    <a:pt x="1696" y="7619"/>
                    <a:pt x="1446" y="7610"/>
                  </a:cubicBezTo>
                  <a:lnTo>
                    <a:pt x="1446" y="7610"/>
                  </a:lnTo>
                  <a:cubicBezTo>
                    <a:pt x="955" y="7592"/>
                    <a:pt x="268" y="7574"/>
                    <a:pt x="206" y="7619"/>
                  </a:cubicBezTo>
                  <a:lnTo>
                    <a:pt x="206" y="7619"/>
                  </a:lnTo>
                  <a:cubicBezTo>
                    <a:pt x="45" y="7752"/>
                    <a:pt x="19" y="8894"/>
                    <a:pt x="197" y="9019"/>
                  </a:cubicBezTo>
                  <a:lnTo>
                    <a:pt x="197" y="9019"/>
                  </a:lnTo>
                  <a:cubicBezTo>
                    <a:pt x="366" y="9144"/>
                    <a:pt x="1" y="12570"/>
                    <a:pt x="206" y="12570"/>
                  </a:cubicBezTo>
                  <a:lnTo>
                    <a:pt x="206" y="12570"/>
                  </a:lnTo>
                  <a:cubicBezTo>
                    <a:pt x="1160" y="12579"/>
                    <a:pt x="2409" y="12463"/>
                    <a:pt x="3667" y="12347"/>
                  </a:cubicBezTo>
                  <a:lnTo>
                    <a:pt x="3667" y="12347"/>
                  </a:lnTo>
                  <a:cubicBezTo>
                    <a:pt x="4916" y="12222"/>
                    <a:pt x="6174" y="12106"/>
                    <a:pt x="7120" y="12115"/>
                  </a:cubicBezTo>
                  <a:lnTo>
                    <a:pt x="7120" y="12115"/>
                  </a:lnTo>
                  <a:cubicBezTo>
                    <a:pt x="9377" y="12133"/>
                    <a:pt x="14720" y="12552"/>
                    <a:pt x="16969" y="12570"/>
                  </a:cubicBezTo>
                  <a:lnTo>
                    <a:pt x="16969" y="12570"/>
                  </a:lnTo>
                  <a:cubicBezTo>
                    <a:pt x="25015" y="12650"/>
                    <a:pt x="32116" y="13275"/>
                    <a:pt x="40154" y="12864"/>
                  </a:cubicBezTo>
                  <a:lnTo>
                    <a:pt x="40154" y="12864"/>
                  </a:lnTo>
                  <a:cubicBezTo>
                    <a:pt x="43054" y="12721"/>
                    <a:pt x="52679" y="12481"/>
                    <a:pt x="55552" y="12115"/>
                  </a:cubicBezTo>
                  <a:lnTo>
                    <a:pt x="55552" y="12115"/>
                  </a:lnTo>
                  <a:cubicBezTo>
                    <a:pt x="55739" y="12088"/>
                    <a:pt x="55115" y="8243"/>
                    <a:pt x="54196" y="7681"/>
                  </a:cubicBezTo>
                  <a:lnTo>
                    <a:pt x="54196" y="7681"/>
                  </a:lnTo>
                  <a:cubicBezTo>
                    <a:pt x="54107" y="7636"/>
                    <a:pt x="52581" y="7708"/>
                    <a:pt x="51074" y="7788"/>
                  </a:cubicBezTo>
                  <a:lnTo>
                    <a:pt x="51074" y="7788"/>
                  </a:lnTo>
                  <a:cubicBezTo>
                    <a:pt x="49628" y="7860"/>
                    <a:pt x="48210" y="7931"/>
                    <a:pt x="48130" y="7895"/>
                  </a:cubicBezTo>
                  <a:lnTo>
                    <a:pt x="48130" y="7895"/>
                  </a:lnTo>
                  <a:cubicBezTo>
                    <a:pt x="48058" y="7860"/>
                    <a:pt x="47978" y="7868"/>
                    <a:pt x="47898" y="7877"/>
                  </a:cubicBezTo>
                  <a:lnTo>
                    <a:pt x="47898" y="7877"/>
                  </a:lnTo>
                  <a:cubicBezTo>
                    <a:pt x="47336" y="7922"/>
                    <a:pt x="46765" y="7922"/>
                    <a:pt x="46203" y="7877"/>
                  </a:cubicBezTo>
                  <a:lnTo>
                    <a:pt x="46203" y="7877"/>
                  </a:lnTo>
                  <a:cubicBezTo>
                    <a:pt x="46078" y="7868"/>
                    <a:pt x="45944" y="7851"/>
                    <a:pt x="45837" y="7770"/>
                  </a:cubicBezTo>
                  <a:lnTo>
                    <a:pt x="45837" y="7770"/>
                  </a:lnTo>
                  <a:cubicBezTo>
                    <a:pt x="45703" y="7681"/>
                    <a:pt x="45650" y="7512"/>
                    <a:pt x="45614" y="7351"/>
                  </a:cubicBezTo>
                  <a:lnTo>
                    <a:pt x="45614" y="7351"/>
                  </a:lnTo>
                  <a:cubicBezTo>
                    <a:pt x="45427" y="6459"/>
                    <a:pt x="45257" y="5388"/>
                    <a:pt x="45676" y="4577"/>
                  </a:cubicBezTo>
                  <a:lnTo>
                    <a:pt x="45676" y="4577"/>
                  </a:lnTo>
                  <a:cubicBezTo>
                    <a:pt x="45819" y="4318"/>
                    <a:pt x="45552" y="3979"/>
                    <a:pt x="45248" y="3979"/>
                  </a:cubicBezTo>
                  <a:lnTo>
                    <a:pt x="45248" y="3979"/>
                  </a:lnTo>
                  <a:cubicBezTo>
                    <a:pt x="44954" y="3979"/>
                    <a:pt x="44704" y="4229"/>
                    <a:pt x="44606" y="4505"/>
                  </a:cubicBezTo>
                  <a:lnTo>
                    <a:pt x="44606" y="4505"/>
                  </a:lnTo>
                  <a:cubicBezTo>
                    <a:pt x="44508" y="4782"/>
                    <a:pt x="44526" y="5085"/>
                    <a:pt x="44552" y="5379"/>
                  </a:cubicBezTo>
                  <a:lnTo>
                    <a:pt x="44552" y="5379"/>
                  </a:lnTo>
                  <a:cubicBezTo>
                    <a:pt x="44597" y="6031"/>
                    <a:pt x="44642" y="6673"/>
                    <a:pt x="44686" y="7315"/>
                  </a:cubicBezTo>
                  <a:lnTo>
                    <a:pt x="44686" y="7315"/>
                  </a:lnTo>
                  <a:cubicBezTo>
                    <a:pt x="44695" y="7476"/>
                    <a:pt x="44704" y="7663"/>
                    <a:pt x="44579" y="7779"/>
                  </a:cubicBezTo>
                  <a:lnTo>
                    <a:pt x="44579" y="7779"/>
                  </a:lnTo>
                  <a:cubicBezTo>
                    <a:pt x="44472" y="7877"/>
                    <a:pt x="44312" y="7877"/>
                    <a:pt x="44160" y="7868"/>
                  </a:cubicBezTo>
                  <a:lnTo>
                    <a:pt x="44160" y="7868"/>
                  </a:lnTo>
                  <a:cubicBezTo>
                    <a:pt x="42367" y="7788"/>
                    <a:pt x="40574" y="7708"/>
                    <a:pt x="38780" y="7619"/>
                  </a:cubicBezTo>
                  <a:lnTo>
                    <a:pt x="38780" y="7619"/>
                  </a:lnTo>
                  <a:cubicBezTo>
                    <a:pt x="38076" y="7592"/>
                    <a:pt x="37353" y="7556"/>
                    <a:pt x="36666" y="7726"/>
                  </a:cubicBezTo>
                  <a:lnTo>
                    <a:pt x="36666" y="7726"/>
                  </a:lnTo>
                  <a:cubicBezTo>
                    <a:pt x="36345" y="6860"/>
                    <a:pt x="36461" y="5897"/>
                    <a:pt x="36586" y="4978"/>
                  </a:cubicBezTo>
                  <a:lnTo>
                    <a:pt x="36586" y="4978"/>
                  </a:lnTo>
                  <a:cubicBezTo>
                    <a:pt x="36604" y="4880"/>
                    <a:pt x="36622" y="4764"/>
                    <a:pt x="36684" y="4693"/>
                  </a:cubicBezTo>
                  <a:lnTo>
                    <a:pt x="36684" y="4693"/>
                  </a:lnTo>
                  <a:cubicBezTo>
                    <a:pt x="36782" y="4577"/>
                    <a:pt x="36952" y="4577"/>
                    <a:pt x="37094" y="4568"/>
                  </a:cubicBezTo>
                  <a:lnTo>
                    <a:pt x="37094" y="4568"/>
                  </a:lnTo>
                  <a:cubicBezTo>
                    <a:pt x="37978" y="4568"/>
                    <a:pt x="38852" y="4559"/>
                    <a:pt x="39726" y="4559"/>
                  </a:cubicBezTo>
                  <a:lnTo>
                    <a:pt x="39726" y="4559"/>
                  </a:lnTo>
                  <a:cubicBezTo>
                    <a:pt x="40047" y="4559"/>
                    <a:pt x="40404" y="4541"/>
                    <a:pt x="40645" y="4327"/>
                  </a:cubicBezTo>
                  <a:lnTo>
                    <a:pt x="40645" y="4327"/>
                  </a:lnTo>
                  <a:cubicBezTo>
                    <a:pt x="40886" y="4113"/>
                    <a:pt x="40868" y="3622"/>
                    <a:pt x="40556" y="3542"/>
                  </a:cubicBezTo>
                  <a:lnTo>
                    <a:pt x="40556" y="3542"/>
                  </a:lnTo>
                  <a:cubicBezTo>
                    <a:pt x="39592" y="3792"/>
                    <a:pt x="38593" y="3800"/>
                    <a:pt x="37603" y="3809"/>
                  </a:cubicBezTo>
                  <a:lnTo>
                    <a:pt x="37603" y="3809"/>
                  </a:lnTo>
                  <a:cubicBezTo>
                    <a:pt x="36024" y="3818"/>
                    <a:pt x="34454" y="3836"/>
                    <a:pt x="32884" y="3845"/>
                  </a:cubicBezTo>
                  <a:lnTo>
                    <a:pt x="32884" y="3845"/>
                  </a:lnTo>
                  <a:cubicBezTo>
                    <a:pt x="32670" y="3845"/>
                    <a:pt x="32420" y="3827"/>
                    <a:pt x="32295" y="3658"/>
                  </a:cubicBezTo>
                  <a:lnTo>
                    <a:pt x="32295" y="3658"/>
                  </a:lnTo>
                  <a:cubicBezTo>
                    <a:pt x="32197" y="3524"/>
                    <a:pt x="32206" y="3345"/>
                    <a:pt x="32224" y="3185"/>
                  </a:cubicBezTo>
                  <a:lnTo>
                    <a:pt x="32224" y="3185"/>
                  </a:lnTo>
                  <a:cubicBezTo>
                    <a:pt x="32286" y="2587"/>
                    <a:pt x="32339" y="1981"/>
                    <a:pt x="32402" y="1374"/>
                  </a:cubicBezTo>
                  <a:lnTo>
                    <a:pt x="32402" y="1374"/>
                  </a:lnTo>
                  <a:cubicBezTo>
                    <a:pt x="32429" y="1062"/>
                    <a:pt x="32455" y="732"/>
                    <a:pt x="32331" y="437"/>
                  </a:cubicBezTo>
                  <a:lnTo>
                    <a:pt x="32331" y="437"/>
                  </a:lnTo>
                  <a:cubicBezTo>
                    <a:pt x="32232" y="196"/>
                    <a:pt x="31983" y="0"/>
                    <a:pt x="31733" y="0"/>
                  </a:cubicBezTo>
                  <a:lnTo>
                    <a:pt x="31733" y="0"/>
                  </a:lnTo>
                  <a:cubicBezTo>
                    <a:pt x="31679" y="0"/>
                    <a:pt x="31626" y="9"/>
                    <a:pt x="31581" y="27"/>
                  </a:cubicBezTo>
                </a:path>
              </a:pathLst>
            </a:custGeom>
            <a:gradFill>
              <a:gsLst>
                <a:gs pos="0">
                  <a:schemeClr val="accent6"/>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24" name="Google Shape;1824;p13"/>
            <p:cNvGrpSpPr/>
            <p:nvPr/>
          </p:nvGrpSpPr>
          <p:grpSpPr>
            <a:xfrm>
              <a:off x="2463856" y="556350"/>
              <a:ext cx="1973425" cy="1279108"/>
              <a:chOff x="1651320" y="556375"/>
              <a:chExt cx="1151759" cy="746532"/>
            </a:xfrm>
          </p:grpSpPr>
          <p:sp>
            <p:nvSpPr>
              <p:cNvPr id="1825" name="Google Shape;1825;p13"/>
              <p:cNvSpPr/>
              <p:nvPr/>
            </p:nvSpPr>
            <p:spPr>
              <a:xfrm>
                <a:off x="2248352" y="815105"/>
                <a:ext cx="554727" cy="225032"/>
              </a:xfrm>
              <a:custGeom>
                <a:avLst/>
                <a:gdLst/>
                <a:ahLst/>
                <a:cxnLst/>
                <a:rect l="l" t="t" r="r" b="b"/>
                <a:pathLst>
                  <a:path w="8512" h="3453" extrusionOk="0">
                    <a:moveTo>
                      <a:pt x="224" y="54"/>
                    </a:moveTo>
                    <a:cubicBezTo>
                      <a:pt x="1" y="1089"/>
                      <a:pt x="1" y="2346"/>
                      <a:pt x="224" y="3381"/>
                    </a:cubicBezTo>
                    <a:lnTo>
                      <a:pt x="224" y="3381"/>
                    </a:lnTo>
                    <a:cubicBezTo>
                      <a:pt x="2918" y="3453"/>
                      <a:pt x="5594" y="3453"/>
                      <a:pt x="8289" y="3381"/>
                    </a:cubicBezTo>
                    <a:lnTo>
                      <a:pt x="8289" y="3381"/>
                    </a:lnTo>
                    <a:cubicBezTo>
                      <a:pt x="8512" y="2346"/>
                      <a:pt x="8512" y="1089"/>
                      <a:pt x="8289" y="54"/>
                    </a:cubicBezTo>
                    <a:lnTo>
                      <a:pt x="8289" y="54"/>
                    </a:lnTo>
                    <a:cubicBezTo>
                      <a:pt x="6942" y="18"/>
                      <a:pt x="5594" y="0"/>
                      <a:pt x="4256" y="0"/>
                    </a:cubicBezTo>
                    <a:lnTo>
                      <a:pt x="4256" y="0"/>
                    </a:lnTo>
                    <a:cubicBezTo>
                      <a:pt x="2909" y="0"/>
                      <a:pt x="1571" y="18"/>
                      <a:pt x="224"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13"/>
              <p:cNvSpPr/>
              <p:nvPr/>
            </p:nvSpPr>
            <p:spPr>
              <a:xfrm>
                <a:off x="1955343" y="556375"/>
                <a:ext cx="554727" cy="225032"/>
              </a:xfrm>
              <a:custGeom>
                <a:avLst/>
                <a:gdLst/>
                <a:ahLst/>
                <a:cxnLst/>
                <a:rect l="l" t="t" r="r" b="b"/>
                <a:pathLst>
                  <a:path w="8512" h="3453" extrusionOk="0">
                    <a:moveTo>
                      <a:pt x="224" y="63"/>
                    </a:moveTo>
                    <a:cubicBezTo>
                      <a:pt x="1" y="1098"/>
                      <a:pt x="1" y="2347"/>
                      <a:pt x="224" y="3381"/>
                    </a:cubicBezTo>
                    <a:lnTo>
                      <a:pt x="224" y="3381"/>
                    </a:lnTo>
                    <a:cubicBezTo>
                      <a:pt x="2909" y="3453"/>
                      <a:pt x="5594" y="3453"/>
                      <a:pt x="8279" y="3381"/>
                    </a:cubicBezTo>
                    <a:lnTo>
                      <a:pt x="8279" y="3381"/>
                    </a:lnTo>
                    <a:cubicBezTo>
                      <a:pt x="8511" y="2347"/>
                      <a:pt x="8511" y="1098"/>
                      <a:pt x="8279" y="63"/>
                    </a:cubicBezTo>
                    <a:lnTo>
                      <a:pt x="8279" y="63"/>
                    </a:lnTo>
                    <a:cubicBezTo>
                      <a:pt x="6941" y="18"/>
                      <a:pt x="5594" y="0"/>
                      <a:pt x="4256" y="0"/>
                    </a:cubicBezTo>
                    <a:lnTo>
                      <a:pt x="4256" y="0"/>
                    </a:lnTo>
                    <a:cubicBezTo>
                      <a:pt x="2909" y="0"/>
                      <a:pt x="1571" y="18"/>
                      <a:pt x="224" y="63"/>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13"/>
              <p:cNvSpPr/>
              <p:nvPr/>
            </p:nvSpPr>
            <p:spPr>
              <a:xfrm>
                <a:off x="1951889" y="1077875"/>
                <a:ext cx="554662" cy="225032"/>
              </a:xfrm>
              <a:custGeom>
                <a:avLst/>
                <a:gdLst/>
                <a:ahLst/>
                <a:cxnLst/>
                <a:rect l="l" t="t" r="r" b="b"/>
                <a:pathLst>
                  <a:path w="8511" h="3453" extrusionOk="0">
                    <a:moveTo>
                      <a:pt x="223" y="54"/>
                    </a:moveTo>
                    <a:cubicBezTo>
                      <a:pt x="0" y="1089"/>
                      <a:pt x="0" y="2347"/>
                      <a:pt x="223" y="3373"/>
                    </a:cubicBezTo>
                    <a:lnTo>
                      <a:pt x="223" y="3373"/>
                    </a:lnTo>
                    <a:cubicBezTo>
                      <a:pt x="2917"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08" y="1"/>
                      <a:pt x="1570" y="18"/>
                      <a:pt x="223"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13"/>
              <p:cNvSpPr/>
              <p:nvPr/>
            </p:nvSpPr>
            <p:spPr>
              <a:xfrm>
                <a:off x="1651320" y="815105"/>
                <a:ext cx="554075" cy="225032"/>
              </a:xfrm>
              <a:custGeom>
                <a:avLst/>
                <a:gdLst/>
                <a:ahLst/>
                <a:cxnLst/>
                <a:rect l="l" t="t" r="r" b="b"/>
                <a:pathLst>
                  <a:path w="8502" h="3453" extrusionOk="0">
                    <a:moveTo>
                      <a:pt x="223" y="54"/>
                    </a:moveTo>
                    <a:cubicBezTo>
                      <a:pt x="0" y="1089"/>
                      <a:pt x="0" y="2346"/>
                      <a:pt x="223" y="3381"/>
                    </a:cubicBezTo>
                    <a:lnTo>
                      <a:pt x="223" y="3381"/>
                    </a:lnTo>
                    <a:cubicBezTo>
                      <a:pt x="2908" y="3453"/>
                      <a:pt x="5594" y="3453"/>
                      <a:pt x="8279" y="3381"/>
                    </a:cubicBezTo>
                    <a:lnTo>
                      <a:pt x="8279" y="3381"/>
                    </a:lnTo>
                    <a:cubicBezTo>
                      <a:pt x="8502" y="2346"/>
                      <a:pt x="8502" y="1089"/>
                      <a:pt x="8279" y="54"/>
                    </a:cubicBezTo>
                    <a:lnTo>
                      <a:pt x="8279" y="54"/>
                    </a:lnTo>
                    <a:cubicBezTo>
                      <a:pt x="6941" y="18"/>
                      <a:pt x="5594" y="0"/>
                      <a:pt x="4255" y="0"/>
                    </a:cubicBezTo>
                    <a:lnTo>
                      <a:pt x="4255" y="0"/>
                    </a:lnTo>
                    <a:cubicBezTo>
                      <a:pt x="2908" y="0"/>
                      <a:pt x="1561" y="18"/>
                      <a:pt x="223"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9" name="Google Shape;1829;p13"/>
            <p:cNvGrpSpPr/>
            <p:nvPr/>
          </p:nvGrpSpPr>
          <p:grpSpPr>
            <a:xfrm>
              <a:off x="1522415" y="999658"/>
              <a:ext cx="4976967" cy="1306019"/>
              <a:chOff x="1101863" y="815105"/>
              <a:chExt cx="2904731" cy="762238"/>
            </a:xfrm>
          </p:grpSpPr>
          <p:sp>
            <p:nvSpPr>
              <p:cNvPr id="1830" name="Google Shape;1830;p13"/>
              <p:cNvSpPr/>
              <p:nvPr/>
            </p:nvSpPr>
            <p:spPr>
              <a:xfrm>
                <a:off x="3121059" y="1077875"/>
                <a:ext cx="554727" cy="225032"/>
              </a:xfrm>
              <a:custGeom>
                <a:avLst/>
                <a:gdLst/>
                <a:ahLst/>
                <a:cxnLst/>
                <a:rect l="l" t="t" r="r" b="b"/>
                <a:pathLst>
                  <a:path w="8512" h="3453" extrusionOk="0">
                    <a:moveTo>
                      <a:pt x="223" y="54"/>
                    </a:moveTo>
                    <a:cubicBezTo>
                      <a:pt x="0" y="1089"/>
                      <a:pt x="0" y="2347"/>
                      <a:pt x="223" y="3373"/>
                    </a:cubicBezTo>
                    <a:lnTo>
                      <a:pt x="223" y="3373"/>
                    </a:lnTo>
                    <a:cubicBezTo>
                      <a:pt x="2918" y="3453"/>
                      <a:pt x="5594" y="3453"/>
                      <a:pt x="8288" y="3373"/>
                    </a:cubicBezTo>
                    <a:lnTo>
                      <a:pt x="8288" y="3373"/>
                    </a:lnTo>
                    <a:cubicBezTo>
                      <a:pt x="8511" y="2347"/>
                      <a:pt x="8511" y="1089"/>
                      <a:pt x="8288" y="54"/>
                    </a:cubicBezTo>
                    <a:lnTo>
                      <a:pt x="8288" y="54"/>
                    </a:lnTo>
                    <a:cubicBezTo>
                      <a:pt x="6941" y="18"/>
                      <a:pt x="5594" y="1"/>
                      <a:pt x="4256" y="1"/>
                    </a:cubicBezTo>
                    <a:lnTo>
                      <a:pt x="4256" y="1"/>
                    </a:lnTo>
                    <a:cubicBezTo>
                      <a:pt x="2909" y="1"/>
                      <a:pt x="1571" y="18"/>
                      <a:pt x="223"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13"/>
              <p:cNvSpPr/>
              <p:nvPr/>
            </p:nvSpPr>
            <p:spPr>
              <a:xfrm>
                <a:off x="2847210" y="815105"/>
                <a:ext cx="554727" cy="225032"/>
              </a:xfrm>
              <a:custGeom>
                <a:avLst/>
                <a:gdLst/>
                <a:ahLst/>
                <a:cxnLst/>
                <a:rect l="l" t="t" r="r" b="b"/>
                <a:pathLst>
                  <a:path w="8512" h="3453" extrusionOk="0">
                    <a:moveTo>
                      <a:pt x="224" y="54"/>
                    </a:moveTo>
                    <a:cubicBezTo>
                      <a:pt x="1" y="1089"/>
                      <a:pt x="1" y="2346"/>
                      <a:pt x="224" y="3381"/>
                    </a:cubicBezTo>
                    <a:lnTo>
                      <a:pt x="224" y="3381"/>
                    </a:lnTo>
                    <a:cubicBezTo>
                      <a:pt x="2918" y="3453"/>
                      <a:pt x="5603" y="3453"/>
                      <a:pt x="8288" y="3381"/>
                    </a:cubicBezTo>
                    <a:lnTo>
                      <a:pt x="8288" y="3381"/>
                    </a:lnTo>
                    <a:cubicBezTo>
                      <a:pt x="8511" y="2346"/>
                      <a:pt x="8511" y="1089"/>
                      <a:pt x="8288" y="54"/>
                    </a:cubicBezTo>
                    <a:lnTo>
                      <a:pt x="8288" y="54"/>
                    </a:lnTo>
                    <a:cubicBezTo>
                      <a:pt x="6941" y="18"/>
                      <a:pt x="5603" y="0"/>
                      <a:pt x="4256" y="0"/>
                    </a:cubicBezTo>
                    <a:lnTo>
                      <a:pt x="4256" y="0"/>
                    </a:lnTo>
                    <a:cubicBezTo>
                      <a:pt x="2918" y="0"/>
                      <a:pt x="1571" y="18"/>
                      <a:pt x="224" y="54"/>
                    </a:cubicBezTo>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13"/>
              <p:cNvSpPr/>
              <p:nvPr/>
            </p:nvSpPr>
            <p:spPr>
              <a:xfrm>
                <a:off x="1698960" y="1352311"/>
                <a:ext cx="554727" cy="225032"/>
              </a:xfrm>
              <a:custGeom>
                <a:avLst/>
                <a:gdLst/>
                <a:ahLst/>
                <a:cxnLst/>
                <a:rect l="l" t="t" r="r" b="b"/>
                <a:pathLst>
                  <a:path w="8512" h="3453" extrusionOk="0">
                    <a:moveTo>
                      <a:pt x="224" y="54"/>
                    </a:moveTo>
                    <a:cubicBezTo>
                      <a:pt x="1" y="1089"/>
                      <a:pt x="1" y="2346"/>
                      <a:pt x="224" y="3372"/>
                    </a:cubicBezTo>
                    <a:lnTo>
                      <a:pt x="224" y="3372"/>
                    </a:lnTo>
                    <a:cubicBezTo>
                      <a:pt x="2918" y="3453"/>
                      <a:pt x="5603"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13"/>
              <p:cNvSpPr/>
              <p:nvPr/>
            </p:nvSpPr>
            <p:spPr>
              <a:xfrm>
                <a:off x="2868130" y="1352311"/>
                <a:ext cx="554727" cy="225032"/>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13"/>
              <p:cNvSpPr/>
              <p:nvPr/>
            </p:nvSpPr>
            <p:spPr>
              <a:xfrm>
                <a:off x="3452454" y="1352311"/>
                <a:ext cx="554141" cy="225032"/>
              </a:xfrm>
              <a:custGeom>
                <a:avLst/>
                <a:gdLst/>
                <a:ahLst/>
                <a:cxnLst/>
                <a:rect l="l" t="t" r="r" b="b"/>
                <a:pathLst>
                  <a:path w="8503" h="3453" extrusionOk="0">
                    <a:moveTo>
                      <a:pt x="223" y="54"/>
                    </a:moveTo>
                    <a:cubicBezTo>
                      <a:pt x="0" y="1089"/>
                      <a:pt x="0" y="2346"/>
                      <a:pt x="223" y="3372"/>
                    </a:cubicBezTo>
                    <a:lnTo>
                      <a:pt x="223" y="3372"/>
                    </a:lnTo>
                    <a:cubicBezTo>
                      <a:pt x="2909" y="3453"/>
                      <a:pt x="5594" y="3453"/>
                      <a:pt x="8279" y="3372"/>
                    </a:cubicBezTo>
                    <a:lnTo>
                      <a:pt x="8279" y="3372"/>
                    </a:lnTo>
                    <a:cubicBezTo>
                      <a:pt x="8502" y="2346"/>
                      <a:pt x="8502" y="1089"/>
                      <a:pt x="8279" y="54"/>
                    </a:cubicBezTo>
                    <a:lnTo>
                      <a:pt x="8279" y="54"/>
                    </a:lnTo>
                    <a:cubicBezTo>
                      <a:pt x="6941" y="18"/>
                      <a:pt x="5594" y="0"/>
                      <a:pt x="4256" y="0"/>
                    </a:cubicBezTo>
                    <a:lnTo>
                      <a:pt x="4256" y="0"/>
                    </a:lnTo>
                    <a:cubicBezTo>
                      <a:pt x="2909" y="0"/>
                      <a:pt x="1562" y="18"/>
                      <a:pt x="223"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13"/>
              <p:cNvSpPr/>
              <p:nvPr/>
            </p:nvSpPr>
            <p:spPr>
              <a:xfrm>
                <a:off x="1101863" y="1352311"/>
                <a:ext cx="554727" cy="225032"/>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594" y="0"/>
                      <a:pt x="4256" y="0"/>
                    </a:cubicBezTo>
                    <a:lnTo>
                      <a:pt x="4256" y="0"/>
                    </a:lnTo>
                    <a:cubicBezTo>
                      <a:pt x="2909"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6" name="Google Shape;1836;p13"/>
            <p:cNvGrpSpPr/>
            <p:nvPr/>
          </p:nvGrpSpPr>
          <p:grpSpPr>
            <a:xfrm>
              <a:off x="512302" y="1449888"/>
              <a:ext cx="7031029" cy="855788"/>
              <a:chOff x="512325" y="1077875"/>
              <a:chExt cx="4103554" cy="499468"/>
            </a:xfrm>
          </p:grpSpPr>
          <p:sp>
            <p:nvSpPr>
              <p:cNvPr id="1837" name="Google Shape;1837;p13"/>
              <p:cNvSpPr/>
              <p:nvPr/>
            </p:nvSpPr>
            <p:spPr>
              <a:xfrm>
                <a:off x="2540254" y="1077875"/>
                <a:ext cx="554662" cy="225032"/>
              </a:xfrm>
              <a:custGeom>
                <a:avLst/>
                <a:gdLst/>
                <a:ahLst/>
                <a:cxnLst/>
                <a:rect l="l" t="t" r="r" b="b"/>
                <a:pathLst>
                  <a:path w="8511" h="3453" extrusionOk="0">
                    <a:moveTo>
                      <a:pt x="223" y="54"/>
                    </a:moveTo>
                    <a:cubicBezTo>
                      <a:pt x="0" y="1089"/>
                      <a:pt x="0" y="2347"/>
                      <a:pt x="223" y="3373"/>
                    </a:cubicBezTo>
                    <a:lnTo>
                      <a:pt x="223" y="3373"/>
                    </a:lnTo>
                    <a:cubicBezTo>
                      <a:pt x="2917"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17" y="1"/>
                      <a:pt x="1570" y="18"/>
                      <a:pt x="223"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13"/>
              <p:cNvSpPr/>
              <p:nvPr/>
            </p:nvSpPr>
            <p:spPr>
              <a:xfrm>
                <a:off x="3704796" y="1077875"/>
                <a:ext cx="554662" cy="225032"/>
              </a:xfrm>
              <a:custGeom>
                <a:avLst/>
                <a:gdLst/>
                <a:ahLst/>
                <a:cxnLst/>
                <a:rect l="l" t="t" r="r" b="b"/>
                <a:pathLst>
                  <a:path w="8511" h="3453" extrusionOk="0">
                    <a:moveTo>
                      <a:pt x="232" y="54"/>
                    </a:moveTo>
                    <a:cubicBezTo>
                      <a:pt x="0" y="1089"/>
                      <a:pt x="9" y="2347"/>
                      <a:pt x="232" y="3373"/>
                    </a:cubicBezTo>
                    <a:lnTo>
                      <a:pt x="232" y="3373"/>
                    </a:lnTo>
                    <a:cubicBezTo>
                      <a:pt x="2917" y="3453"/>
                      <a:pt x="5603" y="3453"/>
                      <a:pt x="8288" y="3373"/>
                    </a:cubicBezTo>
                    <a:lnTo>
                      <a:pt x="8288" y="3373"/>
                    </a:lnTo>
                    <a:cubicBezTo>
                      <a:pt x="8511" y="2347"/>
                      <a:pt x="8511" y="1089"/>
                      <a:pt x="8288" y="54"/>
                    </a:cubicBezTo>
                    <a:lnTo>
                      <a:pt x="8288" y="54"/>
                    </a:lnTo>
                    <a:cubicBezTo>
                      <a:pt x="6941" y="18"/>
                      <a:pt x="5603" y="1"/>
                      <a:pt x="4256" y="1"/>
                    </a:cubicBezTo>
                    <a:lnTo>
                      <a:pt x="4256" y="1"/>
                    </a:lnTo>
                    <a:cubicBezTo>
                      <a:pt x="2917" y="1"/>
                      <a:pt x="1570" y="18"/>
                      <a:pt x="232" y="54"/>
                    </a:cubicBezTo>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13"/>
              <p:cNvSpPr/>
              <p:nvPr/>
            </p:nvSpPr>
            <p:spPr>
              <a:xfrm>
                <a:off x="1354792" y="1077875"/>
                <a:ext cx="554662" cy="225032"/>
              </a:xfrm>
              <a:custGeom>
                <a:avLst/>
                <a:gdLst/>
                <a:ahLst/>
                <a:cxnLst/>
                <a:rect l="l" t="t" r="r" b="b"/>
                <a:pathLst>
                  <a:path w="8511" h="3453" extrusionOk="0">
                    <a:moveTo>
                      <a:pt x="223" y="54"/>
                    </a:moveTo>
                    <a:cubicBezTo>
                      <a:pt x="0" y="1089"/>
                      <a:pt x="0" y="2347"/>
                      <a:pt x="223" y="3373"/>
                    </a:cubicBezTo>
                    <a:lnTo>
                      <a:pt x="223" y="3373"/>
                    </a:lnTo>
                    <a:cubicBezTo>
                      <a:pt x="2909" y="3453"/>
                      <a:pt x="5594" y="3453"/>
                      <a:pt x="8279" y="3373"/>
                    </a:cubicBezTo>
                    <a:lnTo>
                      <a:pt x="8279" y="3373"/>
                    </a:lnTo>
                    <a:cubicBezTo>
                      <a:pt x="8511" y="2347"/>
                      <a:pt x="8511" y="1089"/>
                      <a:pt x="8279" y="54"/>
                    </a:cubicBezTo>
                    <a:lnTo>
                      <a:pt x="8279" y="54"/>
                    </a:lnTo>
                    <a:cubicBezTo>
                      <a:pt x="6941" y="18"/>
                      <a:pt x="5594" y="1"/>
                      <a:pt x="4256" y="1"/>
                    </a:cubicBezTo>
                    <a:lnTo>
                      <a:pt x="4256" y="1"/>
                    </a:lnTo>
                    <a:cubicBezTo>
                      <a:pt x="2909" y="1"/>
                      <a:pt x="1570" y="18"/>
                      <a:pt x="223" y="54"/>
                    </a:cubicBezTo>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13"/>
              <p:cNvSpPr/>
              <p:nvPr/>
            </p:nvSpPr>
            <p:spPr>
              <a:xfrm>
                <a:off x="765254" y="1077875"/>
                <a:ext cx="554727" cy="225032"/>
              </a:xfrm>
              <a:custGeom>
                <a:avLst/>
                <a:gdLst/>
                <a:ahLst/>
                <a:cxnLst/>
                <a:rect l="l" t="t" r="r" b="b"/>
                <a:pathLst>
                  <a:path w="8512" h="3453" extrusionOk="0">
                    <a:moveTo>
                      <a:pt x="223" y="54"/>
                    </a:moveTo>
                    <a:cubicBezTo>
                      <a:pt x="0" y="1089"/>
                      <a:pt x="0" y="2347"/>
                      <a:pt x="223" y="3373"/>
                    </a:cubicBezTo>
                    <a:lnTo>
                      <a:pt x="223" y="3373"/>
                    </a:lnTo>
                    <a:cubicBezTo>
                      <a:pt x="2918"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09" y="1"/>
                      <a:pt x="1570" y="18"/>
                      <a:pt x="223"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13"/>
              <p:cNvSpPr/>
              <p:nvPr/>
            </p:nvSpPr>
            <p:spPr>
              <a:xfrm>
                <a:off x="2287325" y="1352311"/>
                <a:ext cx="554727" cy="225032"/>
              </a:xfrm>
              <a:custGeom>
                <a:avLst/>
                <a:gdLst/>
                <a:ahLst/>
                <a:cxnLst/>
                <a:rect l="l" t="t" r="r" b="b"/>
                <a:pathLst>
                  <a:path w="8512" h="3453" extrusionOk="0">
                    <a:moveTo>
                      <a:pt x="224" y="54"/>
                    </a:moveTo>
                    <a:cubicBezTo>
                      <a:pt x="1" y="1089"/>
                      <a:pt x="1" y="2346"/>
                      <a:pt x="224" y="3372"/>
                    </a:cubicBezTo>
                    <a:lnTo>
                      <a:pt x="224" y="3372"/>
                    </a:lnTo>
                    <a:cubicBezTo>
                      <a:pt x="2918" y="3453"/>
                      <a:pt x="5603"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13"/>
              <p:cNvSpPr/>
              <p:nvPr/>
            </p:nvSpPr>
            <p:spPr>
              <a:xfrm>
                <a:off x="512325" y="1352311"/>
                <a:ext cx="554727" cy="225032"/>
              </a:xfrm>
              <a:custGeom>
                <a:avLst/>
                <a:gdLst/>
                <a:ahLst/>
                <a:cxnLst/>
                <a:rect l="l" t="t" r="r" b="b"/>
                <a:pathLst>
                  <a:path w="8512" h="3453" extrusionOk="0">
                    <a:moveTo>
                      <a:pt x="224" y="54"/>
                    </a:moveTo>
                    <a:cubicBezTo>
                      <a:pt x="1" y="1089"/>
                      <a:pt x="1" y="2346"/>
                      <a:pt x="224" y="3372"/>
                    </a:cubicBezTo>
                    <a:lnTo>
                      <a:pt x="224" y="3372"/>
                    </a:lnTo>
                    <a:cubicBezTo>
                      <a:pt x="2918" y="3453"/>
                      <a:pt x="5603"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13"/>
              <p:cNvSpPr/>
              <p:nvPr/>
            </p:nvSpPr>
            <p:spPr>
              <a:xfrm>
                <a:off x="4061152" y="1352311"/>
                <a:ext cx="554727" cy="225032"/>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44" name="Google Shape;1844;p13"/>
            <p:cNvSpPr/>
            <p:nvPr/>
          </p:nvSpPr>
          <p:spPr>
            <a:xfrm>
              <a:off x="2957947" y="1436871"/>
              <a:ext cx="973384" cy="222325"/>
            </a:xfrm>
            <a:custGeom>
              <a:avLst/>
              <a:gdLst/>
              <a:ahLst/>
              <a:cxnLst/>
              <a:rect l="l" t="t" r="r" b="b"/>
              <a:pathLst>
                <a:path w="8717" h="1991" extrusionOk="0">
                  <a:moveTo>
                    <a:pt x="4635" y="0"/>
                  </a:moveTo>
                  <a:cubicBezTo>
                    <a:pt x="2550" y="0"/>
                    <a:pt x="376" y="43"/>
                    <a:pt x="251" y="118"/>
                  </a:cubicBezTo>
                  <a:cubicBezTo>
                    <a:pt x="1" y="251"/>
                    <a:pt x="251" y="1991"/>
                    <a:pt x="251" y="1991"/>
                  </a:cubicBezTo>
                  <a:cubicBezTo>
                    <a:pt x="251" y="1991"/>
                    <a:pt x="108" y="501"/>
                    <a:pt x="4354" y="278"/>
                  </a:cubicBezTo>
                  <a:cubicBezTo>
                    <a:pt x="4629" y="263"/>
                    <a:pt x="4886" y="256"/>
                    <a:pt x="5127" y="256"/>
                  </a:cubicBezTo>
                  <a:cubicBezTo>
                    <a:pt x="8606" y="256"/>
                    <a:pt x="8645" y="1723"/>
                    <a:pt x="8645" y="1723"/>
                  </a:cubicBezTo>
                  <a:cubicBezTo>
                    <a:pt x="8645" y="1723"/>
                    <a:pt x="8717" y="278"/>
                    <a:pt x="8494" y="118"/>
                  </a:cubicBezTo>
                  <a:cubicBezTo>
                    <a:pt x="8387" y="36"/>
                    <a:pt x="6549" y="0"/>
                    <a:pt x="4635" y="0"/>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13"/>
            <p:cNvSpPr/>
            <p:nvPr/>
          </p:nvSpPr>
          <p:spPr>
            <a:xfrm>
              <a:off x="3998014" y="1391199"/>
              <a:ext cx="925591" cy="156443"/>
            </a:xfrm>
            <a:custGeom>
              <a:avLst/>
              <a:gdLst/>
              <a:ahLst/>
              <a:cxnLst/>
              <a:rect l="l" t="t" r="r" b="b"/>
              <a:pathLst>
                <a:path w="8289" h="1401" extrusionOk="0">
                  <a:moveTo>
                    <a:pt x="0" y="1401"/>
                  </a:moveTo>
                  <a:cubicBezTo>
                    <a:pt x="348" y="357"/>
                    <a:pt x="3783" y="785"/>
                    <a:pt x="5603" y="767"/>
                  </a:cubicBezTo>
                  <a:cubicBezTo>
                    <a:pt x="7423" y="741"/>
                    <a:pt x="8288" y="1151"/>
                    <a:pt x="8288" y="1151"/>
                  </a:cubicBezTo>
                  <a:lnTo>
                    <a:pt x="8190" y="580"/>
                  </a:lnTo>
                  <a:cubicBezTo>
                    <a:pt x="8190" y="580"/>
                    <a:pt x="4006" y="0"/>
                    <a:pt x="125" y="580"/>
                  </a:cubicBezTo>
                  <a:cubicBezTo>
                    <a:pt x="125" y="580"/>
                    <a:pt x="27" y="1106"/>
                    <a:pt x="0" y="140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13"/>
            <p:cNvSpPr/>
            <p:nvPr/>
          </p:nvSpPr>
          <p:spPr>
            <a:xfrm>
              <a:off x="4985263" y="1404152"/>
              <a:ext cx="427454" cy="207250"/>
            </a:xfrm>
            <a:custGeom>
              <a:avLst/>
              <a:gdLst/>
              <a:ahLst/>
              <a:cxnLst/>
              <a:rect l="l" t="t" r="r" b="b"/>
              <a:pathLst>
                <a:path w="3828" h="1856" extrusionOk="0">
                  <a:moveTo>
                    <a:pt x="3827" y="446"/>
                  </a:moveTo>
                  <a:cubicBezTo>
                    <a:pt x="643" y="625"/>
                    <a:pt x="36" y="1856"/>
                    <a:pt x="36" y="1856"/>
                  </a:cubicBezTo>
                  <a:cubicBezTo>
                    <a:pt x="36" y="1856"/>
                    <a:pt x="0" y="919"/>
                    <a:pt x="196" y="464"/>
                  </a:cubicBezTo>
                  <a:cubicBezTo>
                    <a:pt x="402" y="0"/>
                    <a:pt x="3827" y="446"/>
                    <a:pt x="3827" y="446"/>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13"/>
            <p:cNvSpPr/>
            <p:nvPr/>
          </p:nvSpPr>
          <p:spPr>
            <a:xfrm>
              <a:off x="2525683" y="1906989"/>
              <a:ext cx="972379" cy="222437"/>
            </a:xfrm>
            <a:custGeom>
              <a:avLst/>
              <a:gdLst/>
              <a:ahLst/>
              <a:cxnLst/>
              <a:rect l="l" t="t" r="r" b="b"/>
              <a:pathLst>
                <a:path w="8708" h="1992" extrusionOk="0">
                  <a:moveTo>
                    <a:pt x="4625" y="1"/>
                  </a:moveTo>
                  <a:cubicBezTo>
                    <a:pt x="2541" y="1"/>
                    <a:pt x="367" y="44"/>
                    <a:pt x="241" y="118"/>
                  </a:cubicBezTo>
                  <a:cubicBezTo>
                    <a:pt x="0" y="252"/>
                    <a:pt x="241" y="1992"/>
                    <a:pt x="241" y="1992"/>
                  </a:cubicBezTo>
                  <a:cubicBezTo>
                    <a:pt x="241" y="1992"/>
                    <a:pt x="98" y="502"/>
                    <a:pt x="4345" y="279"/>
                  </a:cubicBezTo>
                  <a:cubicBezTo>
                    <a:pt x="4611" y="265"/>
                    <a:pt x="4861" y="258"/>
                    <a:pt x="5096" y="258"/>
                  </a:cubicBezTo>
                  <a:cubicBezTo>
                    <a:pt x="8604" y="258"/>
                    <a:pt x="8636" y="1724"/>
                    <a:pt x="8636" y="1724"/>
                  </a:cubicBezTo>
                  <a:cubicBezTo>
                    <a:pt x="8636" y="1724"/>
                    <a:pt x="8707" y="279"/>
                    <a:pt x="8484" y="118"/>
                  </a:cubicBezTo>
                  <a:cubicBezTo>
                    <a:pt x="8377" y="37"/>
                    <a:pt x="6539" y="1"/>
                    <a:pt x="4625" y="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13"/>
            <p:cNvSpPr/>
            <p:nvPr/>
          </p:nvSpPr>
          <p:spPr>
            <a:xfrm>
              <a:off x="3564634" y="1862323"/>
              <a:ext cx="925591" cy="155549"/>
            </a:xfrm>
            <a:custGeom>
              <a:avLst/>
              <a:gdLst/>
              <a:ahLst/>
              <a:cxnLst/>
              <a:rect l="l" t="t" r="r" b="b"/>
              <a:pathLst>
                <a:path w="8289" h="1393" extrusionOk="0">
                  <a:moveTo>
                    <a:pt x="1" y="1393"/>
                  </a:moveTo>
                  <a:cubicBezTo>
                    <a:pt x="358" y="349"/>
                    <a:pt x="3783" y="777"/>
                    <a:pt x="5603" y="759"/>
                  </a:cubicBezTo>
                  <a:cubicBezTo>
                    <a:pt x="7423" y="741"/>
                    <a:pt x="8288" y="1143"/>
                    <a:pt x="8288" y="1143"/>
                  </a:cubicBezTo>
                  <a:lnTo>
                    <a:pt x="8190" y="572"/>
                  </a:lnTo>
                  <a:cubicBezTo>
                    <a:pt x="8190" y="572"/>
                    <a:pt x="4015" y="1"/>
                    <a:pt x="126" y="572"/>
                  </a:cubicBezTo>
                  <a:cubicBezTo>
                    <a:pt x="126" y="572"/>
                    <a:pt x="28" y="1098"/>
                    <a:pt x="1" y="139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13"/>
            <p:cNvSpPr/>
            <p:nvPr/>
          </p:nvSpPr>
          <p:spPr>
            <a:xfrm>
              <a:off x="4551883" y="1874271"/>
              <a:ext cx="427454" cy="207362"/>
            </a:xfrm>
            <a:custGeom>
              <a:avLst/>
              <a:gdLst/>
              <a:ahLst/>
              <a:cxnLst/>
              <a:rect l="l" t="t" r="r" b="b"/>
              <a:pathLst>
                <a:path w="3828" h="1857" extrusionOk="0">
                  <a:moveTo>
                    <a:pt x="3828" y="447"/>
                  </a:moveTo>
                  <a:cubicBezTo>
                    <a:pt x="643" y="634"/>
                    <a:pt x="36" y="1856"/>
                    <a:pt x="36" y="1856"/>
                  </a:cubicBezTo>
                  <a:cubicBezTo>
                    <a:pt x="36" y="1856"/>
                    <a:pt x="1" y="929"/>
                    <a:pt x="197" y="465"/>
                  </a:cubicBezTo>
                  <a:cubicBezTo>
                    <a:pt x="402" y="1"/>
                    <a:pt x="3828" y="447"/>
                    <a:pt x="3828" y="447"/>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13"/>
            <p:cNvSpPr/>
            <p:nvPr/>
          </p:nvSpPr>
          <p:spPr>
            <a:xfrm>
              <a:off x="1534414" y="1862323"/>
              <a:ext cx="925591" cy="155549"/>
            </a:xfrm>
            <a:custGeom>
              <a:avLst/>
              <a:gdLst/>
              <a:ahLst/>
              <a:cxnLst/>
              <a:rect l="l" t="t" r="r" b="b"/>
              <a:pathLst>
                <a:path w="8289" h="1393" extrusionOk="0">
                  <a:moveTo>
                    <a:pt x="1" y="1393"/>
                  </a:moveTo>
                  <a:cubicBezTo>
                    <a:pt x="358" y="349"/>
                    <a:pt x="3783" y="777"/>
                    <a:pt x="5603" y="759"/>
                  </a:cubicBezTo>
                  <a:cubicBezTo>
                    <a:pt x="7423" y="741"/>
                    <a:pt x="8288" y="1143"/>
                    <a:pt x="8288" y="1143"/>
                  </a:cubicBezTo>
                  <a:lnTo>
                    <a:pt x="8190" y="572"/>
                  </a:lnTo>
                  <a:cubicBezTo>
                    <a:pt x="8190" y="572"/>
                    <a:pt x="4015" y="1"/>
                    <a:pt x="135" y="572"/>
                  </a:cubicBezTo>
                  <a:cubicBezTo>
                    <a:pt x="135" y="572"/>
                    <a:pt x="27" y="1098"/>
                    <a:pt x="1" y="139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13"/>
            <p:cNvSpPr/>
            <p:nvPr/>
          </p:nvSpPr>
          <p:spPr>
            <a:xfrm>
              <a:off x="5675589" y="1481872"/>
              <a:ext cx="219310" cy="265986"/>
            </a:xfrm>
            <a:custGeom>
              <a:avLst/>
              <a:gdLst/>
              <a:ahLst/>
              <a:cxnLst/>
              <a:rect l="l" t="t" r="r" b="b"/>
              <a:pathLst>
                <a:path w="1964" h="2382" extrusionOk="0">
                  <a:moveTo>
                    <a:pt x="946" y="268"/>
                  </a:moveTo>
                  <a:cubicBezTo>
                    <a:pt x="696" y="241"/>
                    <a:pt x="447" y="384"/>
                    <a:pt x="295" y="580"/>
                  </a:cubicBezTo>
                  <a:cubicBezTo>
                    <a:pt x="143" y="785"/>
                    <a:pt x="81" y="1035"/>
                    <a:pt x="45" y="1276"/>
                  </a:cubicBezTo>
                  <a:cubicBezTo>
                    <a:pt x="18" y="1481"/>
                    <a:pt x="0" y="1686"/>
                    <a:pt x="63" y="1882"/>
                  </a:cubicBezTo>
                  <a:cubicBezTo>
                    <a:pt x="116" y="2070"/>
                    <a:pt x="259" y="2248"/>
                    <a:pt x="447" y="2311"/>
                  </a:cubicBezTo>
                  <a:cubicBezTo>
                    <a:pt x="670" y="2382"/>
                    <a:pt x="919" y="2293"/>
                    <a:pt x="1116" y="2168"/>
                  </a:cubicBezTo>
                  <a:cubicBezTo>
                    <a:pt x="1517" y="1918"/>
                    <a:pt x="1847" y="1525"/>
                    <a:pt x="1910" y="1062"/>
                  </a:cubicBezTo>
                  <a:cubicBezTo>
                    <a:pt x="1963" y="598"/>
                    <a:pt x="1669" y="80"/>
                    <a:pt x="1214"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13"/>
            <p:cNvSpPr/>
            <p:nvPr/>
          </p:nvSpPr>
          <p:spPr>
            <a:xfrm>
              <a:off x="5092799" y="1998891"/>
              <a:ext cx="219310" cy="266991"/>
            </a:xfrm>
            <a:custGeom>
              <a:avLst/>
              <a:gdLst/>
              <a:ahLst/>
              <a:cxnLst/>
              <a:rect l="l" t="t" r="r" b="b"/>
              <a:pathLst>
                <a:path w="1964" h="2391" extrusionOk="0">
                  <a:moveTo>
                    <a:pt x="946" y="268"/>
                  </a:moveTo>
                  <a:cubicBezTo>
                    <a:pt x="697" y="241"/>
                    <a:pt x="447" y="384"/>
                    <a:pt x="295" y="580"/>
                  </a:cubicBezTo>
                  <a:cubicBezTo>
                    <a:pt x="143" y="785"/>
                    <a:pt x="81" y="1035"/>
                    <a:pt x="45" y="1285"/>
                  </a:cubicBezTo>
                  <a:cubicBezTo>
                    <a:pt x="19" y="1481"/>
                    <a:pt x="1" y="1686"/>
                    <a:pt x="63" y="1882"/>
                  </a:cubicBezTo>
                  <a:cubicBezTo>
                    <a:pt x="117" y="2070"/>
                    <a:pt x="250" y="2248"/>
                    <a:pt x="447" y="2311"/>
                  </a:cubicBezTo>
                  <a:cubicBezTo>
                    <a:pt x="670" y="2391"/>
                    <a:pt x="911" y="2293"/>
                    <a:pt x="1116" y="2168"/>
                  </a:cubicBezTo>
                  <a:cubicBezTo>
                    <a:pt x="1517" y="1927"/>
                    <a:pt x="1847" y="1534"/>
                    <a:pt x="1910" y="1071"/>
                  </a:cubicBezTo>
                  <a:cubicBezTo>
                    <a:pt x="1963" y="598"/>
                    <a:pt x="1669" y="80"/>
                    <a:pt x="1214"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13"/>
            <p:cNvSpPr/>
            <p:nvPr/>
          </p:nvSpPr>
          <p:spPr>
            <a:xfrm>
              <a:off x="5589941" y="1533574"/>
              <a:ext cx="60857" cy="104742"/>
            </a:xfrm>
            <a:custGeom>
              <a:avLst/>
              <a:gdLst/>
              <a:ahLst/>
              <a:cxnLst/>
              <a:rect l="l" t="t" r="r" b="b"/>
              <a:pathLst>
                <a:path w="545" h="938" extrusionOk="0">
                  <a:moveTo>
                    <a:pt x="188" y="938"/>
                  </a:moveTo>
                  <a:cubicBezTo>
                    <a:pt x="0" y="688"/>
                    <a:pt x="18" y="304"/>
                    <a:pt x="241" y="81"/>
                  </a:cubicBezTo>
                  <a:cubicBezTo>
                    <a:pt x="286" y="37"/>
                    <a:pt x="348" y="1"/>
                    <a:pt x="411" y="28"/>
                  </a:cubicBezTo>
                  <a:cubicBezTo>
                    <a:pt x="437" y="46"/>
                    <a:pt x="455" y="90"/>
                    <a:pt x="464" y="126"/>
                  </a:cubicBezTo>
                  <a:cubicBezTo>
                    <a:pt x="544" y="393"/>
                    <a:pt x="446" y="697"/>
                    <a:pt x="223" y="866"/>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13"/>
            <p:cNvSpPr/>
            <p:nvPr/>
          </p:nvSpPr>
          <p:spPr>
            <a:xfrm>
              <a:off x="6061606" y="1455338"/>
              <a:ext cx="479266" cy="336893"/>
            </a:xfrm>
            <a:custGeom>
              <a:avLst/>
              <a:gdLst/>
              <a:ahLst/>
              <a:cxnLst/>
              <a:rect l="l" t="t" r="r" b="b"/>
              <a:pathLst>
                <a:path w="4292" h="3017" extrusionOk="0">
                  <a:moveTo>
                    <a:pt x="0" y="2258"/>
                  </a:moveTo>
                  <a:cubicBezTo>
                    <a:pt x="0" y="2508"/>
                    <a:pt x="36" y="2802"/>
                    <a:pt x="250" y="2936"/>
                  </a:cubicBezTo>
                  <a:cubicBezTo>
                    <a:pt x="375" y="3016"/>
                    <a:pt x="527" y="3016"/>
                    <a:pt x="678" y="3016"/>
                  </a:cubicBezTo>
                  <a:cubicBezTo>
                    <a:pt x="1704" y="2980"/>
                    <a:pt x="2721" y="2713"/>
                    <a:pt x="3622" y="2231"/>
                  </a:cubicBezTo>
                  <a:cubicBezTo>
                    <a:pt x="3783" y="2142"/>
                    <a:pt x="3943" y="2044"/>
                    <a:pt x="4050" y="1901"/>
                  </a:cubicBezTo>
                  <a:cubicBezTo>
                    <a:pt x="4291" y="1580"/>
                    <a:pt x="4175" y="1080"/>
                    <a:pt x="3890" y="795"/>
                  </a:cubicBezTo>
                  <a:cubicBezTo>
                    <a:pt x="3604" y="500"/>
                    <a:pt x="3203" y="375"/>
                    <a:pt x="2801" y="286"/>
                  </a:cubicBezTo>
                  <a:cubicBezTo>
                    <a:pt x="2382" y="188"/>
                    <a:pt x="1963" y="126"/>
                    <a:pt x="1526" y="99"/>
                  </a:cubicBezTo>
                  <a:cubicBezTo>
                    <a:pt x="72" y="1"/>
                    <a:pt x="0" y="1027"/>
                    <a:pt x="0" y="225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13"/>
            <p:cNvSpPr/>
            <p:nvPr/>
          </p:nvSpPr>
          <p:spPr>
            <a:xfrm>
              <a:off x="6556205" y="1598900"/>
              <a:ext cx="247226" cy="172411"/>
            </a:xfrm>
            <a:custGeom>
              <a:avLst/>
              <a:gdLst/>
              <a:ahLst/>
              <a:cxnLst/>
              <a:rect l="l" t="t" r="r" b="b"/>
              <a:pathLst>
                <a:path w="2214" h="1544" extrusionOk="0">
                  <a:moveTo>
                    <a:pt x="1143" y="134"/>
                  </a:moveTo>
                  <a:cubicBezTo>
                    <a:pt x="1277" y="62"/>
                    <a:pt x="1428" y="0"/>
                    <a:pt x="1589" y="0"/>
                  </a:cubicBezTo>
                  <a:cubicBezTo>
                    <a:pt x="1963" y="9"/>
                    <a:pt x="2213" y="473"/>
                    <a:pt x="2106" y="830"/>
                  </a:cubicBezTo>
                  <a:cubicBezTo>
                    <a:pt x="1990" y="1187"/>
                    <a:pt x="1616" y="1418"/>
                    <a:pt x="1250" y="1481"/>
                  </a:cubicBezTo>
                  <a:cubicBezTo>
                    <a:pt x="929" y="1526"/>
                    <a:pt x="126" y="1543"/>
                    <a:pt x="63" y="1124"/>
                  </a:cubicBezTo>
                  <a:cubicBezTo>
                    <a:pt x="1" y="723"/>
                    <a:pt x="866" y="268"/>
                    <a:pt x="1143" y="13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13"/>
            <p:cNvSpPr/>
            <p:nvPr/>
          </p:nvSpPr>
          <p:spPr>
            <a:xfrm>
              <a:off x="6688745" y="2045680"/>
              <a:ext cx="248120" cy="172411"/>
            </a:xfrm>
            <a:custGeom>
              <a:avLst/>
              <a:gdLst/>
              <a:ahLst/>
              <a:cxnLst/>
              <a:rect l="l" t="t" r="r" b="b"/>
              <a:pathLst>
                <a:path w="2222" h="1544" extrusionOk="0">
                  <a:moveTo>
                    <a:pt x="1142" y="134"/>
                  </a:moveTo>
                  <a:cubicBezTo>
                    <a:pt x="1285" y="63"/>
                    <a:pt x="1428" y="0"/>
                    <a:pt x="1588" y="0"/>
                  </a:cubicBezTo>
                  <a:cubicBezTo>
                    <a:pt x="1963" y="9"/>
                    <a:pt x="2222" y="473"/>
                    <a:pt x="2106" y="830"/>
                  </a:cubicBezTo>
                  <a:cubicBezTo>
                    <a:pt x="1990" y="1187"/>
                    <a:pt x="1624" y="1419"/>
                    <a:pt x="1249" y="1481"/>
                  </a:cubicBezTo>
                  <a:cubicBezTo>
                    <a:pt x="928" y="1526"/>
                    <a:pt x="134" y="1544"/>
                    <a:pt x="63" y="1124"/>
                  </a:cubicBezTo>
                  <a:cubicBezTo>
                    <a:pt x="0" y="723"/>
                    <a:pt x="874" y="268"/>
                    <a:pt x="1142" y="13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13"/>
            <p:cNvSpPr/>
            <p:nvPr/>
          </p:nvSpPr>
          <p:spPr>
            <a:xfrm>
              <a:off x="4512018" y="945870"/>
              <a:ext cx="455370" cy="400542"/>
            </a:xfrm>
            <a:custGeom>
              <a:avLst/>
              <a:gdLst/>
              <a:ahLst/>
              <a:cxnLst/>
              <a:rect l="l" t="t" r="r" b="b"/>
              <a:pathLst>
                <a:path w="4078" h="3587" extrusionOk="0">
                  <a:moveTo>
                    <a:pt x="2383" y="3043"/>
                  </a:moveTo>
                  <a:cubicBezTo>
                    <a:pt x="4078" y="2142"/>
                    <a:pt x="2347" y="1"/>
                    <a:pt x="875" y="919"/>
                  </a:cubicBezTo>
                  <a:cubicBezTo>
                    <a:pt x="331" y="1267"/>
                    <a:pt x="1" y="1936"/>
                    <a:pt x="143" y="2579"/>
                  </a:cubicBezTo>
                  <a:cubicBezTo>
                    <a:pt x="366" y="3587"/>
                    <a:pt x="1651" y="3435"/>
                    <a:pt x="2383" y="3043"/>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13"/>
            <p:cNvSpPr/>
            <p:nvPr/>
          </p:nvSpPr>
          <p:spPr>
            <a:xfrm>
              <a:off x="3691153" y="1904198"/>
              <a:ext cx="455370" cy="400542"/>
            </a:xfrm>
            <a:custGeom>
              <a:avLst/>
              <a:gdLst/>
              <a:ahLst/>
              <a:cxnLst/>
              <a:rect l="l" t="t" r="r" b="b"/>
              <a:pathLst>
                <a:path w="4078" h="3587" extrusionOk="0">
                  <a:moveTo>
                    <a:pt x="2383" y="3043"/>
                  </a:moveTo>
                  <a:cubicBezTo>
                    <a:pt x="4078" y="2142"/>
                    <a:pt x="2347" y="1"/>
                    <a:pt x="875" y="919"/>
                  </a:cubicBezTo>
                  <a:cubicBezTo>
                    <a:pt x="331" y="1267"/>
                    <a:pt x="1" y="1927"/>
                    <a:pt x="143" y="2579"/>
                  </a:cubicBezTo>
                  <a:cubicBezTo>
                    <a:pt x="367" y="3587"/>
                    <a:pt x="1651" y="3435"/>
                    <a:pt x="2383" y="3043"/>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13"/>
            <p:cNvSpPr/>
            <p:nvPr/>
          </p:nvSpPr>
          <p:spPr>
            <a:xfrm>
              <a:off x="4874601" y="1143074"/>
              <a:ext cx="107757" cy="121715"/>
            </a:xfrm>
            <a:custGeom>
              <a:avLst/>
              <a:gdLst/>
              <a:ahLst/>
              <a:cxnLst/>
              <a:rect l="l" t="t" r="r" b="b"/>
              <a:pathLst>
                <a:path w="965" h="1090" extrusionOk="0">
                  <a:moveTo>
                    <a:pt x="54" y="1009"/>
                  </a:moveTo>
                  <a:cubicBezTo>
                    <a:pt x="1" y="643"/>
                    <a:pt x="188" y="260"/>
                    <a:pt x="509" y="81"/>
                  </a:cubicBezTo>
                  <a:cubicBezTo>
                    <a:pt x="590" y="37"/>
                    <a:pt x="697" y="1"/>
                    <a:pt x="786" y="37"/>
                  </a:cubicBezTo>
                  <a:cubicBezTo>
                    <a:pt x="956" y="99"/>
                    <a:pt x="964" y="340"/>
                    <a:pt x="902" y="518"/>
                  </a:cubicBezTo>
                  <a:cubicBezTo>
                    <a:pt x="786" y="786"/>
                    <a:pt x="545" y="1009"/>
                    <a:pt x="269" y="1089"/>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13"/>
            <p:cNvSpPr/>
            <p:nvPr/>
          </p:nvSpPr>
          <p:spPr>
            <a:xfrm>
              <a:off x="3038682" y="595235"/>
              <a:ext cx="108650" cy="122608"/>
            </a:xfrm>
            <a:custGeom>
              <a:avLst/>
              <a:gdLst/>
              <a:ahLst/>
              <a:cxnLst/>
              <a:rect l="l" t="t" r="r" b="b"/>
              <a:pathLst>
                <a:path w="973" h="1098" extrusionOk="0">
                  <a:moveTo>
                    <a:pt x="54" y="1008"/>
                  </a:moveTo>
                  <a:cubicBezTo>
                    <a:pt x="0" y="652"/>
                    <a:pt x="188" y="259"/>
                    <a:pt x="509" y="90"/>
                  </a:cubicBezTo>
                  <a:cubicBezTo>
                    <a:pt x="598" y="36"/>
                    <a:pt x="696" y="0"/>
                    <a:pt x="786" y="36"/>
                  </a:cubicBezTo>
                  <a:cubicBezTo>
                    <a:pt x="964" y="98"/>
                    <a:pt x="973" y="348"/>
                    <a:pt x="901" y="518"/>
                  </a:cubicBezTo>
                  <a:cubicBezTo>
                    <a:pt x="786" y="794"/>
                    <a:pt x="554" y="1008"/>
                    <a:pt x="268" y="109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13"/>
            <p:cNvSpPr/>
            <p:nvPr/>
          </p:nvSpPr>
          <p:spPr>
            <a:xfrm>
              <a:off x="1122027" y="2099504"/>
              <a:ext cx="108650" cy="122608"/>
            </a:xfrm>
            <a:custGeom>
              <a:avLst/>
              <a:gdLst/>
              <a:ahLst/>
              <a:cxnLst/>
              <a:rect l="l" t="t" r="r" b="b"/>
              <a:pathLst>
                <a:path w="973" h="1098" extrusionOk="0">
                  <a:moveTo>
                    <a:pt x="54" y="1008"/>
                  </a:moveTo>
                  <a:cubicBezTo>
                    <a:pt x="0" y="651"/>
                    <a:pt x="188" y="259"/>
                    <a:pt x="509" y="89"/>
                  </a:cubicBezTo>
                  <a:cubicBezTo>
                    <a:pt x="598" y="36"/>
                    <a:pt x="696" y="0"/>
                    <a:pt x="785" y="36"/>
                  </a:cubicBezTo>
                  <a:cubicBezTo>
                    <a:pt x="964" y="98"/>
                    <a:pt x="973" y="348"/>
                    <a:pt x="901" y="517"/>
                  </a:cubicBezTo>
                  <a:cubicBezTo>
                    <a:pt x="794" y="794"/>
                    <a:pt x="553" y="1008"/>
                    <a:pt x="268" y="1097"/>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13"/>
            <p:cNvSpPr/>
            <p:nvPr/>
          </p:nvSpPr>
          <p:spPr>
            <a:xfrm>
              <a:off x="4106555" y="1979908"/>
              <a:ext cx="108762" cy="121603"/>
            </a:xfrm>
            <a:custGeom>
              <a:avLst/>
              <a:gdLst/>
              <a:ahLst/>
              <a:cxnLst/>
              <a:rect l="l" t="t" r="r" b="b"/>
              <a:pathLst>
                <a:path w="974" h="1089" extrusionOk="0">
                  <a:moveTo>
                    <a:pt x="54" y="1000"/>
                  </a:moveTo>
                  <a:cubicBezTo>
                    <a:pt x="1" y="643"/>
                    <a:pt x="197" y="250"/>
                    <a:pt x="509" y="81"/>
                  </a:cubicBezTo>
                  <a:cubicBezTo>
                    <a:pt x="599" y="27"/>
                    <a:pt x="697" y="1"/>
                    <a:pt x="795" y="27"/>
                  </a:cubicBezTo>
                  <a:cubicBezTo>
                    <a:pt x="964" y="90"/>
                    <a:pt x="973" y="340"/>
                    <a:pt x="902" y="509"/>
                  </a:cubicBezTo>
                  <a:cubicBezTo>
                    <a:pt x="795" y="786"/>
                    <a:pt x="554" y="1000"/>
                    <a:pt x="268" y="1089"/>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13"/>
            <p:cNvSpPr/>
            <p:nvPr/>
          </p:nvSpPr>
          <p:spPr>
            <a:xfrm>
              <a:off x="4117498" y="1495719"/>
              <a:ext cx="451462" cy="274138"/>
            </a:xfrm>
            <a:custGeom>
              <a:avLst/>
              <a:gdLst/>
              <a:ahLst/>
              <a:cxnLst/>
              <a:rect l="l" t="t" r="r" b="b"/>
              <a:pathLst>
                <a:path w="4043" h="2455" extrusionOk="0">
                  <a:moveTo>
                    <a:pt x="1437" y="2418"/>
                  </a:moveTo>
                  <a:cubicBezTo>
                    <a:pt x="1848" y="2454"/>
                    <a:pt x="2285" y="2418"/>
                    <a:pt x="2642" y="2213"/>
                  </a:cubicBezTo>
                  <a:cubicBezTo>
                    <a:pt x="4042" y="1393"/>
                    <a:pt x="2517" y="1"/>
                    <a:pt x="1384" y="224"/>
                  </a:cubicBezTo>
                  <a:cubicBezTo>
                    <a:pt x="117" y="474"/>
                    <a:pt x="1" y="2311"/>
                    <a:pt x="1437"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13"/>
            <p:cNvSpPr/>
            <p:nvPr/>
          </p:nvSpPr>
          <p:spPr>
            <a:xfrm>
              <a:off x="1456694" y="1982923"/>
              <a:ext cx="1078014" cy="274026"/>
            </a:xfrm>
            <a:custGeom>
              <a:avLst/>
              <a:gdLst/>
              <a:ahLst/>
              <a:cxnLst/>
              <a:rect l="l" t="t" r="r" b="b"/>
              <a:pathLst>
                <a:path w="9654" h="2454" extrusionOk="0">
                  <a:moveTo>
                    <a:pt x="3427" y="2418"/>
                  </a:moveTo>
                  <a:cubicBezTo>
                    <a:pt x="4417" y="2454"/>
                    <a:pt x="5452" y="2418"/>
                    <a:pt x="6299" y="2204"/>
                  </a:cubicBezTo>
                  <a:cubicBezTo>
                    <a:pt x="9653" y="1392"/>
                    <a:pt x="6005" y="0"/>
                    <a:pt x="3302" y="223"/>
                  </a:cubicBezTo>
                  <a:cubicBezTo>
                    <a:pt x="260" y="473"/>
                    <a:pt x="1" y="2311"/>
                    <a:pt x="3427"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13"/>
            <p:cNvSpPr/>
            <p:nvPr/>
          </p:nvSpPr>
          <p:spPr>
            <a:xfrm>
              <a:off x="2929137" y="2015753"/>
              <a:ext cx="451350" cy="273133"/>
            </a:xfrm>
            <a:custGeom>
              <a:avLst/>
              <a:gdLst/>
              <a:ahLst/>
              <a:cxnLst/>
              <a:rect l="l" t="t" r="r" b="b"/>
              <a:pathLst>
                <a:path w="4042" h="2446" extrusionOk="0">
                  <a:moveTo>
                    <a:pt x="1436" y="2418"/>
                  </a:moveTo>
                  <a:cubicBezTo>
                    <a:pt x="1847" y="2445"/>
                    <a:pt x="2284" y="2409"/>
                    <a:pt x="2641" y="2204"/>
                  </a:cubicBezTo>
                  <a:cubicBezTo>
                    <a:pt x="4041" y="1392"/>
                    <a:pt x="2516" y="1"/>
                    <a:pt x="1383" y="215"/>
                  </a:cubicBezTo>
                  <a:cubicBezTo>
                    <a:pt x="116" y="465"/>
                    <a:pt x="0" y="2302"/>
                    <a:pt x="1436"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13"/>
            <p:cNvSpPr/>
            <p:nvPr/>
          </p:nvSpPr>
          <p:spPr>
            <a:xfrm>
              <a:off x="4503085" y="1612300"/>
              <a:ext cx="73811" cy="112670"/>
            </a:xfrm>
            <a:custGeom>
              <a:avLst/>
              <a:gdLst/>
              <a:ahLst/>
              <a:cxnLst/>
              <a:rect l="l" t="t" r="r" b="b"/>
              <a:pathLst>
                <a:path w="661" h="1009" extrusionOk="0">
                  <a:moveTo>
                    <a:pt x="0" y="884"/>
                  </a:moveTo>
                  <a:cubicBezTo>
                    <a:pt x="54" y="696"/>
                    <a:pt x="36" y="491"/>
                    <a:pt x="107" y="313"/>
                  </a:cubicBezTo>
                  <a:cubicBezTo>
                    <a:pt x="188" y="134"/>
                    <a:pt x="438" y="1"/>
                    <a:pt x="580" y="134"/>
                  </a:cubicBezTo>
                  <a:cubicBezTo>
                    <a:pt x="661" y="215"/>
                    <a:pt x="661" y="340"/>
                    <a:pt x="661" y="447"/>
                  </a:cubicBezTo>
                  <a:cubicBezTo>
                    <a:pt x="652" y="572"/>
                    <a:pt x="643" y="705"/>
                    <a:pt x="580" y="812"/>
                  </a:cubicBezTo>
                  <a:cubicBezTo>
                    <a:pt x="518" y="928"/>
                    <a:pt x="402" y="1009"/>
                    <a:pt x="277" y="99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13"/>
            <p:cNvSpPr/>
            <p:nvPr/>
          </p:nvSpPr>
          <p:spPr>
            <a:xfrm>
              <a:off x="5283079" y="1077414"/>
              <a:ext cx="131653" cy="251135"/>
            </a:xfrm>
            <a:custGeom>
              <a:avLst/>
              <a:gdLst/>
              <a:ahLst/>
              <a:cxnLst/>
              <a:rect l="l" t="t" r="r" b="b"/>
              <a:pathLst>
                <a:path w="1179" h="2249" extrusionOk="0">
                  <a:moveTo>
                    <a:pt x="527" y="223"/>
                  </a:moveTo>
                  <a:cubicBezTo>
                    <a:pt x="170" y="678"/>
                    <a:pt x="1" y="1276"/>
                    <a:pt x="45" y="1847"/>
                  </a:cubicBezTo>
                  <a:cubicBezTo>
                    <a:pt x="63" y="2016"/>
                    <a:pt x="134" y="2212"/>
                    <a:pt x="295" y="2239"/>
                  </a:cubicBezTo>
                  <a:cubicBezTo>
                    <a:pt x="384" y="2248"/>
                    <a:pt x="473" y="2204"/>
                    <a:pt x="554" y="2150"/>
                  </a:cubicBezTo>
                  <a:cubicBezTo>
                    <a:pt x="875" y="1909"/>
                    <a:pt x="1098" y="1526"/>
                    <a:pt x="1142" y="1124"/>
                  </a:cubicBezTo>
                  <a:cubicBezTo>
                    <a:pt x="1178" y="723"/>
                    <a:pt x="1044" y="303"/>
                    <a:pt x="768"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13"/>
            <p:cNvSpPr/>
            <p:nvPr/>
          </p:nvSpPr>
          <p:spPr>
            <a:xfrm>
              <a:off x="5283079" y="2004810"/>
              <a:ext cx="131653" cy="251135"/>
            </a:xfrm>
            <a:custGeom>
              <a:avLst/>
              <a:gdLst/>
              <a:ahLst/>
              <a:cxnLst/>
              <a:rect l="l" t="t" r="r" b="b"/>
              <a:pathLst>
                <a:path w="1179" h="2249" extrusionOk="0">
                  <a:moveTo>
                    <a:pt x="527" y="224"/>
                  </a:moveTo>
                  <a:cubicBezTo>
                    <a:pt x="170" y="679"/>
                    <a:pt x="1" y="1267"/>
                    <a:pt x="45" y="1847"/>
                  </a:cubicBezTo>
                  <a:cubicBezTo>
                    <a:pt x="63" y="2008"/>
                    <a:pt x="134" y="2213"/>
                    <a:pt x="295" y="2240"/>
                  </a:cubicBezTo>
                  <a:cubicBezTo>
                    <a:pt x="384" y="2249"/>
                    <a:pt x="473" y="2195"/>
                    <a:pt x="554" y="2142"/>
                  </a:cubicBezTo>
                  <a:cubicBezTo>
                    <a:pt x="875" y="1910"/>
                    <a:pt x="1098" y="1526"/>
                    <a:pt x="1142" y="1116"/>
                  </a:cubicBezTo>
                  <a:cubicBezTo>
                    <a:pt x="1178" y="714"/>
                    <a:pt x="1044" y="295"/>
                    <a:pt x="768"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13"/>
            <p:cNvSpPr/>
            <p:nvPr/>
          </p:nvSpPr>
          <p:spPr>
            <a:xfrm>
              <a:off x="4215207" y="1076409"/>
              <a:ext cx="198317" cy="267996"/>
            </a:xfrm>
            <a:custGeom>
              <a:avLst/>
              <a:gdLst/>
              <a:ahLst/>
              <a:cxnLst/>
              <a:rect l="l" t="t" r="r" b="b"/>
              <a:pathLst>
                <a:path w="1776" h="2400" extrusionOk="0">
                  <a:moveTo>
                    <a:pt x="188" y="1909"/>
                  </a:moveTo>
                  <a:cubicBezTo>
                    <a:pt x="268" y="2141"/>
                    <a:pt x="464" y="2355"/>
                    <a:pt x="714" y="2373"/>
                  </a:cubicBezTo>
                  <a:cubicBezTo>
                    <a:pt x="1071" y="2400"/>
                    <a:pt x="1329" y="2043"/>
                    <a:pt x="1463" y="1704"/>
                  </a:cubicBezTo>
                  <a:cubicBezTo>
                    <a:pt x="1677" y="1142"/>
                    <a:pt x="1776" y="63"/>
                    <a:pt x="901" y="27"/>
                  </a:cubicBezTo>
                  <a:cubicBezTo>
                    <a:pt x="81" y="0"/>
                    <a:pt x="0" y="1347"/>
                    <a:pt x="188" y="1909"/>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13"/>
            <p:cNvSpPr/>
            <p:nvPr/>
          </p:nvSpPr>
          <p:spPr>
            <a:xfrm>
              <a:off x="3717060" y="595235"/>
              <a:ext cx="198317" cy="268108"/>
            </a:xfrm>
            <a:custGeom>
              <a:avLst/>
              <a:gdLst/>
              <a:ahLst/>
              <a:cxnLst/>
              <a:rect l="l" t="t" r="r" b="b"/>
              <a:pathLst>
                <a:path w="1776" h="2401" extrusionOk="0">
                  <a:moveTo>
                    <a:pt x="188" y="1900"/>
                  </a:moveTo>
                  <a:cubicBezTo>
                    <a:pt x="268" y="2141"/>
                    <a:pt x="474" y="2355"/>
                    <a:pt x="714" y="2373"/>
                  </a:cubicBezTo>
                  <a:cubicBezTo>
                    <a:pt x="1071" y="2400"/>
                    <a:pt x="1339" y="2034"/>
                    <a:pt x="1464" y="1704"/>
                  </a:cubicBezTo>
                  <a:cubicBezTo>
                    <a:pt x="1687" y="1142"/>
                    <a:pt x="1776" y="54"/>
                    <a:pt x="902" y="27"/>
                  </a:cubicBezTo>
                  <a:cubicBezTo>
                    <a:pt x="81" y="0"/>
                    <a:pt x="1" y="1347"/>
                    <a:pt x="188" y="190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13"/>
            <p:cNvSpPr/>
            <p:nvPr/>
          </p:nvSpPr>
          <p:spPr>
            <a:xfrm>
              <a:off x="3251855" y="1013652"/>
              <a:ext cx="723366" cy="439402"/>
            </a:xfrm>
            <a:custGeom>
              <a:avLst/>
              <a:gdLst/>
              <a:ahLst/>
              <a:cxnLst/>
              <a:rect l="l" t="t" r="r" b="b"/>
              <a:pathLst>
                <a:path w="6478" h="3935" extrusionOk="0">
                  <a:moveTo>
                    <a:pt x="4149" y="330"/>
                  </a:moveTo>
                  <a:cubicBezTo>
                    <a:pt x="4515" y="143"/>
                    <a:pt x="4952" y="0"/>
                    <a:pt x="5335" y="143"/>
                  </a:cubicBezTo>
                  <a:cubicBezTo>
                    <a:pt x="5630" y="250"/>
                    <a:pt x="5844" y="491"/>
                    <a:pt x="6031" y="741"/>
                  </a:cubicBezTo>
                  <a:cubicBezTo>
                    <a:pt x="6263" y="1035"/>
                    <a:pt x="6477" y="1374"/>
                    <a:pt x="6450" y="1749"/>
                  </a:cubicBezTo>
                  <a:cubicBezTo>
                    <a:pt x="6290" y="3934"/>
                    <a:pt x="1" y="2427"/>
                    <a:pt x="4149" y="33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13"/>
            <p:cNvSpPr/>
            <p:nvPr/>
          </p:nvSpPr>
          <p:spPr>
            <a:xfrm>
              <a:off x="3025729" y="1441002"/>
              <a:ext cx="738217" cy="362688"/>
            </a:xfrm>
            <a:custGeom>
              <a:avLst/>
              <a:gdLst/>
              <a:ahLst/>
              <a:cxnLst/>
              <a:rect l="l" t="t" r="r" b="b"/>
              <a:pathLst>
                <a:path w="6611" h="3248" extrusionOk="0">
                  <a:moveTo>
                    <a:pt x="4586" y="2543"/>
                  </a:moveTo>
                  <a:cubicBezTo>
                    <a:pt x="4791" y="2462"/>
                    <a:pt x="4978" y="2346"/>
                    <a:pt x="5077" y="2150"/>
                  </a:cubicBezTo>
                  <a:cubicBezTo>
                    <a:pt x="5264" y="1758"/>
                    <a:pt x="4961" y="1294"/>
                    <a:pt x="4604" y="1035"/>
                  </a:cubicBezTo>
                  <a:cubicBezTo>
                    <a:pt x="3230" y="0"/>
                    <a:pt x="63" y="491"/>
                    <a:pt x="0" y="2578"/>
                  </a:cubicBezTo>
                  <a:cubicBezTo>
                    <a:pt x="0" y="2721"/>
                    <a:pt x="9" y="2882"/>
                    <a:pt x="99" y="2998"/>
                  </a:cubicBezTo>
                  <a:cubicBezTo>
                    <a:pt x="259" y="3230"/>
                    <a:pt x="580" y="3247"/>
                    <a:pt x="848" y="3230"/>
                  </a:cubicBezTo>
                  <a:cubicBezTo>
                    <a:pt x="1927" y="3176"/>
                    <a:pt x="2944" y="2944"/>
                    <a:pt x="3988" y="2730"/>
                  </a:cubicBezTo>
                  <a:cubicBezTo>
                    <a:pt x="4782" y="2569"/>
                    <a:pt x="5469" y="2230"/>
                    <a:pt x="6245" y="2061"/>
                  </a:cubicBezTo>
                  <a:cubicBezTo>
                    <a:pt x="6397" y="2025"/>
                    <a:pt x="6611" y="2061"/>
                    <a:pt x="6593" y="2213"/>
                  </a:cubicBezTo>
                  <a:cubicBezTo>
                    <a:pt x="6004" y="2489"/>
                    <a:pt x="5380" y="2685"/>
                    <a:pt x="4729" y="278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13"/>
            <p:cNvSpPr/>
            <p:nvPr/>
          </p:nvSpPr>
          <p:spPr>
            <a:xfrm>
              <a:off x="3218019" y="1051507"/>
              <a:ext cx="191394" cy="244100"/>
            </a:xfrm>
            <a:custGeom>
              <a:avLst/>
              <a:gdLst/>
              <a:ahLst/>
              <a:cxnLst/>
              <a:rect l="l" t="t" r="r" b="b"/>
              <a:pathLst>
                <a:path w="1714" h="2186" extrusionOk="0">
                  <a:moveTo>
                    <a:pt x="562" y="357"/>
                  </a:moveTo>
                  <a:cubicBezTo>
                    <a:pt x="241" y="553"/>
                    <a:pt x="27" y="919"/>
                    <a:pt x="18" y="1303"/>
                  </a:cubicBezTo>
                  <a:cubicBezTo>
                    <a:pt x="0" y="1686"/>
                    <a:pt x="259" y="2105"/>
                    <a:pt x="643" y="2150"/>
                  </a:cubicBezTo>
                  <a:cubicBezTo>
                    <a:pt x="928" y="2186"/>
                    <a:pt x="1196" y="1998"/>
                    <a:pt x="1374" y="1775"/>
                  </a:cubicBezTo>
                  <a:cubicBezTo>
                    <a:pt x="1597" y="1490"/>
                    <a:pt x="1713" y="1106"/>
                    <a:pt x="1642" y="750"/>
                  </a:cubicBezTo>
                  <a:cubicBezTo>
                    <a:pt x="1561" y="402"/>
                    <a:pt x="1294" y="80"/>
                    <a:pt x="937"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13"/>
            <p:cNvSpPr/>
            <p:nvPr/>
          </p:nvSpPr>
          <p:spPr>
            <a:xfrm>
              <a:off x="2505695" y="1077414"/>
              <a:ext cx="425444" cy="289994"/>
            </a:xfrm>
            <a:custGeom>
              <a:avLst/>
              <a:gdLst/>
              <a:ahLst/>
              <a:cxnLst/>
              <a:rect l="l" t="t" r="r" b="b"/>
              <a:pathLst>
                <a:path w="3810" h="2597" extrusionOk="0">
                  <a:moveTo>
                    <a:pt x="2606" y="71"/>
                  </a:moveTo>
                  <a:cubicBezTo>
                    <a:pt x="2954" y="0"/>
                    <a:pt x="3364" y="9"/>
                    <a:pt x="3605" y="268"/>
                  </a:cubicBezTo>
                  <a:cubicBezTo>
                    <a:pt x="3765" y="437"/>
                    <a:pt x="3810" y="696"/>
                    <a:pt x="3783" y="937"/>
                  </a:cubicBezTo>
                  <a:cubicBezTo>
                    <a:pt x="3658" y="2025"/>
                    <a:pt x="2222" y="2596"/>
                    <a:pt x="1312" y="2061"/>
                  </a:cubicBezTo>
                  <a:cubicBezTo>
                    <a:pt x="1" y="1276"/>
                    <a:pt x="1812" y="250"/>
                    <a:pt x="2606" y="7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13"/>
            <p:cNvSpPr/>
            <p:nvPr/>
          </p:nvSpPr>
          <p:spPr>
            <a:xfrm>
              <a:off x="3012775" y="594230"/>
              <a:ext cx="425444" cy="289994"/>
            </a:xfrm>
            <a:custGeom>
              <a:avLst/>
              <a:gdLst/>
              <a:ahLst/>
              <a:cxnLst/>
              <a:rect l="l" t="t" r="r" b="b"/>
              <a:pathLst>
                <a:path w="3810" h="2597" extrusionOk="0">
                  <a:moveTo>
                    <a:pt x="2605" y="72"/>
                  </a:moveTo>
                  <a:cubicBezTo>
                    <a:pt x="2953" y="0"/>
                    <a:pt x="3364" y="9"/>
                    <a:pt x="3596" y="268"/>
                  </a:cubicBezTo>
                  <a:cubicBezTo>
                    <a:pt x="3765" y="438"/>
                    <a:pt x="3810" y="696"/>
                    <a:pt x="3783" y="937"/>
                  </a:cubicBezTo>
                  <a:cubicBezTo>
                    <a:pt x="3658" y="2025"/>
                    <a:pt x="2222" y="2596"/>
                    <a:pt x="1312" y="2061"/>
                  </a:cubicBezTo>
                  <a:cubicBezTo>
                    <a:pt x="1" y="1276"/>
                    <a:pt x="1811" y="250"/>
                    <a:pt x="2605" y="72"/>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13"/>
            <p:cNvSpPr/>
            <p:nvPr/>
          </p:nvSpPr>
          <p:spPr>
            <a:xfrm>
              <a:off x="1982758" y="1508673"/>
              <a:ext cx="123613" cy="167498"/>
            </a:xfrm>
            <a:custGeom>
              <a:avLst/>
              <a:gdLst/>
              <a:ahLst/>
              <a:cxnLst/>
              <a:rect l="l" t="t" r="r" b="b"/>
              <a:pathLst>
                <a:path w="1107" h="1500" extrusionOk="0">
                  <a:moveTo>
                    <a:pt x="509" y="179"/>
                  </a:moveTo>
                  <a:cubicBezTo>
                    <a:pt x="188" y="411"/>
                    <a:pt x="0" y="822"/>
                    <a:pt x="36" y="1214"/>
                  </a:cubicBezTo>
                  <a:cubicBezTo>
                    <a:pt x="45" y="1339"/>
                    <a:pt x="107" y="1482"/>
                    <a:pt x="223" y="1491"/>
                  </a:cubicBezTo>
                  <a:cubicBezTo>
                    <a:pt x="277" y="1500"/>
                    <a:pt x="330" y="1473"/>
                    <a:pt x="375" y="1446"/>
                  </a:cubicBezTo>
                  <a:cubicBezTo>
                    <a:pt x="866" y="1170"/>
                    <a:pt x="1106" y="536"/>
                    <a:pt x="946"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13"/>
            <p:cNvSpPr/>
            <p:nvPr/>
          </p:nvSpPr>
          <p:spPr>
            <a:xfrm>
              <a:off x="2486823" y="1561491"/>
              <a:ext cx="339797" cy="247226"/>
            </a:xfrm>
            <a:custGeom>
              <a:avLst/>
              <a:gdLst/>
              <a:ahLst/>
              <a:cxnLst/>
              <a:rect l="l" t="t" r="r" b="b"/>
              <a:pathLst>
                <a:path w="3043" h="2214" extrusionOk="0">
                  <a:moveTo>
                    <a:pt x="1945" y="143"/>
                  </a:moveTo>
                  <a:cubicBezTo>
                    <a:pt x="2114" y="63"/>
                    <a:pt x="2302" y="1"/>
                    <a:pt x="2480" y="27"/>
                  </a:cubicBezTo>
                  <a:cubicBezTo>
                    <a:pt x="2543" y="36"/>
                    <a:pt x="2605" y="63"/>
                    <a:pt x="2659" y="90"/>
                  </a:cubicBezTo>
                  <a:cubicBezTo>
                    <a:pt x="2900" y="224"/>
                    <a:pt x="3042" y="518"/>
                    <a:pt x="3007" y="795"/>
                  </a:cubicBezTo>
                  <a:cubicBezTo>
                    <a:pt x="2837" y="2213"/>
                    <a:pt x="0" y="1071"/>
                    <a:pt x="1945" y="143"/>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13"/>
            <p:cNvSpPr/>
            <p:nvPr/>
          </p:nvSpPr>
          <p:spPr>
            <a:xfrm>
              <a:off x="1721680" y="1626258"/>
              <a:ext cx="116690" cy="149519"/>
            </a:xfrm>
            <a:custGeom>
              <a:avLst/>
              <a:gdLst/>
              <a:ahLst/>
              <a:cxnLst/>
              <a:rect l="l" t="t" r="r" b="b"/>
              <a:pathLst>
                <a:path w="1045" h="1339" extrusionOk="0">
                  <a:moveTo>
                    <a:pt x="242" y="331"/>
                  </a:moveTo>
                  <a:cubicBezTo>
                    <a:pt x="153" y="473"/>
                    <a:pt x="63" y="616"/>
                    <a:pt x="37" y="777"/>
                  </a:cubicBezTo>
                  <a:cubicBezTo>
                    <a:pt x="1" y="946"/>
                    <a:pt x="45" y="1134"/>
                    <a:pt x="170" y="1232"/>
                  </a:cubicBezTo>
                  <a:cubicBezTo>
                    <a:pt x="313" y="1339"/>
                    <a:pt x="509" y="1321"/>
                    <a:pt x="652" y="1223"/>
                  </a:cubicBezTo>
                  <a:cubicBezTo>
                    <a:pt x="795" y="1134"/>
                    <a:pt x="893" y="973"/>
                    <a:pt x="946" y="812"/>
                  </a:cubicBezTo>
                  <a:cubicBezTo>
                    <a:pt x="1045" y="518"/>
                    <a:pt x="1000" y="134"/>
                    <a:pt x="723"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13"/>
            <p:cNvSpPr/>
            <p:nvPr/>
          </p:nvSpPr>
          <p:spPr>
            <a:xfrm>
              <a:off x="977530" y="1520621"/>
              <a:ext cx="371733" cy="206357"/>
            </a:xfrm>
            <a:custGeom>
              <a:avLst/>
              <a:gdLst/>
              <a:ahLst/>
              <a:cxnLst/>
              <a:rect l="l" t="t" r="r" b="b"/>
              <a:pathLst>
                <a:path w="3329" h="1848" extrusionOk="0">
                  <a:moveTo>
                    <a:pt x="1856" y="19"/>
                  </a:moveTo>
                  <a:cubicBezTo>
                    <a:pt x="1981" y="1"/>
                    <a:pt x="2115" y="10"/>
                    <a:pt x="2249" y="28"/>
                  </a:cubicBezTo>
                  <a:cubicBezTo>
                    <a:pt x="2517" y="81"/>
                    <a:pt x="2757" y="224"/>
                    <a:pt x="2864" y="474"/>
                  </a:cubicBezTo>
                  <a:cubicBezTo>
                    <a:pt x="3328" y="1517"/>
                    <a:pt x="1758" y="1848"/>
                    <a:pt x="1089" y="1535"/>
                  </a:cubicBezTo>
                  <a:cubicBezTo>
                    <a:pt x="1" y="1018"/>
                    <a:pt x="1054" y="108"/>
                    <a:pt x="1856" y="19"/>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13"/>
            <p:cNvSpPr/>
            <p:nvPr/>
          </p:nvSpPr>
          <p:spPr>
            <a:xfrm>
              <a:off x="4408391" y="1055416"/>
              <a:ext cx="131653" cy="179446"/>
            </a:xfrm>
            <a:custGeom>
              <a:avLst/>
              <a:gdLst/>
              <a:ahLst/>
              <a:cxnLst/>
              <a:rect l="l" t="t" r="r" b="b"/>
              <a:pathLst>
                <a:path w="1179" h="1607" extrusionOk="0">
                  <a:moveTo>
                    <a:pt x="393" y="1598"/>
                  </a:moveTo>
                  <a:cubicBezTo>
                    <a:pt x="465" y="1607"/>
                    <a:pt x="527" y="1535"/>
                    <a:pt x="563" y="1473"/>
                  </a:cubicBezTo>
                  <a:cubicBezTo>
                    <a:pt x="732" y="1205"/>
                    <a:pt x="1178" y="135"/>
                    <a:pt x="634" y="72"/>
                  </a:cubicBezTo>
                  <a:cubicBezTo>
                    <a:pt x="1" y="1"/>
                    <a:pt x="313" y="1303"/>
                    <a:pt x="393" y="1598"/>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13"/>
            <p:cNvSpPr/>
            <p:nvPr/>
          </p:nvSpPr>
          <p:spPr>
            <a:xfrm>
              <a:off x="4477178" y="1850374"/>
              <a:ext cx="131653" cy="179446"/>
            </a:xfrm>
            <a:custGeom>
              <a:avLst/>
              <a:gdLst/>
              <a:ahLst/>
              <a:cxnLst/>
              <a:rect l="l" t="t" r="r" b="b"/>
              <a:pathLst>
                <a:path w="1179" h="1607" extrusionOk="0">
                  <a:moveTo>
                    <a:pt x="393" y="1598"/>
                  </a:moveTo>
                  <a:cubicBezTo>
                    <a:pt x="464" y="1607"/>
                    <a:pt x="527" y="1535"/>
                    <a:pt x="562" y="1473"/>
                  </a:cubicBezTo>
                  <a:cubicBezTo>
                    <a:pt x="732" y="1205"/>
                    <a:pt x="1178" y="135"/>
                    <a:pt x="634" y="72"/>
                  </a:cubicBezTo>
                  <a:cubicBezTo>
                    <a:pt x="0" y="1"/>
                    <a:pt x="304" y="1303"/>
                    <a:pt x="393" y="1598"/>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13"/>
            <p:cNvSpPr/>
            <p:nvPr/>
          </p:nvSpPr>
          <p:spPr>
            <a:xfrm>
              <a:off x="3385297" y="1042462"/>
              <a:ext cx="156554" cy="236283"/>
            </a:xfrm>
            <a:custGeom>
              <a:avLst/>
              <a:gdLst/>
              <a:ahLst/>
              <a:cxnLst/>
              <a:rect l="l" t="t" r="r" b="b"/>
              <a:pathLst>
                <a:path w="1402" h="2116" extrusionOk="0">
                  <a:moveTo>
                    <a:pt x="795" y="1624"/>
                  </a:moveTo>
                  <a:cubicBezTo>
                    <a:pt x="991" y="1330"/>
                    <a:pt x="1402" y="1"/>
                    <a:pt x="661" y="322"/>
                  </a:cubicBezTo>
                  <a:cubicBezTo>
                    <a:pt x="1" y="599"/>
                    <a:pt x="474" y="2115"/>
                    <a:pt x="795" y="1624"/>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13"/>
            <p:cNvSpPr/>
            <p:nvPr/>
          </p:nvSpPr>
          <p:spPr>
            <a:xfrm>
              <a:off x="2424066" y="1777679"/>
              <a:ext cx="155438" cy="236171"/>
            </a:xfrm>
            <a:custGeom>
              <a:avLst/>
              <a:gdLst/>
              <a:ahLst/>
              <a:cxnLst/>
              <a:rect l="l" t="t" r="r" b="b"/>
              <a:pathLst>
                <a:path w="1392" h="2115" extrusionOk="0">
                  <a:moveTo>
                    <a:pt x="785" y="1624"/>
                  </a:moveTo>
                  <a:cubicBezTo>
                    <a:pt x="982" y="1321"/>
                    <a:pt x="1392" y="1"/>
                    <a:pt x="651" y="313"/>
                  </a:cubicBezTo>
                  <a:cubicBezTo>
                    <a:pt x="0" y="598"/>
                    <a:pt x="473" y="2115"/>
                    <a:pt x="785" y="1624"/>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13"/>
            <p:cNvSpPr/>
            <p:nvPr/>
          </p:nvSpPr>
          <p:spPr>
            <a:xfrm>
              <a:off x="2888266" y="1403147"/>
              <a:ext cx="87769" cy="61862"/>
            </a:xfrm>
            <a:custGeom>
              <a:avLst/>
              <a:gdLst/>
              <a:ahLst/>
              <a:cxnLst/>
              <a:rect l="l" t="t" r="r" b="b"/>
              <a:pathLst>
                <a:path w="786" h="554" extrusionOk="0">
                  <a:moveTo>
                    <a:pt x="0" y="125"/>
                  </a:moveTo>
                  <a:cubicBezTo>
                    <a:pt x="161" y="27"/>
                    <a:pt x="375" y="0"/>
                    <a:pt x="553" y="72"/>
                  </a:cubicBezTo>
                  <a:cubicBezTo>
                    <a:pt x="616" y="89"/>
                    <a:pt x="669" y="116"/>
                    <a:pt x="705" y="170"/>
                  </a:cubicBezTo>
                  <a:cubicBezTo>
                    <a:pt x="785" y="286"/>
                    <a:pt x="705" y="473"/>
                    <a:pt x="571" y="518"/>
                  </a:cubicBezTo>
                  <a:cubicBezTo>
                    <a:pt x="438" y="553"/>
                    <a:pt x="277" y="482"/>
                    <a:pt x="206" y="357"/>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13"/>
            <p:cNvSpPr/>
            <p:nvPr/>
          </p:nvSpPr>
          <p:spPr>
            <a:xfrm>
              <a:off x="3950221" y="1341395"/>
              <a:ext cx="284969" cy="140586"/>
            </a:xfrm>
            <a:custGeom>
              <a:avLst/>
              <a:gdLst/>
              <a:ahLst/>
              <a:cxnLst/>
              <a:rect l="l" t="t" r="r" b="b"/>
              <a:pathLst>
                <a:path w="2552" h="1259" extrusionOk="0">
                  <a:moveTo>
                    <a:pt x="2552" y="625"/>
                  </a:moveTo>
                  <a:cubicBezTo>
                    <a:pt x="2507" y="544"/>
                    <a:pt x="2409" y="509"/>
                    <a:pt x="2311" y="491"/>
                  </a:cubicBezTo>
                  <a:cubicBezTo>
                    <a:pt x="1900" y="384"/>
                    <a:pt x="72" y="0"/>
                    <a:pt x="18" y="901"/>
                  </a:cubicBezTo>
                  <a:cubicBezTo>
                    <a:pt x="0" y="1258"/>
                    <a:pt x="411" y="1044"/>
                    <a:pt x="687" y="990"/>
                  </a:cubicBezTo>
                  <a:cubicBezTo>
                    <a:pt x="1312" y="865"/>
                    <a:pt x="1927" y="750"/>
                    <a:pt x="2552" y="625"/>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13"/>
            <p:cNvSpPr/>
            <p:nvPr/>
          </p:nvSpPr>
          <p:spPr>
            <a:xfrm>
              <a:off x="4656515" y="1332216"/>
              <a:ext cx="810911" cy="109655"/>
            </a:xfrm>
            <a:custGeom>
              <a:avLst/>
              <a:gdLst/>
              <a:ahLst/>
              <a:cxnLst/>
              <a:rect l="l" t="t" r="r" b="b"/>
              <a:pathLst>
                <a:path w="7262" h="982" extrusionOk="0">
                  <a:moveTo>
                    <a:pt x="1303" y="580"/>
                  </a:moveTo>
                  <a:cubicBezTo>
                    <a:pt x="1731" y="393"/>
                    <a:pt x="2150" y="946"/>
                    <a:pt x="2623" y="973"/>
                  </a:cubicBezTo>
                  <a:cubicBezTo>
                    <a:pt x="2882" y="982"/>
                    <a:pt x="3132" y="830"/>
                    <a:pt x="3372" y="723"/>
                  </a:cubicBezTo>
                  <a:cubicBezTo>
                    <a:pt x="4496" y="206"/>
                    <a:pt x="5835" y="660"/>
                    <a:pt x="7048" y="420"/>
                  </a:cubicBezTo>
                  <a:cubicBezTo>
                    <a:pt x="7146" y="402"/>
                    <a:pt x="7262" y="348"/>
                    <a:pt x="7253" y="259"/>
                  </a:cubicBezTo>
                  <a:cubicBezTo>
                    <a:pt x="7244" y="188"/>
                    <a:pt x="7173" y="143"/>
                    <a:pt x="7110" y="116"/>
                  </a:cubicBezTo>
                  <a:cubicBezTo>
                    <a:pt x="6816" y="0"/>
                    <a:pt x="6495" y="18"/>
                    <a:pt x="6183" y="36"/>
                  </a:cubicBezTo>
                  <a:cubicBezTo>
                    <a:pt x="4122" y="152"/>
                    <a:pt x="2061" y="259"/>
                    <a:pt x="0" y="375"/>
                  </a:cubicBezTo>
                  <a:cubicBezTo>
                    <a:pt x="170" y="536"/>
                    <a:pt x="393" y="634"/>
                    <a:pt x="625" y="643"/>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13"/>
            <p:cNvSpPr/>
            <p:nvPr/>
          </p:nvSpPr>
          <p:spPr>
            <a:xfrm>
              <a:off x="5909644" y="1458869"/>
              <a:ext cx="84865" cy="72917"/>
            </a:xfrm>
            <a:custGeom>
              <a:avLst/>
              <a:gdLst/>
              <a:ahLst/>
              <a:cxnLst/>
              <a:rect l="l" t="t" r="r" b="b"/>
              <a:pathLst>
                <a:path w="760" h="653" extrusionOk="0">
                  <a:moveTo>
                    <a:pt x="509" y="63"/>
                  </a:moveTo>
                  <a:cubicBezTo>
                    <a:pt x="340" y="1"/>
                    <a:pt x="135" y="81"/>
                    <a:pt x="63" y="242"/>
                  </a:cubicBezTo>
                  <a:cubicBezTo>
                    <a:pt x="1" y="411"/>
                    <a:pt x="108" y="625"/>
                    <a:pt x="286" y="652"/>
                  </a:cubicBezTo>
                  <a:cubicBezTo>
                    <a:pt x="313" y="652"/>
                    <a:pt x="340" y="652"/>
                    <a:pt x="367" y="652"/>
                  </a:cubicBezTo>
                  <a:cubicBezTo>
                    <a:pt x="411" y="652"/>
                    <a:pt x="465" y="652"/>
                    <a:pt x="509" y="634"/>
                  </a:cubicBezTo>
                  <a:cubicBezTo>
                    <a:pt x="643" y="599"/>
                    <a:pt x="741" y="465"/>
                    <a:pt x="750" y="331"/>
                  </a:cubicBezTo>
                  <a:cubicBezTo>
                    <a:pt x="759" y="197"/>
                    <a:pt x="670" y="54"/>
                    <a:pt x="536" y="1"/>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13"/>
            <p:cNvSpPr/>
            <p:nvPr/>
          </p:nvSpPr>
          <p:spPr>
            <a:xfrm>
              <a:off x="6355977" y="1850374"/>
              <a:ext cx="373631" cy="37966"/>
            </a:xfrm>
            <a:custGeom>
              <a:avLst/>
              <a:gdLst/>
              <a:ahLst/>
              <a:cxnLst/>
              <a:rect l="l" t="t" r="r" b="b"/>
              <a:pathLst>
                <a:path w="3346" h="340" extrusionOk="0">
                  <a:moveTo>
                    <a:pt x="2240" y="36"/>
                  </a:moveTo>
                  <a:cubicBezTo>
                    <a:pt x="1517" y="1"/>
                    <a:pt x="580" y="45"/>
                    <a:pt x="295" y="126"/>
                  </a:cubicBezTo>
                  <a:cubicBezTo>
                    <a:pt x="1" y="215"/>
                    <a:pt x="491" y="322"/>
                    <a:pt x="1258" y="340"/>
                  </a:cubicBezTo>
                  <a:cubicBezTo>
                    <a:pt x="1374" y="340"/>
                    <a:pt x="1490" y="340"/>
                    <a:pt x="1606" y="340"/>
                  </a:cubicBezTo>
                  <a:cubicBezTo>
                    <a:pt x="1829" y="340"/>
                    <a:pt x="2052" y="340"/>
                    <a:pt x="2266" y="331"/>
                  </a:cubicBezTo>
                  <a:cubicBezTo>
                    <a:pt x="2846" y="313"/>
                    <a:pt x="3283" y="242"/>
                    <a:pt x="3310" y="170"/>
                  </a:cubicBezTo>
                  <a:cubicBezTo>
                    <a:pt x="3346" y="99"/>
                    <a:pt x="2953" y="28"/>
                    <a:pt x="2391" y="1"/>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13"/>
            <p:cNvSpPr/>
            <p:nvPr/>
          </p:nvSpPr>
          <p:spPr>
            <a:xfrm>
              <a:off x="5711435" y="1767740"/>
              <a:ext cx="207362" cy="63872"/>
            </a:xfrm>
            <a:custGeom>
              <a:avLst/>
              <a:gdLst/>
              <a:ahLst/>
              <a:cxnLst/>
              <a:rect l="l" t="t" r="r" b="b"/>
              <a:pathLst>
                <a:path w="1857" h="572" extrusionOk="0">
                  <a:moveTo>
                    <a:pt x="1" y="571"/>
                  </a:moveTo>
                  <a:lnTo>
                    <a:pt x="1000" y="384"/>
                  </a:lnTo>
                  <a:lnTo>
                    <a:pt x="1856" y="0"/>
                  </a:lnTo>
                  <a:cubicBezTo>
                    <a:pt x="1856" y="0"/>
                    <a:pt x="1847" y="348"/>
                    <a:pt x="1758" y="527"/>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13"/>
            <p:cNvSpPr/>
            <p:nvPr/>
          </p:nvSpPr>
          <p:spPr>
            <a:xfrm>
              <a:off x="4522961" y="1306443"/>
              <a:ext cx="346831" cy="76826"/>
            </a:xfrm>
            <a:custGeom>
              <a:avLst/>
              <a:gdLst/>
              <a:ahLst/>
              <a:cxnLst/>
              <a:rect l="l" t="t" r="r" b="b"/>
              <a:pathLst>
                <a:path w="3106" h="688" extrusionOk="0">
                  <a:moveTo>
                    <a:pt x="37" y="1"/>
                  </a:moveTo>
                  <a:lnTo>
                    <a:pt x="1054" y="590"/>
                  </a:lnTo>
                  <a:lnTo>
                    <a:pt x="1856" y="625"/>
                  </a:lnTo>
                  <a:lnTo>
                    <a:pt x="2436" y="545"/>
                  </a:lnTo>
                  <a:lnTo>
                    <a:pt x="3105" y="688"/>
                  </a:lnTo>
                  <a:lnTo>
                    <a:pt x="135" y="634"/>
                  </a:lnTo>
                  <a:cubicBezTo>
                    <a:pt x="135" y="634"/>
                    <a:pt x="1" y="385"/>
                    <a:pt x="37" y="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13"/>
            <p:cNvSpPr/>
            <p:nvPr/>
          </p:nvSpPr>
          <p:spPr>
            <a:xfrm>
              <a:off x="4715252" y="1787617"/>
              <a:ext cx="52929" cy="43996"/>
            </a:xfrm>
            <a:custGeom>
              <a:avLst/>
              <a:gdLst/>
              <a:ahLst/>
              <a:cxnLst/>
              <a:rect l="l" t="t" r="r" b="b"/>
              <a:pathLst>
                <a:path w="474" h="394" extrusionOk="0">
                  <a:moveTo>
                    <a:pt x="1" y="393"/>
                  </a:moveTo>
                  <a:lnTo>
                    <a:pt x="473" y="1"/>
                  </a:lnTo>
                  <a:lnTo>
                    <a:pt x="473" y="384"/>
                  </a:ln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13"/>
            <p:cNvSpPr/>
            <p:nvPr/>
          </p:nvSpPr>
          <p:spPr>
            <a:xfrm>
              <a:off x="4562827" y="2231941"/>
              <a:ext cx="613823" cy="71801"/>
            </a:xfrm>
            <a:custGeom>
              <a:avLst/>
              <a:gdLst/>
              <a:ahLst/>
              <a:cxnLst/>
              <a:rect l="l" t="t" r="r" b="b"/>
              <a:pathLst>
                <a:path w="5497" h="643" extrusionOk="0">
                  <a:moveTo>
                    <a:pt x="1" y="1"/>
                  </a:moveTo>
                  <a:cubicBezTo>
                    <a:pt x="1" y="1"/>
                    <a:pt x="955" y="447"/>
                    <a:pt x="1990" y="491"/>
                  </a:cubicBezTo>
                  <a:cubicBezTo>
                    <a:pt x="3016" y="536"/>
                    <a:pt x="3899" y="491"/>
                    <a:pt x="3899" y="491"/>
                  </a:cubicBezTo>
                  <a:lnTo>
                    <a:pt x="5496" y="643"/>
                  </a:lnTo>
                  <a:lnTo>
                    <a:pt x="99" y="580"/>
                  </a:lnTo>
                  <a:cubicBezTo>
                    <a:pt x="99" y="580"/>
                    <a:pt x="36" y="277"/>
                    <a:pt x="1" y="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13"/>
            <p:cNvSpPr/>
            <p:nvPr/>
          </p:nvSpPr>
          <p:spPr>
            <a:xfrm>
              <a:off x="2892286" y="914045"/>
              <a:ext cx="1120782" cy="139470"/>
            </a:xfrm>
            <a:custGeom>
              <a:avLst/>
              <a:gdLst/>
              <a:ahLst/>
              <a:cxnLst/>
              <a:rect l="l" t="t" r="r" b="b"/>
              <a:pathLst>
                <a:path w="10037" h="1249" extrusionOk="0">
                  <a:moveTo>
                    <a:pt x="3453" y="223"/>
                  </a:moveTo>
                  <a:cubicBezTo>
                    <a:pt x="1740" y="241"/>
                    <a:pt x="1053" y="178"/>
                    <a:pt x="1053" y="178"/>
                  </a:cubicBezTo>
                  <a:lnTo>
                    <a:pt x="1053" y="178"/>
                  </a:lnTo>
                  <a:cubicBezTo>
                    <a:pt x="1053" y="178"/>
                    <a:pt x="0" y="18"/>
                    <a:pt x="63" y="633"/>
                  </a:cubicBezTo>
                  <a:lnTo>
                    <a:pt x="63" y="633"/>
                  </a:lnTo>
                  <a:cubicBezTo>
                    <a:pt x="125" y="1249"/>
                    <a:pt x="7012" y="919"/>
                    <a:pt x="8074" y="874"/>
                  </a:cubicBezTo>
                  <a:lnTo>
                    <a:pt x="8074" y="874"/>
                  </a:lnTo>
                  <a:cubicBezTo>
                    <a:pt x="9144" y="830"/>
                    <a:pt x="10036" y="767"/>
                    <a:pt x="10036" y="767"/>
                  </a:cubicBezTo>
                  <a:lnTo>
                    <a:pt x="10036" y="767"/>
                  </a:lnTo>
                  <a:cubicBezTo>
                    <a:pt x="10036" y="767"/>
                    <a:pt x="9974" y="232"/>
                    <a:pt x="9135" y="54"/>
                  </a:cubicBezTo>
                  <a:lnTo>
                    <a:pt x="9135" y="54"/>
                  </a:lnTo>
                  <a:cubicBezTo>
                    <a:pt x="8966" y="18"/>
                    <a:pt x="8689" y="0"/>
                    <a:pt x="8341" y="0"/>
                  </a:cubicBezTo>
                  <a:lnTo>
                    <a:pt x="8341" y="0"/>
                  </a:lnTo>
                  <a:cubicBezTo>
                    <a:pt x="7048" y="0"/>
                    <a:pt x="4809" y="205"/>
                    <a:pt x="3453" y="223"/>
                  </a:cubicBezTo>
                </a:path>
              </a:pathLst>
            </a:custGeom>
            <a:gradFill>
              <a:gsLst>
                <a:gs pos="0">
                  <a:schemeClr val="accent6"/>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13"/>
            <p:cNvSpPr/>
            <p:nvPr/>
          </p:nvSpPr>
          <p:spPr>
            <a:xfrm>
              <a:off x="6578214" y="1913857"/>
              <a:ext cx="973384" cy="228243"/>
            </a:xfrm>
            <a:custGeom>
              <a:avLst/>
              <a:gdLst/>
              <a:ahLst/>
              <a:cxnLst/>
              <a:rect l="l" t="t" r="r" b="b"/>
              <a:pathLst>
                <a:path w="8717" h="2044" extrusionOk="0">
                  <a:moveTo>
                    <a:pt x="241" y="2043"/>
                  </a:moveTo>
                  <a:cubicBezTo>
                    <a:pt x="241" y="2043"/>
                    <a:pt x="99" y="553"/>
                    <a:pt x="4354" y="321"/>
                  </a:cubicBezTo>
                  <a:cubicBezTo>
                    <a:pt x="8600" y="98"/>
                    <a:pt x="8636" y="1775"/>
                    <a:pt x="8636" y="1775"/>
                  </a:cubicBezTo>
                  <a:cubicBezTo>
                    <a:pt x="8636" y="1775"/>
                    <a:pt x="8716" y="330"/>
                    <a:pt x="8484" y="161"/>
                  </a:cubicBezTo>
                  <a:cubicBezTo>
                    <a:pt x="8261" y="0"/>
                    <a:pt x="482" y="27"/>
                    <a:pt x="241" y="161"/>
                  </a:cubicBezTo>
                  <a:cubicBezTo>
                    <a:pt x="1" y="303"/>
                    <a:pt x="241" y="2043"/>
                    <a:pt x="241" y="204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13"/>
            <p:cNvSpPr/>
            <p:nvPr/>
          </p:nvSpPr>
          <p:spPr>
            <a:xfrm>
              <a:off x="4523956" y="948869"/>
              <a:ext cx="925591" cy="156443"/>
            </a:xfrm>
            <a:custGeom>
              <a:avLst/>
              <a:gdLst/>
              <a:ahLst/>
              <a:cxnLst/>
              <a:rect l="l" t="t" r="r" b="b"/>
              <a:pathLst>
                <a:path w="8289" h="1401" extrusionOk="0">
                  <a:moveTo>
                    <a:pt x="1" y="1401"/>
                  </a:moveTo>
                  <a:cubicBezTo>
                    <a:pt x="357" y="357"/>
                    <a:pt x="3783" y="785"/>
                    <a:pt x="5603" y="759"/>
                  </a:cubicBezTo>
                  <a:cubicBezTo>
                    <a:pt x="7423" y="741"/>
                    <a:pt x="8288" y="1151"/>
                    <a:pt x="8288" y="1151"/>
                  </a:cubicBezTo>
                  <a:lnTo>
                    <a:pt x="8190" y="580"/>
                  </a:lnTo>
                  <a:cubicBezTo>
                    <a:pt x="8190" y="580"/>
                    <a:pt x="4006" y="0"/>
                    <a:pt x="125" y="580"/>
                  </a:cubicBezTo>
                  <a:cubicBezTo>
                    <a:pt x="125" y="580"/>
                    <a:pt x="27" y="1098"/>
                    <a:pt x="1" y="140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13"/>
            <p:cNvSpPr/>
            <p:nvPr/>
          </p:nvSpPr>
          <p:spPr>
            <a:xfrm>
              <a:off x="5681619" y="1988841"/>
              <a:ext cx="479266" cy="336893"/>
            </a:xfrm>
            <a:custGeom>
              <a:avLst/>
              <a:gdLst/>
              <a:ahLst/>
              <a:cxnLst/>
              <a:rect l="l" t="t" r="r" b="b"/>
              <a:pathLst>
                <a:path w="4292" h="3017" extrusionOk="0">
                  <a:moveTo>
                    <a:pt x="0" y="2258"/>
                  </a:moveTo>
                  <a:cubicBezTo>
                    <a:pt x="0" y="2508"/>
                    <a:pt x="36" y="2802"/>
                    <a:pt x="250" y="2936"/>
                  </a:cubicBezTo>
                  <a:cubicBezTo>
                    <a:pt x="375" y="3016"/>
                    <a:pt x="526" y="3016"/>
                    <a:pt x="669" y="3016"/>
                  </a:cubicBezTo>
                  <a:cubicBezTo>
                    <a:pt x="1695" y="2980"/>
                    <a:pt x="2712" y="2704"/>
                    <a:pt x="3622" y="2222"/>
                  </a:cubicBezTo>
                  <a:cubicBezTo>
                    <a:pt x="3783" y="2142"/>
                    <a:pt x="3943" y="2044"/>
                    <a:pt x="4050" y="1901"/>
                  </a:cubicBezTo>
                  <a:cubicBezTo>
                    <a:pt x="4291" y="1571"/>
                    <a:pt x="4175" y="1080"/>
                    <a:pt x="3890" y="795"/>
                  </a:cubicBezTo>
                  <a:cubicBezTo>
                    <a:pt x="3604" y="500"/>
                    <a:pt x="3194" y="375"/>
                    <a:pt x="2801" y="277"/>
                  </a:cubicBezTo>
                  <a:cubicBezTo>
                    <a:pt x="2382" y="188"/>
                    <a:pt x="1954" y="126"/>
                    <a:pt x="1526" y="99"/>
                  </a:cubicBezTo>
                  <a:cubicBezTo>
                    <a:pt x="62" y="1"/>
                    <a:pt x="0" y="1027"/>
                    <a:pt x="0" y="225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13"/>
            <p:cNvSpPr/>
            <p:nvPr/>
          </p:nvSpPr>
          <p:spPr>
            <a:xfrm>
              <a:off x="5534107" y="1901183"/>
              <a:ext cx="973384" cy="228243"/>
            </a:xfrm>
            <a:custGeom>
              <a:avLst/>
              <a:gdLst/>
              <a:ahLst/>
              <a:cxnLst/>
              <a:rect l="l" t="t" r="r" b="b"/>
              <a:pathLst>
                <a:path w="8717" h="2044" extrusionOk="0">
                  <a:moveTo>
                    <a:pt x="242" y="2044"/>
                  </a:moveTo>
                  <a:cubicBezTo>
                    <a:pt x="242" y="2044"/>
                    <a:pt x="108" y="554"/>
                    <a:pt x="4354" y="331"/>
                  </a:cubicBezTo>
                  <a:cubicBezTo>
                    <a:pt x="8601" y="108"/>
                    <a:pt x="8636" y="1776"/>
                    <a:pt x="8636" y="1776"/>
                  </a:cubicBezTo>
                  <a:cubicBezTo>
                    <a:pt x="8636" y="1776"/>
                    <a:pt x="8717" y="331"/>
                    <a:pt x="8494" y="170"/>
                  </a:cubicBezTo>
                  <a:cubicBezTo>
                    <a:pt x="8271" y="1"/>
                    <a:pt x="491" y="28"/>
                    <a:pt x="242" y="170"/>
                  </a:cubicBezTo>
                  <a:cubicBezTo>
                    <a:pt x="1" y="304"/>
                    <a:pt x="242" y="2044"/>
                    <a:pt x="242" y="2044"/>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8" name="Google Shape;1898;p13"/>
          <p:cNvGrpSpPr/>
          <p:nvPr/>
        </p:nvGrpSpPr>
        <p:grpSpPr>
          <a:xfrm>
            <a:off x="8207652" y="1966913"/>
            <a:ext cx="2022406" cy="1326008"/>
            <a:chOff x="8340452" y="1854088"/>
            <a:chExt cx="2022406" cy="1326008"/>
          </a:xfrm>
        </p:grpSpPr>
        <p:sp>
          <p:nvSpPr>
            <p:cNvPr id="1899" name="Google Shape;1899;p13"/>
            <p:cNvSpPr/>
            <p:nvPr/>
          </p:nvSpPr>
          <p:spPr>
            <a:xfrm>
              <a:off x="8735113" y="2211104"/>
              <a:ext cx="1203150" cy="627625"/>
            </a:xfrm>
            <a:custGeom>
              <a:avLst/>
              <a:gdLst/>
              <a:ahLst/>
              <a:cxnLst/>
              <a:rect l="l" t="t" r="r" b="b"/>
              <a:pathLst>
                <a:path w="48126" h="25105" extrusionOk="0">
                  <a:moveTo>
                    <a:pt x="2449" y="805"/>
                  </a:moveTo>
                  <a:cubicBezTo>
                    <a:pt x="-1663" y="1551"/>
                    <a:pt x="1559" y="3933"/>
                    <a:pt x="4258" y="4806"/>
                  </a:cubicBezTo>
                  <a:cubicBezTo>
                    <a:pt x="6957" y="5679"/>
                    <a:pt x="16180" y="3869"/>
                    <a:pt x="18641" y="6044"/>
                  </a:cubicBezTo>
                  <a:cubicBezTo>
                    <a:pt x="21102" y="8219"/>
                    <a:pt x="19975" y="15823"/>
                    <a:pt x="19022" y="17855"/>
                  </a:cubicBezTo>
                  <a:cubicBezTo>
                    <a:pt x="18070" y="19887"/>
                    <a:pt x="15911" y="18046"/>
                    <a:pt x="12926" y="18236"/>
                  </a:cubicBezTo>
                  <a:cubicBezTo>
                    <a:pt x="9942" y="18427"/>
                    <a:pt x="2560" y="18046"/>
                    <a:pt x="1115" y="18998"/>
                  </a:cubicBezTo>
                  <a:cubicBezTo>
                    <a:pt x="-330" y="19951"/>
                    <a:pt x="-1282" y="22935"/>
                    <a:pt x="4258" y="23951"/>
                  </a:cubicBezTo>
                  <a:cubicBezTo>
                    <a:pt x="9798" y="24967"/>
                    <a:pt x="27642" y="25062"/>
                    <a:pt x="34357" y="25094"/>
                  </a:cubicBezTo>
                  <a:cubicBezTo>
                    <a:pt x="41072" y="25126"/>
                    <a:pt x="43041" y="25158"/>
                    <a:pt x="44549" y="24142"/>
                  </a:cubicBezTo>
                  <a:cubicBezTo>
                    <a:pt x="46057" y="23126"/>
                    <a:pt x="45375" y="20236"/>
                    <a:pt x="43406" y="18998"/>
                  </a:cubicBezTo>
                  <a:cubicBezTo>
                    <a:pt x="41438" y="17760"/>
                    <a:pt x="35024" y="18808"/>
                    <a:pt x="32738" y="16712"/>
                  </a:cubicBezTo>
                  <a:cubicBezTo>
                    <a:pt x="30452" y="14617"/>
                    <a:pt x="27277" y="8457"/>
                    <a:pt x="29690" y="6425"/>
                  </a:cubicBezTo>
                  <a:cubicBezTo>
                    <a:pt x="32103" y="4393"/>
                    <a:pt x="44851" y="5536"/>
                    <a:pt x="47216" y="4520"/>
                  </a:cubicBezTo>
                  <a:cubicBezTo>
                    <a:pt x="49581" y="3504"/>
                    <a:pt x="46930" y="1028"/>
                    <a:pt x="43882" y="329"/>
                  </a:cubicBezTo>
                  <a:cubicBezTo>
                    <a:pt x="40834" y="-369"/>
                    <a:pt x="35834" y="250"/>
                    <a:pt x="28928" y="329"/>
                  </a:cubicBezTo>
                  <a:cubicBezTo>
                    <a:pt x="22023" y="408"/>
                    <a:pt x="6561" y="59"/>
                    <a:pt x="2449" y="805"/>
                  </a:cubicBezTo>
                  <a:close/>
                </a:path>
              </a:pathLst>
            </a:custGeom>
            <a:gradFill>
              <a:gsLst>
                <a:gs pos="0">
                  <a:schemeClr val="accent6"/>
                </a:gs>
                <a:gs pos="100000">
                  <a:schemeClr val="accent5"/>
                </a:gs>
              </a:gsLst>
              <a:lin ang="5400012" scaled="0"/>
            </a:gradFill>
            <a:ln>
              <a:noFill/>
            </a:ln>
          </p:spPr>
        </p:sp>
        <p:sp>
          <p:nvSpPr>
            <p:cNvPr id="1900" name="Google Shape;1900;p13"/>
            <p:cNvSpPr/>
            <p:nvPr/>
          </p:nvSpPr>
          <p:spPr>
            <a:xfrm>
              <a:off x="8773819" y="2794525"/>
              <a:ext cx="950471" cy="385571"/>
            </a:xfrm>
            <a:custGeom>
              <a:avLst/>
              <a:gdLst/>
              <a:ahLst/>
              <a:cxnLst/>
              <a:rect l="l" t="t" r="r" b="b"/>
              <a:pathLst>
                <a:path w="8512" h="3453" extrusionOk="0">
                  <a:moveTo>
                    <a:pt x="224" y="63"/>
                  </a:moveTo>
                  <a:cubicBezTo>
                    <a:pt x="1" y="1098"/>
                    <a:pt x="1" y="2347"/>
                    <a:pt x="224" y="3381"/>
                  </a:cubicBezTo>
                  <a:lnTo>
                    <a:pt x="224" y="3381"/>
                  </a:lnTo>
                  <a:cubicBezTo>
                    <a:pt x="2909" y="3453"/>
                    <a:pt x="5594" y="3453"/>
                    <a:pt x="8279" y="3381"/>
                  </a:cubicBezTo>
                  <a:lnTo>
                    <a:pt x="8279" y="3381"/>
                  </a:lnTo>
                  <a:cubicBezTo>
                    <a:pt x="8511" y="2347"/>
                    <a:pt x="8511" y="1098"/>
                    <a:pt x="8279" y="63"/>
                  </a:cubicBezTo>
                  <a:lnTo>
                    <a:pt x="8279" y="63"/>
                  </a:lnTo>
                  <a:cubicBezTo>
                    <a:pt x="6941" y="18"/>
                    <a:pt x="5594" y="0"/>
                    <a:pt x="4256" y="0"/>
                  </a:cubicBezTo>
                  <a:lnTo>
                    <a:pt x="4256" y="0"/>
                  </a:lnTo>
                  <a:cubicBezTo>
                    <a:pt x="2909" y="0"/>
                    <a:pt x="1571" y="18"/>
                    <a:pt x="224" y="63"/>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13"/>
            <p:cNvSpPr/>
            <p:nvPr/>
          </p:nvSpPr>
          <p:spPr>
            <a:xfrm>
              <a:off x="9350565" y="23243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594" y="0"/>
                    <a:pt x="4256" y="0"/>
                  </a:cubicBezTo>
                  <a:lnTo>
                    <a:pt x="4256" y="0"/>
                  </a:lnTo>
                  <a:cubicBezTo>
                    <a:pt x="2909"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13"/>
            <p:cNvSpPr/>
            <p:nvPr/>
          </p:nvSpPr>
          <p:spPr>
            <a:xfrm>
              <a:off x="8773820" y="1854088"/>
              <a:ext cx="950471" cy="385571"/>
            </a:xfrm>
            <a:custGeom>
              <a:avLst/>
              <a:gdLst/>
              <a:ahLst/>
              <a:cxnLst/>
              <a:rect l="l" t="t" r="r" b="b"/>
              <a:pathLst>
                <a:path w="8512" h="3453" extrusionOk="0">
                  <a:moveTo>
                    <a:pt x="223" y="54"/>
                  </a:moveTo>
                  <a:cubicBezTo>
                    <a:pt x="0" y="1089"/>
                    <a:pt x="0" y="2347"/>
                    <a:pt x="223" y="3373"/>
                  </a:cubicBezTo>
                  <a:lnTo>
                    <a:pt x="223" y="3373"/>
                  </a:lnTo>
                  <a:cubicBezTo>
                    <a:pt x="2918"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09" y="1"/>
                    <a:pt x="1570" y="18"/>
                    <a:pt x="223"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13"/>
            <p:cNvSpPr/>
            <p:nvPr/>
          </p:nvSpPr>
          <p:spPr>
            <a:xfrm>
              <a:off x="8340452" y="23243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603"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13"/>
            <p:cNvSpPr/>
            <p:nvPr/>
          </p:nvSpPr>
          <p:spPr>
            <a:xfrm>
              <a:off x="9362564" y="2266523"/>
              <a:ext cx="925591" cy="155549"/>
            </a:xfrm>
            <a:custGeom>
              <a:avLst/>
              <a:gdLst/>
              <a:ahLst/>
              <a:cxnLst/>
              <a:rect l="l" t="t" r="r" b="b"/>
              <a:pathLst>
                <a:path w="8289" h="1393" extrusionOk="0">
                  <a:moveTo>
                    <a:pt x="1" y="1393"/>
                  </a:moveTo>
                  <a:cubicBezTo>
                    <a:pt x="358" y="349"/>
                    <a:pt x="3783" y="777"/>
                    <a:pt x="5603" y="759"/>
                  </a:cubicBezTo>
                  <a:cubicBezTo>
                    <a:pt x="7423" y="741"/>
                    <a:pt x="8288" y="1143"/>
                    <a:pt x="8288" y="1143"/>
                  </a:cubicBezTo>
                  <a:lnTo>
                    <a:pt x="8190" y="572"/>
                  </a:lnTo>
                  <a:cubicBezTo>
                    <a:pt x="8190" y="572"/>
                    <a:pt x="4015" y="1"/>
                    <a:pt x="135" y="572"/>
                  </a:cubicBezTo>
                  <a:cubicBezTo>
                    <a:pt x="135" y="572"/>
                    <a:pt x="27" y="1098"/>
                    <a:pt x="1" y="139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13"/>
            <p:cNvSpPr/>
            <p:nvPr/>
          </p:nvSpPr>
          <p:spPr>
            <a:xfrm>
              <a:off x="8827732" y="2833410"/>
              <a:ext cx="108650" cy="122608"/>
            </a:xfrm>
            <a:custGeom>
              <a:avLst/>
              <a:gdLst/>
              <a:ahLst/>
              <a:cxnLst/>
              <a:rect l="l" t="t" r="r" b="b"/>
              <a:pathLst>
                <a:path w="973" h="1098" extrusionOk="0">
                  <a:moveTo>
                    <a:pt x="54" y="1008"/>
                  </a:moveTo>
                  <a:cubicBezTo>
                    <a:pt x="0" y="652"/>
                    <a:pt x="188" y="259"/>
                    <a:pt x="509" y="90"/>
                  </a:cubicBezTo>
                  <a:cubicBezTo>
                    <a:pt x="598" y="36"/>
                    <a:pt x="696" y="0"/>
                    <a:pt x="786" y="36"/>
                  </a:cubicBezTo>
                  <a:cubicBezTo>
                    <a:pt x="964" y="98"/>
                    <a:pt x="973" y="348"/>
                    <a:pt x="901" y="518"/>
                  </a:cubicBezTo>
                  <a:cubicBezTo>
                    <a:pt x="786" y="794"/>
                    <a:pt x="554" y="1008"/>
                    <a:pt x="268" y="109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13"/>
            <p:cNvSpPr/>
            <p:nvPr/>
          </p:nvSpPr>
          <p:spPr>
            <a:xfrm>
              <a:off x="8950177" y="2503704"/>
              <a:ext cx="108650" cy="122608"/>
            </a:xfrm>
            <a:custGeom>
              <a:avLst/>
              <a:gdLst/>
              <a:ahLst/>
              <a:cxnLst/>
              <a:rect l="l" t="t" r="r" b="b"/>
              <a:pathLst>
                <a:path w="973" h="1098" extrusionOk="0">
                  <a:moveTo>
                    <a:pt x="54" y="1008"/>
                  </a:moveTo>
                  <a:cubicBezTo>
                    <a:pt x="0" y="651"/>
                    <a:pt x="188" y="259"/>
                    <a:pt x="509" y="89"/>
                  </a:cubicBezTo>
                  <a:cubicBezTo>
                    <a:pt x="598" y="36"/>
                    <a:pt x="696" y="0"/>
                    <a:pt x="785" y="36"/>
                  </a:cubicBezTo>
                  <a:cubicBezTo>
                    <a:pt x="964" y="98"/>
                    <a:pt x="973" y="348"/>
                    <a:pt x="901" y="517"/>
                  </a:cubicBezTo>
                  <a:cubicBezTo>
                    <a:pt x="794" y="794"/>
                    <a:pt x="553" y="1008"/>
                    <a:pt x="268" y="1097"/>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13"/>
            <p:cNvSpPr/>
            <p:nvPr/>
          </p:nvSpPr>
          <p:spPr>
            <a:xfrm>
              <a:off x="9284844" y="2387123"/>
              <a:ext cx="1078014" cy="274026"/>
            </a:xfrm>
            <a:custGeom>
              <a:avLst/>
              <a:gdLst/>
              <a:ahLst/>
              <a:cxnLst/>
              <a:rect l="l" t="t" r="r" b="b"/>
              <a:pathLst>
                <a:path w="9654" h="2454" extrusionOk="0">
                  <a:moveTo>
                    <a:pt x="3427" y="2418"/>
                  </a:moveTo>
                  <a:cubicBezTo>
                    <a:pt x="4417" y="2454"/>
                    <a:pt x="5452" y="2418"/>
                    <a:pt x="6299" y="2204"/>
                  </a:cubicBezTo>
                  <a:cubicBezTo>
                    <a:pt x="9653" y="1392"/>
                    <a:pt x="6005" y="0"/>
                    <a:pt x="3302" y="223"/>
                  </a:cubicBezTo>
                  <a:cubicBezTo>
                    <a:pt x="260" y="473"/>
                    <a:pt x="1" y="2311"/>
                    <a:pt x="3427"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13"/>
            <p:cNvSpPr/>
            <p:nvPr/>
          </p:nvSpPr>
          <p:spPr>
            <a:xfrm>
              <a:off x="9506110" y="2833410"/>
              <a:ext cx="198317" cy="268108"/>
            </a:xfrm>
            <a:custGeom>
              <a:avLst/>
              <a:gdLst/>
              <a:ahLst/>
              <a:cxnLst/>
              <a:rect l="l" t="t" r="r" b="b"/>
              <a:pathLst>
                <a:path w="1776" h="2401" extrusionOk="0">
                  <a:moveTo>
                    <a:pt x="188" y="1900"/>
                  </a:moveTo>
                  <a:cubicBezTo>
                    <a:pt x="268" y="2141"/>
                    <a:pt x="474" y="2355"/>
                    <a:pt x="714" y="2373"/>
                  </a:cubicBezTo>
                  <a:cubicBezTo>
                    <a:pt x="1071" y="2400"/>
                    <a:pt x="1339" y="2034"/>
                    <a:pt x="1464" y="1704"/>
                  </a:cubicBezTo>
                  <a:cubicBezTo>
                    <a:pt x="1687" y="1142"/>
                    <a:pt x="1776" y="54"/>
                    <a:pt x="902" y="27"/>
                  </a:cubicBezTo>
                  <a:cubicBezTo>
                    <a:pt x="81" y="0"/>
                    <a:pt x="1" y="1347"/>
                    <a:pt x="188" y="190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13"/>
            <p:cNvSpPr/>
            <p:nvPr/>
          </p:nvSpPr>
          <p:spPr>
            <a:xfrm>
              <a:off x="8801825" y="2832405"/>
              <a:ext cx="425444" cy="289994"/>
            </a:xfrm>
            <a:custGeom>
              <a:avLst/>
              <a:gdLst/>
              <a:ahLst/>
              <a:cxnLst/>
              <a:rect l="l" t="t" r="r" b="b"/>
              <a:pathLst>
                <a:path w="3810" h="2597" extrusionOk="0">
                  <a:moveTo>
                    <a:pt x="2605" y="72"/>
                  </a:moveTo>
                  <a:cubicBezTo>
                    <a:pt x="2953" y="0"/>
                    <a:pt x="3364" y="9"/>
                    <a:pt x="3596" y="268"/>
                  </a:cubicBezTo>
                  <a:cubicBezTo>
                    <a:pt x="3765" y="438"/>
                    <a:pt x="3810" y="696"/>
                    <a:pt x="3783" y="937"/>
                  </a:cubicBezTo>
                  <a:cubicBezTo>
                    <a:pt x="3658" y="2025"/>
                    <a:pt x="2222" y="2596"/>
                    <a:pt x="1312" y="2061"/>
                  </a:cubicBezTo>
                  <a:cubicBezTo>
                    <a:pt x="1" y="1276"/>
                    <a:pt x="1811" y="250"/>
                    <a:pt x="2605" y="72"/>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13"/>
            <p:cNvSpPr/>
            <p:nvPr/>
          </p:nvSpPr>
          <p:spPr>
            <a:xfrm>
              <a:off x="9549830" y="2030458"/>
              <a:ext cx="116690" cy="149519"/>
            </a:xfrm>
            <a:custGeom>
              <a:avLst/>
              <a:gdLst/>
              <a:ahLst/>
              <a:cxnLst/>
              <a:rect l="l" t="t" r="r" b="b"/>
              <a:pathLst>
                <a:path w="1045" h="1339" extrusionOk="0">
                  <a:moveTo>
                    <a:pt x="242" y="331"/>
                  </a:moveTo>
                  <a:cubicBezTo>
                    <a:pt x="153" y="473"/>
                    <a:pt x="63" y="616"/>
                    <a:pt x="37" y="777"/>
                  </a:cubicBezTo>
                  <a:cubicBezTo>
                    <a:pt x="1" y="946"/>
                    <a:pt x="45" y="1134"/>
                    <a:pt x="170" y="1232"/>
                  </a:cubicBezTo>
                  <a:cubicBezTo>
                    <a:pt x="313" y="1339"/>
                    <a:pt x="509" y="1321"/>
                    <a:pt x="652" y="1223"/>
                  </a:cubicBezTo>
                  <a:cubicBezTo>
                    <a:pt x="795" y="1134"/>
                    <a:pt x="893" y="973"/>
                    <a:pt x="946" y="812"/>
                  </a:cubicBezTo>
                  <a:cubicBezTo>
                    <a:pt x="1045" y="518"/>
                    <a:pt x="1000" y="134"/>
                    <a:pt x="723"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13"/>
            <p:cNvSpPr/>
            <p:nvPr/>
          </p:nvSpPr>
          <p:spPr>
            <a:xfrm>
              <a:off x="8805680" y="1924821"/>
              <a:ext cx="371733" cy="206357"/>
            </a:xfrm>
            <a:custGeom>
              <a:avLst/>
              <a:gdLst/>
              <a:ahLst/>
              <a:cxnLst/>
              <a:rect l="l" t="t" r="r" b="b"/>
              <a:pathLst>
                <a:path w="3329" h="1848" extrusionOk="0">
                  <a:moveTo>
                    <a:pt x="1856" y="19"/>
                  </a:moveTo>
                  <a:cubicBezTo>
                    <a:pt x="1981" y="1"/>
                    <a:pt x="2115" y="10"/>
                    <a:pt x="2249" y="28"/>
                  </a:cubicBezTo>
                  <a:cubicBezTo>
                    <a:pt x="2517" y="81"/>
                    <a:pt x="2757" y="224"/>
                    <a:pt x="2864" y="474"/>
                  </a:cubicBezTo>
                  <a:cubicBezTo>
                    <a:pt x="3328" y="1517"/>
                    <a:pt x="1758" y="1848"/>
                    <a:pt x="1089" y="1535"/>
                  </a:cubicBezTo>
                  <a:cubicBezTo>
                    <a:pt x="1" y="1018"/>
                    <a:pt x="1054" y="108"/>
                    <a:pt x="1856" y="19"/>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2" name="Google Shape;1912;p13"/>
          <p:cNvGrpSpPr/>
          <p:nvPr/>
        </p:nvGrpSpPr>
        <p:grpSpPr>
          <a:xfrm>
            <a:off x="-528927" y="-197355"/>
            <a:ext cx="1301916" cy="1063694"/>
            <a:chOff x="-826252" y="1594445"/>
            <a:chExt cx="1301916" cy="1063694"/>
          </a:xfrm>
        </p:grpSpPr>
        <p:sp>
          <p:nvSpPr>
            <p:cNvPr id="1913" name="Google Shape;1913;p13"/>
            <p:cNvSpPr/>
            <p:nvPr/>
          </p:nvSpPr>
          <p:spPr>
            <a:xfrm>
              <a:off x="-826252" y="1906539"/>
              <a:ext cx="1283300" cy="751600"/>
            </a:xfrm>
            <a:custGeom>
              <a:avLst/>
              <a:gdLst/>
              <a:ahLst/>
              <a:cxnLst/>
              <a:rect l="l" t="t" r="r" b="b"/>
              <a:pathLst>
                <a:path w="51332" h="30064" extrusionOk="0">
                  <a:moveTo>
                    <a:pt x="20173" y="1602"/>
                  </a:moveTo>
                  <a:cubicBezTo>
                    <a:pt x="27760" y="1153"/>
                    <a:pt x="43432" y="-844"/>
                    <a:pt x="48323" y="404"/>
                  </a:cubicBezTo>
                  <a:cubicBezTo>
                    <a:pt x="53214" y="1652"/>
                    <a:pt x="51018" y="7492"/>
                    <a:pt x="49521" y="9089"/>
                  </a:cubicBezTo>
                  <a:cubicBezTo>
                    <a:pt x="48024" y="10686"/>
                    <a:pt x="40437" y="7242"/>
                    <a:pt x="39339" y="9987"/>
                  </a:cubicBezTo>
                  <a:cubicBezTo>
                    <a:pt x="38241" y="12732"/>
                    <a:pt x="44081" y="22515"/>
                    <a:pt x="42933" y="25560"/>
                  </a:cubicBezTo>
                  <a:cubicBezTo>
                    <a:pt x="41785" y="28605"/>
                    <a:pt x="36993" y="27656"/>
                    <a:pt x="32451" y="28255"/>
                  </a:cubicBezTo>
                  <a:cubicBezTo>
                    <a:pt x="27909" y="28854"/>
                    <a:pt x="20871" y="31400"/>
                    <a:pt x="15680" y="29154"/>
                  </a:cubicBezTo>
                  <a:cubicBezTo>
                    <a:pt x="10489" y="26908"/>
                    <a:pt x="3452" y="19122"/>
                    <a:pt x="1306" y="14779"/>
                  </a:cubicBezTo>
                  <a:cubicBezTo>
                    <a:pt x="-840" y="10437"/>
                    <a:pt x="-341" y="5295"/>
                    <a:pt x="2803" y="3099"/>
                  </a:cubicBezTo>
                  <a:cubicBezTo>
                    <a:pt x="5948" y="903"/>
                    <a:pt x="12586" y="2051"/>
                    <a:pt x="20173" y="1602"/>
                  </a:cubicBezTo>
                  <a:close/>
                </a:path>
              </a:pathLst>
            </a:custGeom>
            <a:gradFill>
              <a:gsLst>
                <a:gs pos="0">
                  <a:schemeClr val="accent6"/>
                </a:gs>
                <a:gs pos="100000">
                  <a:schemeClr val="accent5"/>
                </a:gs>
              </a:gsLst>
              <a:lin ang="5400700" scaled="0"/>
            </a:gradFill>
            <a:ln>
              <a:noFill/>
            </a:ln>
          </p:spPr>
        </p:sp>
        <p:grpSp>
          <p:nvGrpSpPr>
            <p:cNvPr id="1914" name="Google Shape;1914;p13"/>
            <p:cNvGrpSpPr/>
            <p:nvPr/>
          </p:nvGrpSpPr>
          <p:grpSpPr>
            <a:xfrm>
              <a:off x="-664561" y="2116357"/>
              <a:ext cx="973384" cy="391820"/>
              <a:chOff x="45789" y="2318057"/>
              <a:chExt cx="973384" cy="391820"/>
            </a:xfrm>
          </p:grpSpPr>
          <p:sp>
            <p:nvSpPr>
              <p:cNvPr id="1915" name="Google Shape;1915;p13"/>
              <p:cNvSpPr/>
              <p:nvPr/>
            </p:nvSpPr>
            <p:spPr>
              <a:xfrm>
                <a:off x="60436" y="23243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13"/>
              <p:cNvSpPr/>
              <p:nvPr/>
            </p:nvSpPr>
            <p:spPr>
              <a:xfrm>
                <a:off x="156320" y="2449880"/>
                <a:ext cx="248120" cy="172411"/>
              </a:xfrm>
              <a:custGeom>
                <a:avLst/>
                <a:gdLst/>
                <a:ahLst/>
                <a:cxnLst/>
                <a:rect l="l" t="t" r="r" b="b"/>
                <a:pathLst>
                  <a:path w="2222" h="1544" extrusionOk="0">
                    <a:moveTo>
                      <a:pt x="1142" y="134"/>
                    </a:moveTo>
                    <a:cubicBezTo>
                      <a:pt x="1285" y="63"/>
                      <a:pt x="1428" y="0"/>
                      <a:pt x="1588" y="0"/>
                    </a:cubicBezTo>
                    <a:cubicBezTo>
                      <a:pt x="1963" y="9"/>
                      <a:pt x="2222" y="473"/>
                      <a:pt x="2106" y="830"/>
                    </a:cubicBezTo>
                    <a:cubicBezTo>
                      <a:pt x="1990" y="1187"/>
                      <a:pt x="1624" y="1419"/>
                      <a:pt x="1249" y="1481"/>
                    </a:cubicBezTo>
                    <a:cubicBezTo>
                      <a:pt x="928" y="1526"/>
                      <a:pt x="134" y="1544"/>
                      <a:pt x="63" y="1124"/>
                    </a:cubicBezTo>
                    <a:cubicBezTo>
                      <a:pt x="0" y="723"/>
                      <a:pt x="874" y="268"/>
                      <a:pt x="1142" y="13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13"/>
              <p:cNvSpPr/>
              <p:nvPr/>
            </p:nvSpPr>
            <p:spPr>
              <a:xfrm>
                <a:off x="45789" y="2318057"/>
                <a:ext cx="973384" cy="228243"/>
              </a:xfrm>
              <a:custGeom>
                <a:avLst/>
                <a:gdLst/>
                <a:ahLst/>
                <a:cxnLst/>
                <a:rect l="l" t="t" r="r" b="b"/>
                <a:pathLst>
                  <a:path w="8717" h="2044" extrusionOk="0">
                    <a:moveTo>
                      <a:pt x="241" y="2043"/>
                    </a:moveTo>
                    <a:cubicBezTo>
                      <a:pt x="241" y="2043"/>
                      <a:pt x="99" y="553"/>
                      <a:pt x="4354" y="321"/>
                    </a:cubicBezTo>
                    <a:cubicBezTo>
                      <a:pt x="8600" y="98"/>
                      <a:pt x="8636" y="1775"/>
                      <a:pt x="8636" y="1775"/>
                    </a:cubicBezTo>
                    <a:cubicBezTo>
                      <a:pt x="8636" y="1775"/>
                      <a:pt x="8716" y="330"/>
                      <a:pt x="8484" y="161"/>
                    </a:cubicBezTo>
                    <a:cubicBezTo>
                      <a:pt x="8261" y="0"/>
                      <a:pt x="482" y="27"/>
                      <a:pt x="241" y="161"/>
                    </a:cubicBezTo>
                    <a:cubicBezTo>
                      <a:pt x="1" y="303"/>
                      <a:pt x="241" y="2043"/>
                      <a:pt x="241" y="204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8" name="Google Shape;1918;p13"/>
            <p:cNvGrpSpPr/>
            <p:nvPr/>
          </p:nvGrpSpPr>
          <p:grpSpPr>
            <a:xfrm>
              <a:off x="-475682" y="1594445"/>
              <a:ext cx="951346" cy="439358"/>
              <a:chOff x="-1817182" y="1210220"/>
              <a:chExt cx="951346" cy="439358"/>
            </a:xfrm>
          </p:grpSpPr>
          <p:sp>
            <p:nvSpPr>
              <p:cNvPr id="1919" name="Google Shape;1919;p13"/>
              <p:cNvSpPr/>
              <p:nvPr/>
            </p:nvSpPr>
            <p:spPr>
              <a:xfrm>
                <a:off x="-1816307" y="1264008"/>
                <a:ext cx="950471" cy="385571"/>
              </a:xfrm>
              <a:custGeom>
                <a:avLst/>
                <a:gdLst/>
                <a:ahLst/>
                <a:cxnLst/>
                <a:rect l="l" t="t" r="r" b="b"/>
                <a:pathLst>
                  <a:path w="8512" h="3453" extrusionOk="0">
                    <a:moveTo>
                      <a:pt x="224" y="54"/>
                    </a:moveTo>
                    <a:cubicBezTo>
                      <a:pt x="1" y="1089"/>
                      <a:pt x="1" y="2346"/>
                      <a:pt x="224" y="3381"/>
                    </a:cubicBezTo>
                    <a:lnTo>
                      <a:pt x="224" y="3381"/>
                    </a:lnTo>
                    <a:cubicBezTo>
                      <a:pt x="2918" y="3453"/>
                      <a:pt x="5603" y="3453"/>
                      <a:pt x="8288" y="3381"/>
                    </a:cubicBezTo>
                    <a:lnTo>
                      <a:pt x="8288" y="3381"/>
                    </a:lnTo>
                    <a:cubicBezTo>
                      <a:pt x="8511" y="2346"/>
                      <a:pt x="8511" y="1089"/>
                      <a:pt x="8288" y="54"/>
                    </a:cubicBezTo>
                    <a:lnTo>
                      <a:pt x="8288" y="54"/>
                    </a:lnTo>
                    <a:cubicBezTo>
                      <a:pt x="6941" y="18"/>
                      <a:pt x="5603" y="0"/>
                      <a:pt x="4256" y="0"/>
                    </a:cubicBezTo>
                    <a:lnTo>
                      <a:pt x="4256" y="0"/>
                    </a:lnTo>
                    <a:cubicBezTo>
                      <a:pt x="2918" y="0"/>
                      <a:pt x="1571" y="18"/>
                      <a:pt x="224" y="54"/>
                    </a:cubicBezTo>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13"/>
              <p:cNvSpPr/>
              <p:nvPr/>
            </p:nvSpPr>
            <p:spPr>
              <a:xfrm>
                <a:off x="-1817182" y="1210220"/>
                <a:ext cx="455370" cy="400542"/>
              </a:xfrm>
              <a:custGeom>
                <a:avLst/>
                <a:gdLst/>
                <a:ahLst/>
                <a:cxnLst/>
                <a:rect l="l" t="t" r="r" b="b"/>
                <a:pathLst>
                  <a:path w="4078" h="3587" extrusionOk="0">
                    <a:moveTo>
                      <a:pt x="2383" y="3043"/>
                    </a:moveTo>
                    <a:cubicBezTo>
                      <a:pt x="4078" y="2142"/>
                      <a:pt x="2347" y="1"/>
                      <a:pt x="875" y="919"/>
                    </a:cubicBezTo>
                    <a:cubicBezTo>
                      <a:pt x="331" y="1267"/>
                      <a:pt x="1" y="1936"/>
                      <a:pt x="143" y="2579"/>
                    </a:cubicBezTo>
                    <a:cubicBezTo>
                      <a:pt x="366" y="3587"/>
                      <a:pt x="1651" y="3435"/>
                      <a:pt x="2383" y="3043"/>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13"/>
              <p:cNvSpPr/>
              <p:nvPr/>
            </p:nvSpPr>
            <p:spPr>
              <a:xfrm>
                <a:off x="-1454599" y="1407424"/>
                <a:ext cx="107757" cy="121715"/>
              </a:xfrm>
              <a:custGeom>
                <a:avLst/>
                <a:gdLst/>
                <a:ahLst/>
                <a:cxnLst/>
                <a:rect l="l" t="t" r="r" b="b"/>
                <a:pathLst>
                  <a:path w="965" h="1090" extrusionOk="0">
                    <a:moveTo>
                      <a:pt x="54" y="1009"/>
                    </a:moveTo>
                    <a:cubicBezTo>
                      <a:pt x="1" y="643"/>
                      <a:pt x="188" y="260"/>
                      <a:pt x="509" y="81"/>
                    </a:cubicBezTo>
                    <a:cubicBezTo>
                      <a:pt x="590" y="37"/>
                      <a:pt x="697" y="1"/>
                      <a:pt x="786" y="37"/>
                    </a:cubicBezTo>
                    <a:cubicBezTo>
                      <a:pt x="956" y="99"/>
                      <a:pt x="964" y="340"/>
                      <a:pt x="902" y="518"/>
                    </a:cubicBezTo>
                    <a:cubicBezTo>
                      <a:pt x="786" y="786"/>
                      <a:pt x="545" y="1009"/>
                      <a:pt x="269" y="1089"/>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13"/>
              <p:cNvSpPr/>
              <p:nvPr/>
            </p:nvSpPr>
            <p:spPr>
              <a:xfrm>
                <a:off x="-1046121" y="1341764"/>
                <a:ext cx="131653" cy="251135"/>
              </a:xfrm>
              <a:custGeom>
                <a:avLst/>
                <a:gdLst/>
                <a:ahLst/>
                <a:cxnLst/>
                <a:rect l="l" t="t" r="r" b="b"/>
                <a:pathLst>
                  <a:path w="1179" h="2249" extrusionOk="0">
                    <a:moveTo>
                      <a:pt x="527" y="223"/>
                    </a:moveTo>
                    <a:cubicBezTo>
                      <a:pt x="170" y="678"/>
                      <a:pt x="1" y="1276"/>
                      <a:pt x="45" y="1847"/>
                    </a:cubicBezTo>
                    <a:cubicBezTo>
                      <a:pt x="63" y="2016"/>
                      <a:pt x="134" y="2212"/>
                      <a:pt x="295" y="2239"/>
                    </a:cubicBezTo>
                    <a:cubicBezTo>
                      <a:pt x="384" y="2248"/>
                      <a:pt x="473" y="2204"/>
                      <a:pt x="554" y="2150"/>
                    </a:cubicBezTo>
                    <a:cubicBezTo>
                      <a:pt x="875" y="1909"/>
                      <a:pt x="1098" y="1526"/>
                      <a:pt x="1142" y="1124"/>
                    </a:cubicBezTo>
                    <a:cubicBezTo>
                      <a:pt x="1178" y="723"/>
                      <a:pt x="1044" y="303"/>
                      <a:pt x="768"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13"/>
              <p:cNvSpPr/>
              <p:nvPr/>
            </p:nvSpPr>
            <p:spPr>
              <a:xfrm>
                <a:off x="-1806239" y="1570793"/>
                <a:ext cx="346831" cy="76826"/>
              </a:xfrm>
              <a:custGeom>
                <a:avLst/>
                <a:gdLst/>
                <a:ahLst/>
                <a:cxnLst/>
                <a:rect l="l" t="t" r="r" b="b"/>
                <a:pathLst>
                  <a:path w="3106" h="688" extrusionOk="0">
                    <a:moveTo>
                      <a:pt x="37" y="1"/>
                    </a:moveTo>
                    <a:lnTo>
                      <a:pt x="1054" y="590"/>
                    </a:lnTo>
                    <a:lnTo>
                      <a:pt x="1856" y="625"/>
                    </a:lnTo>
                    <a:lnTo>
                      <a:pt x="2436" y="545"/>
                    </a:lnTo>
                    <a:lnTo>
                      <a:pt x="3105" y="688"/>
                    </a:lnTo>
                    <a:lnTo>
                      <a:pt x="135" y="634"/>
                    </a:lnTo>
                    <a:cubicBezTo>
                      <a:pt x="135" y="634"/>
                      <a:pt x="1" y="385"/>
                      <a:pt x="37" y="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13"/>
              <p:cNvSpPr/>
              <p:nvPr/>
            </p:nvSpPr>
            <p:spPr>
              <a:xfrm>
                <a:off x="-1805244" y="1213219"/>
                <a:ext cx="925591" cy="156443"/>
              </a:xfrm>
              <a:custGeom>
                <a:avLst/>
                <a:gdLst/>
                <a:ahLst/>
                <a:cxnLst/>
                <a:rect l="l" t="t" r="r" b="b"/>
                <a:pathLst>
                  <a:path w="8289" h="1401" extrusionOk="0">
                    <a:moveTo>
                      <a:pt x="1" y="1401"/>
                    </a:moveTo>
                    <a:cubicBezTo>
                      <a:pt x="357" y="357"/>
                      <a:pt x="3783" y="785"/>
                      <a:pt x="5603" y="759"/>
                    </a:cubicBezTo>
                    <a:cubicBezTo>
                      <a:pt x="7423" y="741"/>
                      <a:pt x="8288" y="1151"/>
                      <a:pt x="8288" y="1151"/>
                    </a:cubicBezTo>
                    <a:lnTo>
                      <a:pt x="8190" y="580"/>
                    </a:lnTo>
                    <a:cubicBezTo>
                      <a:pt x="8190" y="580"/>
                      <a:pt x="4006" y="0"/>
                      <a:pt x="125" y="580"/>
                    </a:cubicBezTo>
                    <a:cubicBezTo>
                      <a:pt x="125" y="580"/>
                      <a:pt x="27" y="1098"/>
                      <a:pt x="1" y="140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25" name="Google Shape;1925;p13"/>
          <p:cNvGrpSpPr/>
          <p:nvPr/>
        </p:nvGrpSpPr>
        <p:grpSpPr>
          <a:xfrm>
            <a:off x="-2002880" y="4327658"/>
            <a:ext cx="2981530" cy="1158739"/>
            <a:chOff x="13904484" y="1488443"/>
            <a:chExt cx="2981530" cy="1158739"/>
          </a:xfrm>
        </p:grpSpPr>
        <p:sp>
          <p:nvSpPr>
            <p:cNvPr id="1926" name="Google Shape;1926;p13"/>
            <p:cNvSpPr/>
            <p:nvPr/>
          </p:nvSpPr>
          <p:spPr>
            <a:xfrm>
              <a:off x="13923018" y="1488443"/>
              <a:ext cx="2953950" cy="1039550"/>
            </a:xfrm>
            <a:custGeom>
              <a:avLst/>
              <a:gdLst/>
              <a:ahLst/>
              <a:cxnLst/>
              <a:rect l="l" t="t" r="r" b="b"/>
              <a:pathLst>
                <a:path w="118158" h="41582" extrusionOk="0">
                  <a:moveTo>
                    <a:pt x="1032" y="37265"/>
                  </a:moveTo>
                  <a:cubicBezTo>
                    <a:pt x="4872" y="43440"/>
                    <a:pt x="25868" y="40558"/>
                    <a:pt x="42519" y="40934"/>
                  </a:cubicBezTo>
                  <a:cubicBezTo>
                    <a:pt x="59170" y="41310"/>
                    <a:pt x="88757" y="39609"/>
                    <a:pt x="100939" y="39523"/>
                  </a:cubicBezTo>
                  <a:cubicBezTo>
                    <a:pt x="113121" y="39437"/>
                    <a:pt x="113065" y="43515"/>
                    <a:pt x="115610" y="40420"/>
                  </a:cubicBezTo>
                  <a:cubicBezTo>
                    <a:pt x="118155" y="37325"/>
                    <a:pt x="119503" y="24498"/>
                    <a:pt x="116209" y="20954"/>
                  </a:cubicBezTo>
                  <a:cubicBezTo>
                    <a:pt x="112915" y="17410"/>
                    <a:pt x="99788" y="22252"/>
                    <a:pt x="95845" y="19157"/>
                  </a:cubicBezTo>
                  <a:cubicBezTo>
                    <a:pt x="91902" y="16063"/>
                    <a:pt x="105278" y="4933"/>
                    <a:pt x="92550" y="2387"/>
                  </a:cubicBezTo>
                  <a:cubicBezTo>
                    <a:pt x="79822" y="-158"/>
                    <a:pt x="34731" y="-1929"/>
                    <a:pt x="19478" y="3884"/>
                  </a:cubicBezTo>
                  <a:cubicBezTo>
                    <a:pt x="4225" y="9697"/>
                    <a:pt x="-2808" y="31090"/>
                    <a:pt x="1032" y="37265"/>
                  </a:cubicBezTo>
                  <a:close/>
                </a:path>
              </a:pathLst>
            </a:custGeom>
            <a:gradFill>
              <a:gsLst>
                <a:gs pos="0">
                  <a:schemeClr val="accent6"/>
                </a:gs>
                <a:gs pos="100000">
                  <a:schemeClr val="accent5"/>
                </a:gs>
              </a:gsLst>
              <a:lin ang="5400012" scaled="0"/>
            </a:gradFill>
            <a:ln>
              <a:noFill/>
            </a:ln>
          </p:spPr>
        </p:sp>
        <p:sp>
          <p:nvSpPr>
            <p:cNvPr id="1927" name="Google Shape;1927;p13"/>
            <p:cNvSpPr/>
            <p:nvPr/>
          </p:nvSpPr>
          <p:spPr>
            <a:xfrm>
              <a:off x="15435511" y="1617020"/>
              <a:ext cx="950471" cy="385571"/>
            </a:xfrm>
            <a:custGeom>
              <a:avLst/>
              <a:gdLst/>
              <a:ahLst/>
              <a:cxnLst/>
              <a:rect l="l" t="t" r="r" b="b"/>
              <a:pathLst>
                <a:path w="8512" h="3453" extrusionOk="0">
                  <a:moveTo>
                    <a:pt x="224" y="54"/>
                  </a:moveTo>
                  <a:cubicBezTo>
                    <a:pt x="1" y="1089"/>
                    <a:pt x="1" y="2346"/>
                    <a:pt x="224" y="3381"/>
                  </a:cubicBezTo>
                  <a:lnTo>
                    <a:pt x="224" y="3381"/>
                  </a:lnTo>
                  <a:cubicBezTo>
                    <a:pt x="2918" y="3453"/>
                    <a:pt x="5594" y="3453"/>
                    <a:pt x="8289" y="3381"/>
                  </a:cubicBezTo>
                  <a:lnTo>
                    <a:pt x="8289" y="3381"/>
                  </a:lnTo>
                  <a:cubicBezTo>
                    <a:pt x="8512" y="2346"/>
                    <a:pt x="8512" y="1089"/>
                    <a:pt x="8289" y="54"/>
                  </a:cubicBezTo>
                  <a:lnTo>
                    <a:pt x="8289" y="54"/>
                  </a:lnTo>
                  <a:cubicBezTo>
                    <a:pt x="6942" y="18"/>
                    <a:pt x="5594" y="0"/>
                    <a:pt x="4256" y="0"/>
                  </a:cubicBezTo>
                  <a:lnTo>
                    <a:pt x="4256" y="0"/>
                  </a:lnTo>
                  <a:cubicBezTo>
                    <a:pt x="2909" y="0"/>
                    <a:pt x="1571" y="18"/>
                    <a:pt x="224"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13"/>
            <p:cNvSpPr/>
            <p:nvPr/>
          </p:nvSpPr>
          <p:spPr>
            <a:xfrm>
              <a:off x="14927551" y="2067251"/>
              <a:ext cx="950360" cy="385571"/>
            </a:xfrm>
            <a:custGeom>
              <a:avLst/>
              <a:gdLst/>
              <a:ahLst/>
              <a:cxnLst/>
              <a:rect l="l" t="t" r="r" b="b"/>
              <a:pathLst>
                <a:path w="8511" h="3453" extrusionOk="0">
                  <a:moveTo>
                    <a:pt x="223" y="54"/>
                  </a:moveTo>
                  <a:cubicBezTo>
                    <a:pt x="0" y="1089"/>
                    <a:pt x="0" y="2347"/>
                    <a:pt x="223" y="3373"/>
                  </a:cubicBezTo>
                  <a:lnTo>
                    <a:pt x="223" y="3373"/>
                  </a:lnTo>
                  <a:cubicBezTo>
                    <a:pt x="2917"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08" y="1"/>
                    <a:pt x="1570" y="18"/>
                    <a:pt x="223"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13"/>
            <p:cNvSpPr/>
            <p:nvPr/>
          </p:nvSpPr>
          <p:spPr>
            <a:xfrm>
              <a:off x="14412556" y="1617020"/>
              <a:ext cx="949355" cy="385571"/>
            </a:xfrm>
            <a:custGeom>
              <a:avLst/>
              <a:gdLst/>
              <a:ahLst/>
              <a:cxnLst/>
              <a:rect l="l" t="t" r="r" b="b"/>
              <a:pathLst>
                <a:path w="8502" h="3453" extrusionOk="0">
                  <a:moveTo>
                    <a:pt x="223" y="54"/>
                  </a:moveTo>
                  <a:cubicBezTo>
                    <a:pt x="0" y="1089"/>
                    <a:pt x="0" y="2346"/>
                    <a:pt x="223" y="3381"/>
                  </a:cubicBezTo>
                  <a:lnTo>
                    <a:pt x="223" y="3381"/>
                  </a:lnTo>
                  <a:cubicBezTo>
                    <a:pt x="2908" y="3453"/>
                    <a:pt x="5594" y="3453"/>
                    <a:pt x="8279" y="3381"/>
                  </a:cubicBezTo>
                  <a:lnTo>
                    <a:pt x="8279" y="3381"/>
                  </a:lnTo>
                  <a:cubicBezTo>
                    <a:pt x="8502" y="2346"/>
                    <a:pt x="8502" y="1089"/>
                    <a:pt x="8279" y="54"/>
                  </a:cubicBezTo>
                  <a:lnTo>
                    <a:pt x="8279" y="54"/>
                  </a:lnTo>
                  <a:cubicBezTo>
                    <a:pt x="6941" y="18"/>
                    <a:pt x="5594" y="0"/>
                    <a:pt x="4255" y="0"/>
                  </a:cubicBezTo>
                  <a:lnTo>
                    <a:pt x="4255" y="0"/>
                  </a:lnTo>
                  <a:cubicBezTo>
                    <a:pt x="2908" y="0"/>
                    <a:pt x="1561" y="18"/>
                    <a:pt x="223"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13"/>
            <p:cNvSpPr/>
            <p:nvPr/>
          </p:nvSpPr>
          <p:spPr>
            <a:xfrm>
              <a:off x="15935655" y="2067251"/>
              <a:ext cx="950360" cy="385571"/>
            </a:xfrm>
            <a:custGeom>
              <a:avLst/>
              <a:gdLst/>
              <a:ahLst/>
              <a:cxnLst/>
              <a:rect l="l" t="t" r="r" b="b"/>
              <a:pathLst>
                <a:path w="8511" h="3453" extrusionOk="0">
                  <a:moveTo>
                    <a:pt x="223" y="54"/>
                  </a:moveTo>
                  <a:cubicBezTo>
                    <a:pt x="0" y="1089"/>
                    <a:pt x="0" y="2347"/>
                    <a:pt x="223" y="3373"/>
                  </a:cubicBezTo>
                  <a:lnTo>
                    <a:pt x="223" y="3373"/>
                  </a:lnTo>
                  <a:cubicBezTo>
                    <a:pt x="2917"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17" y="1"/>
                    <a:pt x="1570" y="18"/>
                    <a:pt x="223"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13"/>
            <p:cNvSpPr/>
            <p:nvPr/>
          </p:nvSpPr>
          <p:spPr>
            <a:xfrm>
              <a:off x="13904484" y="2067251"/>
              <a:ext cx="950360" cy="385571"/>
            </a:xfrm>
            <a:custGeom>
              <a:avLst/>
              <a:gdLst/>
              <a:ahLst/>
              <a:cxnLst/>
              <a:rect l="l" t="t" r="r" b="b"/>
              <a:pathLst>
                <a:path w="8511" h="3453" extrusionOk="0">
                  <a:moveTo>
                    <a:pt x="223" y="54"/>
                  </a:moveTo>
                  <a:cubicBezTo>
                    <a:pt x="0" y="1089"/>
                    <a:pt x="0" y="2347"/>
                    <a:pt x="223" y="3373"/>
                  </a:cubicBezTo>
                  <a:lnTo>
                    <a:pt x="223" y="3373"/>
                  </a:lnTo>
                  <a:cubicBezTo>
                    <a:pt x="2909" y="3453"/>
                    <a:pt x="5594" y="3453"/>
                    <a:pt x="8279" y="3373"/>
                  </a:cubicBezTo>
                  <a:lnTo>
                    <a:pt x="8279" y="3373"/>
                  </a:lnTo>
                  <a:cubicBezTo>
                    <a:pt x="8511" y="2347"/>
                    <a:pt x="8511" y="1089"/>
                    <a:pt x="8279" y="54"/>
                  </a:cubicBezTo>
                  <a:lnTo>
                    <a:pt x="8279" y="54"/>
                  </a:lnTo>
                  <a:cubicBezTo>
                    <a:pt x="6941" y="18"/>
                    <a:pt x="5594" y="1"/>
                    <a:pt x="4256" y="1"/>
                  </a:cubicBezTo>
                  <a:lnTo>
                    <a:pt x="4256" y="1"/>
                  </a:lnTo>
                  <a:cubicBezTo>
                    <a:pt x="2909" y="1"/>
                    <a:pt x="1570" y="18"/>
                    <a:pt x="223" y="54"/>
                  </a:cubicBezTo>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13"/>
            <p:cNvSpPr/>
            <p:nvPr/>
          </p:nvSpPr>
          <p:spPr>
            <a:xfrm>
              <a:off x="14906647" y="2054233"/>
              <a:ext cx="973384" cy="222325"/>
            </a:xfrm>
            <a:custGeom>
              <a:avLst/>
              <a:gdLst/>
              <a:ahLst/>
              <a:cxnLst/>
              <a:rect l="l" t="t" r="r" b="b"/>
              <a:pathLst>
                <a:path w="8717" h="1991" extrusionOk="0">
                  <a:moveTo>
                    <a:pt x="4635" y="0"/>
                  </a:moveTo>
                  <a:cubicBezTo>
                    <a:pt x="2550" y="0"/>
                    <a:pt x="376" y="43"/>
                    <a:pt x="251" y="118"/>
                  </a:cubicBezTo>
                  <a:cubicBezTo>
                    <a:pt x="1" y="251"/>
                    <a:pt x="251" y="1991"/>
                    <a:pt x="251" y="1991"/>
                  </a:cubicBezTo>
                  <a:cubicBezTo>
                    <a:pt x="251" y="1991"/>
                    <a:pt x="108" y="501"/>
                    <a:pt x="4354" y="278"/>
                  </a:cubicBezTo>
                  <a:cubicBezTo>
                    <a:pt x="4629" y="263"/>
                    <a:pt x="4886" y="256"/>
                    <a:pt x="5127" y="256"/>
                  </a:cubicBezTo>
                  <a:cubicBezTo>
                    <a:pt x="8606" y="256"/>
                    <a:pt x="8645" y="1723"/>
                    <a:pt x="8645" y="1723"/>
                  </a:cubicBezTo>
                  <a:cubicBezTo>
                    <a:pt x="8645" y="1723"/>
                    <a:pt x="8717" y="278"/>
                    <a:pt x="8494" y="118"/>
                  </a:cubicBezTo>
                  <a:cubicBezTo>
                    <a:pt x="8387" y="36"/>
                    <a:pt x="6549" y="0"/>
                    <a:pt x="4635" y="0"/>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13"/>
            <p:cNvSpPr/>
            <p:nvPr/>
          </p:nvSpPr>
          <p:spPr>
            <a:xfrm>
              <a:off x="15946714" y="2008561"/>
              <a:ext cx="925591" cy="156443"/>
            </a:xfrm>
            <a:custGeom>
              <a:avLst/>
              <a:gdLst/>
              <a:ahLst/>
              <a:cxnLst/>
              <a:rect l="l" t="t" r="r" b="b"/>
              <a:pathLst>
                <a:path w="8289" h="1401" extrusionOk="0">
                  <a:moveTo>
                    <a:pt x="0" y="1401"/>
                  </a:moveTo>
                  <a:cubicBezTo>
                    <a:pt x="348" y="357"/>
                    <a:pt x="3783" y="785"/>
                    <a:pt x="5603" y="767"/>
                  </a:cubicBezTo>
                  <a:cubicBezTo>
                    <a:pt x="7423" y="741"/>
                    <a:pt x="8288" y="1151"/>
                    <a:pt x="8288" y="1151"/>
                  </a:cubicBezTo>
                  <a:lnTo>
                    <a:pt x="8190" y="580"/>
                  </a:lnTo>
                  <a:cubicBezTo>
                    <a:pt x="8190" y="580"/>
                    <a:pt x="4006" y="0"/>
                    <a:pt x="125" y="580"/>
                  </a:cubicBezTo>
                  <a:cubicBezTo>
                    <a:pt x="125" y="580"/>
                    <a:pt x="27" y="1106"/>
                    <a:pt x="0" y="140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13"/>
            <p:cNvSpPr/>
            <p:nvPr/>
          </p:nvSpPr>
          <p:spPr>
            <a:xfrm>
              <a:off x="16066198" y="2113082"/>
              <a:ext cx="451462" cy="274138"/>
            </a:xfrm>
            <a:custGeom>
              <a:avLst/>
              <a:gdLst/>
              <a:ahLst/>
              <a:cxnLst/>
              <a:rect l="l" t="t" r="r" b="b"/>
              <a:pathLst>
                <a:path w="4043" h="2455" extrusionOk="0">
                  <a:moveTo>
                    <a:pt x="1437" y="2418"/>
                  </a:moveTo>
                  <a:cubicBezTo>
                    <a:pt x="1848" y="2454"/>
                    <a:pt x="2285" y="2418"/>
                    <a:pt x="2642" y="2213"/>
                  </a:cubicBezTo>
                  <a:cubicBezTo>
                    <a:pt x="4042" y="1393"/>
                    <a:pt x="2517" y="1"/>
                    <a:pt x="1384" y="224"/>
                  </a:cubicBezTo>
                  <a:cubicBezTo>
                    <a:pt x="117" y="474"/>
                    <a:pt x="1" y="2311"/>
                    <a:pt x="1437"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13"/>
            <p:cNvSpPr/>
            <p:nvPr/>
          </p:nvSpPr>
          <p:spPr>
            <a:xfrm>
              <a:off x="16451785" y="2229662"/>
              <a:ext cx="73811" cy="112670"/>
            </a:xfrm>
            <a:custGeom>
              <a:avLst/>
              <a:gdLst/>
              <a:ahLst/>
              <a:cxnLst/>
              <a:rect l="l" t="t" r="r" b="b"/>
              <a:pathLst>
                <a:path w="661" h="1009" extrusionOk="0">
                  <a:moveTo>
                    <a:pt x="0" y="884"/>
                  </a:moveTo>
                  <a:cubicBezTo>
                    <a:pt x="54" y="696"/>
                    <a:pt x="36" y="491"/>
                    <a:pt x="107" y="313"/>
                  </a:cubicBezTo>
                  <a:cubicBezTo>
                    <a:pt x="188" y="134"/>
                    <a:pt x="438" y="1"/>
                    <a:pt x="580" y="134"/>
                  </a:cubicBezTo>
                  <a:cubicBezTo>
                    <a:pt x="661" y="215"/>
                    <a:pt x="661" y="340"/>
                    <a:pt x="661" y="447"/>
                  </a:cubicBezTo>
                  <a:cubicBezTo>
                    <a:pt x="652" y="572"/>
                    <a:pt x="643" y="705"/>
                    <a:pt x="580" y="812"/>
                  </a:cubicBezTo>
                  <a:cubicBezTo>
                    <a:pt x="518" y="928"/>
                    <a:pt x="402" y="1009"/>
                    <a:pt x="277" y="99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13"/>
            <p:cNvSpPr/>
            <p:nvPr/>
          </p:nvSpPr>
          <p:spPr>
            <a:xfrm>
              <a:off x="16163907" y="1693771"/>
              <a:ext cx="198317" cy="267996"/>
            </a:xfrm>
            <a:custGeom>
              <a:avLst/>
              <a:gdLst/>
              <a:ahLst/>
              <a:cxnLst/>
              <a:rect l="l" t="t" r="r" b="b"/>
              <a:pathLst>
                <a:path w="1776" h="2400" extrusionOk="0">
                  <a:moveTo>
                    <a:pt x="188" y="1909"/>
                  </a:moveTo>
                  <a:cubicBezTo>
                    <a:pt x="268" y="2141"/>
                    <a:pt x="464" y="2355"/>
                    <a:pt x="714" y="2373"/>
                  </a:cubicBezTo>
                  <a:cubicBezTo>
                    <a:pt x="1071" y="2400"/>
                    <a:pt x="1329" y="2043"/>
                    <a:pt x="1463" y="1704"/>
                  </a:cubicBezTo>
                  <a:cubicBezTo>
                    <a:pt x="1677" y="1142"/>
                    <a:pt x="1776" y="63"/>
                    <a:pt x="901" y="27"/>
                  </a:cubicBezTo>
                  <a:cubicBezTo>
                    <a:pt x="81" y="0"/>
                    <a:pt x="0" y="1347"/>
                    <a:pt x="188" y="1909"/>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13"/>
            <p:cNvSpPr/>
            <p:nvPr/>
          </p:nvSpPr>
          <p:spPr>
            <a:xfrm>
              <a:off x="15200555" y="1631015"/>
              <a:ext cx="723366" cy="439402"/>
            </a:xfrm>
            <a:custGeom>
              <a:avLst/>
              <a:gdLst/>
              <a:ahLst/>
              <a:cxnLst/>
              <a:rect l="l" t="t" r="r" b="b"/>
              <a:pathLst>
                <a:path w="6478" h="3935" extrusionOk="0">
                  <a:moveTo>
                    <a:pt x="4149" y="330"/>
                  </a:moveTo>
                  <a:cubicBezTo>
                    <a:pt x="4515" y="143"/>
                    <a:pt x="4952" y="0"/>
                    <a:pt x="5335" y="143"/>
                  </a:cubicBezTo>
                  <a:cubicBezTo>
                    <a:pt x="5630" y="250"/>
                    <a:pt x="5844" y="491"/>
                    <a:pt x="6031" y="741"/>
                  </a:cubicBezTo>
                  <a:cubicBezTo>
                    <a:pt x="6263" y="1035"/>
                    <a:pt x="6477" y="1374"/>
                    <a:pt x="6450" y="1749"/>
                  </a:cubicBezTo>
                  <a:cubicBezTo>
                    <a:pt x="6290" y="3934"/>
                    <a:pt x="1" y="2427"/>
                    <a:pt x="4149" y="33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13"/>
            <p:cNvSpPr/>
            <p:nvPr/>
          </p:nvSpPr>
          <p:spPr>
            <a:xfrm>
              <a:off x="14974429" y="2058365"/>
              <a:ext cx="738217" cy="362688"/>
            </a:xfrm>
            <a:custGeom>
              <a:avLst/>
              <a:gdLst/>
              <a:ahLst/>
              <a:cxnLst/>
              <a:rect l="l" t="t" r="r" b="b"/>
              <a:pathLst>
                <a:path w="6611" h="3248" extrusionOk="0">
                  <a:moveTo>
                    <a:pt x="4586" y="2543"/>
                  </a:moveTo>
                  <a:cubicBezTo>
                    <a:pt x="4791" y="2462"/>
                    <a:pt x="4978" y="2346"/>
                    <a:pt x="5077" y="2150"/>
                  </a:cubicBezTo>
                  <a:cubicBezTo>
                    <a:pt x="5264" y="1758"/>
                    <a:pt x="4961" y="1294"/>
                    <a:pt x="4604" y="1035"/>
                  </a:cubicBezTo>
                  <a:cubicBezTo>
                    <a:pt x="3230" y="0"/>
                    <a:pt x="63" y="491"/>
                    <a:pt x="0" y="2578"/>
                  </a:cubicBezTo>
                  <a:cubicBezTo>
                    <a:pt x="0" y="2721"/>
                    <a:pt x="9" y="2882"/>
                    <a:pt x="99" y="2998"/>
                  </a:cubicBezTo>
                  <a:cubicBezTo>
                    <a:pt x="259" y="3230"/>
                    <a:pt x="580" y="3247"/>
                    <a:pt x="848" y="3230"/>
                  </a:cubicBezTo>
                  <a:cubicBezTo>
                    <a:pt x="1927" y="3176"/>
                    <a:pt x="2944" y="2944"/>
                    <a:pt x="3988" y="2730"/>
                  </a:cubicBezTo>
                  <a:cubicBezTo>
                    <a:pt x="4782" y="2569"/>
                    <a:pt x="5469" y="2230"/>
                    <a:pt x="6245" y="2061"/>
                  </a:cubicBezTo>
                  <a:cubicBezTo>
                    <a:pt x="6397" y="2025"/>
                    <a:pt x="6611" y="2061"/>
                    <a:pt x="6593" y="2213"/>
                  </a:cubicBezTo>
                  <a:cubicBezTo>
                    <a:pt x="6004" y="2489"/>
                    <a:pt x="5380" y="2685"/>
                    <a:pt x="4729" y="278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13"/>
            <p:cNvSpPr/>
            <p:nvPr/>
          </p:nvSpPr>
          <p:spPr>
            <a:xfrm>
              <a:off x="15166719" y="1668870"/>
              <a:ext cx="191394" cy="244100"/>
            </a:xfrm>
            <a:custGeom>
              <a:avLst/>
              <a:gdLst/>
              <a:ahLst/>
              <a:cxnLst/>
              <a:rect l="l" t="t" r="r" b="b"/>
              <a:pathLst>
                <a:path w="1714" h="2186" extrusionOk="0">
                  <a:moveTo>
                    <a:pt x="562" y="357"/>
                  </a:moveTo>
                  <a:cubicBezTo>
                    <a:pt x="241" y="553"/>
                    <a:pt x="27" y="919"/>
                    <a:pt x="18" y="1303"/>
                  </a:cubicBezTo>
                  <a:cubicBezTo>
                    <a:pt x="0" y="1686"/>
                    <a:pt x="259" y="2105"/>
                    <a:pt x="643" y="2150"/>
                  </a:cubicBezTo>
                  <a:cubicBezTo>
                    <a:pt x="928" y="2186"/>
                    <a:pt x="1196" y="1998"/>
                    <a:pt x="1374" y="1775"/>
                  </a:cubicBezTo>
                  <a:cubicBezTo>
                    <a:pt x="1597" y="1490"/>
                    <a:pt x="1713" y="1106"/>
                    <a:pt x="1642" y="750"/>
                  </a:cubicBezTo>
                  <a:cubicBezTo>
                    <a:pt x="1561" y="402"/>
                    <a:pt x="1294" y="80"/>
                    <a:pt x="937"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13"/>
            <p:cNvSpPr/>
            <p:nvPr/>
          </p:nvSpPr>
          <p:spPr>
            <a:xfrm>
              <a:off x="14454395" y="1694777"/>
              <a:ext cx="425444" cy="289994"/>
            </a:xfrm>
            <a:custGeom>
              <a:avLst/>
              <a:gdLst/>
              <a:ahLst/>
              <a:cxnLst/>
              <a:rect l="l" t="t" r="r" b="b"/>
              <a:pathLst>
                <a:path w="3810" h="2597" extrusionOk="0">
                  <a:moveTo>
                    <a:pt x="2606" y="71"/>
                  </a:moveTo>
                  <a:cubicBezTo>
                    <a:pt x="2954" y="0"/>
                    <a:pt x="3364" y="9"/>
                    <a:pt x="3605" y="268"/>
                  </a:cubicBezTo>
                  <a:cubicBezTo>
                    <a:pt x="3765" y="437"/>
                    <a:pt x="3810" y="696"/>
                    <a:pt x="3783" y="937"/>
                  </a:cubicBezTo>
                  <a:cubicBezTo>
                    <a:pt x="3658" y="2025"/>
                    <a:pt x="2222" y="2596"/>
                    <a:pt x="1312" y="2061"/>
                  </a:cubicBezTo>
                  <a:cubicBezTo>
                    <a:pt x="1" y="1276"/>
                    <a:pt x="1812" y="250"/>
                    <a:pt x="2606" y="7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13"/>
            <p:cNvSpPr/>
            <p:nvPr/>
          </p:nvSpPr>
          <p:spPr>
            <a:xfrm>
              <a:off x="13931458" y="2126035"/>
              <a:ext cx="123613" cy="167497"/>
            </a:xfrm>
            <a:custGeom>
              <a:avLst/>
              <a:gdLst/>
              <a:ahLst/>
              <a:cxnLst/>
              <a:rect l="l" t="t" r="r" b="b"/>
              <a:pathLst>
                <a:path w="1107" h="1500" extrusionOk="0">
                  <a:moveTo>
                    <a:pt x="509" y="179"/>
                  </a:moveTo>
                  <a:cubicBezTo>
                    <a:pt x="188" y="411"/>
                    <a:pt x="0" y="822"/>
                    <a:pt x="36" y="1214"/>
                  </a:cubicBezTo>
                  <a:cubicBezTo>
                    <a:pt x="45" y="1339"/>
                    <a:pt x="107" y="1482"/>
                    <a:pt x="223" y="1491"/>
                  </a:cubicBezTo>
                  <a:cubicBezTo>
                    <a:pt x="277" y="1500"/>
                    <a:pt x="330" y="1473"/>
                    <a:pt x="375" y="1446"/>
                  </a:cubicBezTo>
                  <a:cubicBezTo>
                    <a:pt x="866" y="1170"/>
                    <a:pt x="1106" y="536"/>
                    <a:pt x="946"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13"/>
            <p:cNvSpPr/>
            <p:nvPr/>
          </p:nvSpPr>
          <p:spPr>
            <a:xfrm>
              <a:off x="14435523" y="2178854"/>
              <a:ext cx="339797" cy="247226"/>
            </a:xfrm>
            <a:custGeom>
              <a:avLst/>
              <a:gdLst/>
              <a:ahLst/>
              <a:cxnLst/>
              <a:rect l="l" t="t" r="r" b="b"/>
              <a:pathLst>
                <a:path w="3043" h="2214" extrusionOk="0">
                  <a:moveTo>
                    <a:pt x="1945" y="143"/>
                  </a:moveTo>
                  <a:cubicBezTo>
                    <a:pt x="2114" y="63"/>
                    <a:pt x="2302" y="1"/>
                    <a:pt x="2480" y="27"/>
                  </a:cubicBezTo>
                  <a:cubicBezTo>
                    <a:pt x="2543" y="36"/>
                    <a:pt x="2605" y="63"/>
                    <a:pt x="2659" y="90"/>
                  </a:cubicBezTo>
                  <a:cubicBezTo>
                    <a:pt x="2900" y="224"/>
                    <a:pt x="3042" y="518"/>
                    <a:pt x="3007" y="795"/>
                  </a:cubicBezTo>
                  <a:cubicBezTo>
                    <a:pt x="2837" y="2213"/>
                    <a:pt x="0" y="1071"/>
                    <a:pt x="1945" y="143"/>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13"/>
            <p:cNvSpPr/>
            <p:nvPr/>
          </p:nvSpPr>
          <p:spPr>
            <a:xfrm>
              <a:off x="16425878" y="2467737"/>
              <a:ext cx="131653" cy="179446"/>
            </a:xfrm>
            <a:custGeom>
              <a:avLst/>
              <a:gdLst/>
              <a:ahLst/>
              <a:cxnLst/>
              <a:rect l="l" t="t" r="r" b="b"/>
              <a:pathLst>
                <a:path w="1179" h="1607" extrusionOk="0">
                  <a:moveTo>
                    <a:pt x="393" y="1598"/>
                  </a:moveTo>
                  <a:cubicBezTo>
                    <a:pt x="464" y="1607"/>
                    <a:pt x="527" y="1535"/>
                    <a:pt x="562" y="1473"/>
                  </a:cubicBezTo>
                  <a:cubicBezTo>
                    <a:pt x="732" y="1205"/>
                    <a:pt x="1178" y="135"/>
                    <a:pt x="634" y="72"/>
                  </a:cubicBezTo>
                  <a:cubicBezTo>
                    <a:pt x="0" y="1"/>
                    <a:pt x="304" y="1303"/>
                    <a:pt x="393" y="1598"/>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13"/>
            <p:cNvSpPr/>
            <p:nvPr/>
          </p:nvSpPr>
          <p:spPr>
            <a:xfrm>
              <a:off x="15333997" y="1659825"/>
              <a:ext cx="156554" cy="236283"/>
            </a:xfrm>
            <a:custGeom>
              <a:avLst/>
              <a:gdLst/>
              <a:ahLst/>
              <a:cxnLst/>
              <a:rect l="l" t="t" r="r" b="b"/>
              <a:pathLst>
                <a:path w="1402" h="2116" extrusionOk="0">
                  <a:moveTo>
                    <a:pt x="795" y="1624"/>
                  </a:moveTo>
                  <a:cubicBezTo>
                    <a:pt x="991" y="1330"/>
                    <a:pt x="1402" y="1"/>
                    <a:pt x="661" y="322"/>
                  </a:cubicBezTo>
                  <a:cubicBezTo>
                    <a:pt x="1" y="599"/>
                    <a:pt x="474" y="2115"/>
                    <a:pt x="795" y="1624"/>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13"/>
            <p:cNvSpPr/>
            <p:nvPr/>
          </p:nvSpPr>
          <p:spPr>
            <a:xfrm>
              <a:off x="14372766" y="2395041"/>
              <a:ext cx="155438" cy="236171"/>
            </a:xfrm>
            <a:custGeom>
              <a:avLst/>
              <a:gdLst/>
              <a:ahLst/>
              <a:cxnLst/>
              <a:rect l="l" t="t" r="r" b="b"/>
              <a:pathLst>
                <a:path w="1392" h="2115" extrusionOk="0">
                  <a:moveTo>
                    <a:pt x="785" y="1624"/>
                  </a:moveTo>
                  <a:cubicBezTo>
                    <a:pt x="982" y="1321"/>
                    <a:pt x="1392" y="1"/>
                    <a:pt x="651" y="313"/>
                  </a:cubicBezTo>
                  <a:cubicBezTo>
                    <a:pt x="0" y="598"/>
                    <a:pt x="473" y="2115"/>
                    <a:pt x="785" y="1624"/>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13"/>
            <p:cNvSpPr/>
            <p:nvPr/>
          </p:nvSpPr>
          <p:spPr>
            <a:xfrm>
              <a:off x="14836966" y="2020510"/>
              <a:ext cx="87769" cy="61862"/>
            </a:xfrm>
            <a:custGeom>
              <a:avLst/>
              <a:gdLst/>
              <a:ahLst/>
              <a:cxnLst/>
              <a:rect l="l" t="t" r="r" b="b"/>
              <a:pathLst>
                <a:path w="786" h="554" extrusionOk="0">
                  <a:moveTo>
                    <a:pt x="0" y="125"/>
                  </a:moveTo>
                  <a:cubicBezTo>
                    <a:pt x="161" y="27"/>
                    <a:pt x="375" y="0"/>
                    <a:pt x="553" y="72"/>
                  </a:cubicBezTo>
                  <a:cubicBezTo>
                    <a:pt x="616" y="89"/>
                    <a:pt x="669" y="116"/>
                    <a:pt x="705" y="170"/>
                  </a:cubicBezTo>
                  <a:cubicBezTo>
                    <a:pt x="785" y="286"/>
                    <a:pt x="705" y="473"/>
                    <a:pt x="571" y="518"/>
                  </a:cubicBezTo>
                  <a:cubicBezTo>
                    <a:pt x="438" y="553"/>
                    <a:pt x="277" y="482"/>
                    <a:pt x="206" y="357"/>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13"/>
            <p:cNvSpPr/>
            <p:nvPr/>
          </p:nvSpPr>
          <p:spPr>
            <a:xfrm>
              <a:off x="15898921" y="1958758"/>
              <a:ext cx="284969" cy="140586"/>
            </a:xfrm>
            <a:custGeom>
              <a:avLst/>
              <a:gdLst/>
              <a:ahLst/>
              <a:cxnLst/>
              <a:rect l="l" t="t" r="r" b="b"/>
              <a:pathLst>
                <a:path w="2552" h="1259" extrusionOk="0">
                  <a:moveTo>
                    <a:pt x="2552" y="625"/>
                  </a:moveTo>
                  <a:cubicBezTo>
                    <a:pt x="2507" y="544"/>
                    <a:pt x="2409" y="509"/>
                    <a:pt x="2311" y="491"/>
                  </a:cubicBezTo>
                  <a:cubicBezTo>
                    <a:pt x="1900" y="384"/>
                    <a:pt x="72" y="0"/>
                    <a:pt x="18" y="901"/>
                  </a:cubicBezTo>
                  <a:cubicBezTo>
                    <a:pt x="0" y="1258"/>
                    <a:pt x="411" y="1044"/>
                    <a:pt x="687" y="990"/>
                  </a:cubicBezTo>
                  <a:cubicBezTo>
                    <a:pt x="1312" y="865"/>
                    <a:pt x="1927" y="750"/>
                    <a:pt x="2552" y="625"/>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13"/>
            <p:cNvSpPr/>
            <p:nvPr/>
          </p:nvSpPr>
          <p:spPr>
            <a:xfrm>
              <a:off x="16663952" y="2404980"/>
              <a:ext cx="52929" cy="43996"/>
            </a:xfrm>
            <a:custGeom>
              <a:avLst/>
              <a:gdLst/>
              <a:ahLst/>
              <a:cxnLst/>
              <a:rect l="l" t="t" r="r" b="b"/>
              <a:pathLst>
                <a:path w="474" h="394" extrusionOk="0">
                  <a:moveTo>
                    <a:pt x="1" y="393"/>
                  </a:moveTo>
                  <a:lnTo>
                    <a:pt x="473" y="1"/>
                  </a:lnTo>
                  <a:lnTo>
                    <a:pt x="473" y="384"/>
                  </a:ln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49" name="Google Shape;1949;p13"/>
          <p:cNvSpPr/>
          <p:nvPr/>
        </p:nvSpPr>
        <p:spPr>
          <a:xfrm>
            <a:off x="4984150" y="2533575"/>
            <a:ext cx="3976500" cy="3976500"/>
          </a:xfrm>
          <a:prstGeom prst="ellipse">
            <a:avLst/>
          </a:prstGeom>
          <a:gradFill>
            <a:gsLst>
              <a:gs pos="0">
                <a:srgbClr val="FED002">
                  <a:alpha val="39215"/>
                </a:srgbClr>
              </a:gs>
              <a:gs pos="68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13"/>
          <p:cNvSpPr/>
          <p:nvPr/>
        </p:nvSpPr>
        <p:spPr>
          <a:xfrm>
            <a:off x="5285575" y="-1653750"/>
            <a:ext cx="3976500" cy="3976500"/>
          </a:xfrm>
          <a:prstGeom prst="ellipse">
            <a:avLst/>
          </a:prstGeom>
          <a:gradFill>
            <a:gsLst>
              <a:gs pos="0">
                <a:srgbClr val="FED002">
                  <a:alpha val="39215"/>
                </a:srgbClr>
              </a:gs>
              <a:gs pos="68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13"/>
          <p:cNvSpPr txBox="1">
            <a:spLocks noGrp="1"/>
          </p:cNvSpPr>
          <p:nvPr>
            <p:ph type="title"/>
          </p:nvPr>
        </p:nvSpPr>
        <p:spPr>
          <a:xfrm>
            <a:off x="720000" y="5394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952" name="Google Shape;1952;p13"/>
          <p:cNvSpPr txBox="1">
            <a:spLocks noGrp="1"/>
          </p:cNvSpPr>
          <p:nvPr>
            <p:ph type="subTitle" idx="1"/>
          </p:nvPr>
        </p:nvSpPr>
        <p:spPr>
          <a:xfrm>
            <a:off x="1731264" y="1792750"/>
            <a:ext cx="23676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200"/>
              <a:buNone/>
              <a:defRPr>
                <a:solidFill>
                  <a:schemeClr val="dk1"/>
                </a:solidFill>
              </a:defRPr>
            </a:lvl2pPr>
            <a:lvl3pPr lvl="2" algn="ctr" rtl="0">
              <a:lnSpc>
                <a:spcPct val="100000"/>
              </a:lnSpc>
              <a:spcBef>
                <a:spcPts val="1600"/>
              </a:spcBef>
              <a:spcAft>
                <a:spcPts val="0"/>
              </a:spcAft>
              <a:buClr>
                <a:schemeClr val="dk1"/>
              </a:buClr>
              <a:buSzPts val="1200"/>
              <a:buNone/>
              <a:defRPr>
                <a:solidFill>
                  <a:schemeClr val="dk1"/>
                </a:solidFill>
              </a:defRPr>
            </a:lvl3pPr>
            <a:lvl4pPr lvl="3" algn="ctr" rtl="0">
              <a:lnSpc>
                <a:spcPct val="100000"/>
              </a:lnSpc>
              <a:spcBef>
                <a:spcPts val="1600"/>
              </a:spcBef>
              <a:spcAft>
                <a:spcPts val="0"/>
              </a:spcAft>
              <a:buClr>
                <a:schemeClr val="dk1"/>
              </a:buClr>
              <a:buSzPts val="1200"/>
              <a:buNone/>
              <a:defRPr>
                <a:solidFill>
                  <a:schemeClr val="dk1"/>
                </a:solidFill>
              </a:defRPr>
            </a:lvl4pPr>
            <a:lvl5pPr lvl="4" algn="ctr" rtl="0">
              <a:lnSpc>
                <a:spcPct val="100000"/>
              </a:lnSpc>
              <a:spcBef>
                <a:spcPts val="1600"/>
              </a:spcBef>
              <a:spcAft>
                <a:spcPts val="0"/>
              </a:spcAft>
              <a:buClr>
                <a:schemeClr val="dk1"/>
              </a:buClr>
              <a:buSzPts val="1200"/>
              <a:buNone/>
              <a:defRPr>
                <a:solidFill>
                  <a:schemeClr val="dk1"/>
                </a:solidFill>
              </a:defRPr>
            </a:lvl5pPr>
            <a:lvl6pPr lvl="5" algn="ctr" rtl="0">
              <a:lnSpc>
                <a:spcPct val="100000"/>
              </a:lnSpc>
              <a:spcBef>
                <a:spcPts val="1600"/>
              </a:spcBef>
              <a:spcAft>
                <a:spcPts val="0"/>
              </a:spcAft>
              <a:buClr>
                <a:schemeClr val="dk1"/>
              </a:buClr>
              <a:buSzPts val="1200"/>
              <a:buNone/>
              <a:defRPr>
                <a:solidFill>
                  <a:schemeClr val="dk1"/>
                </a:solidFill>
              </a:defRPr>
            </a:lvl6pPr>
            <a:lvl7pPr lvl="6" algn="ctr" rtl="0">
              <a:lnSpc>
                <a:spcPct val="100000"/>
              </a:lnSpc>
              <a:spcBef>
                <a:spcPts val="1600"/>
              </a:spcBef>
              <a:spcAft>
                <a:spcPts val="0"/>
              </a:spcAft>
              <a:buClr>
                <a:schemeClr val="dk1"/>
              </a:buClr>
              <a:buSzPts val="1200"/>
              <a:buNone/>
              <a:defRPr>
                <a:solidFill>
                  <a:schemeClr val="dk1"/>
                </a:solidFill>
              </a:defRPr>
            </a:lvl7pPr>
            <a:lvl8pPr lvl="7" algn="ctr" rtl="0">
              <a:lnSpc>
                <a:spcPct val="100000"/>
              </a:lnSpc>
              <a:spcBef>
                <a:spcPts val="1600"/>
              </a:spcBef>
              <a:spcAft>
                <a:spcPts val="0"/>
              </a:spcAft>
              <a:buClr>
                <a:schemeClr val="dk1"/>
              </a:buClr>
              <a:buSzPts val="1200"/>
              <a:buNone/>
              <a:defRPr>
                <a:solidFill>
                  <a:schemeClr val="dk1"/>
                </a:solidFill>
              </a:defRPr>
            </a:lvl8pPr>
            <a:lvl9pPr lvl="8" algn="ctr" rtl="0">
              <a:lnSpc>
                <a:spcPct val="100000"/>
              </a:lnSpc>
              <a:spcBef>
                <a:spcPts val="1600"/>
              </a:spcBef>
              <a:spcAft>
                <a:spcPts val="1600"/>
              </a:spcAft>
              <a:buClr>
                <a:schemeClr val="dk1"/>
              </a:buClr>
              <a:buSzPts val="1200"/>
              <a:buNone/>
              <a:defRPr>
                <a:solidFill>
                  <a:schemeClr val="dk1"/>
                </a:solidFill>
              </a:defRPr>
            </a:lvl9pPr>
          </a:lstStyle>
          <a:p>
            <a:endParaRPr/>
          </a:p>
        </p:txBody>
      </p:sp>
      <p:sp>
        <p:nvSpPr>
          <p:cNvPr id="1953" name="Google Shape;1953;p13"/>
          <p:cNvSpPr txBox="1">
            <a:spLocks noGrp="1"/>
          </p:cNvSpPr>
          <p:nvPr>
            <p:ph type="subTitle" idx="2"/>
          </p:nvPr>
        </p:nvSpPr>
        <p:spPr>
          <a:xfrm>
            <a:off x="1731100" y="2853063"/>
            <a:ext cx="23676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200"/>
              <a:buNone/>
              <a:defRPr>
                <a:solidFill>
                  <a:schemeClr val="dk1"/>
                </a:solidFill>
              </a:defRPr>
            </a:lvl2pPr>
            <a:lvl3pPr lvl="2" algn="ctr" rtl="0">
              <a:lnSpc>
                <a:spcPct val="100000"/>
              </a:lnSpc>
              <a:spcBef>
                <a:spcPts val="1600"/>
              </a:spcBef>
              <a:spcAft>
                <a:spcPts val="0"/>
              </a:spcAft>
              <a:buClr>
                <a:schemeClr val="dk1"/>
              </a:buClr>
              <a:buSzPts val="1200"/>
              <a:buNone/>
              <a:defRPr>
                <a:solidFill>
                  <a:schemeClr val="dk1"/>
                </a:solidFill>
              </a:defRPr>
            </a:lvl3pPr>
            <a:lvl4pPr lvl="3" algn="ctr" rtl="0">
              <a:lnSpc>
                <a:spcPct val="100000"/>
              </a:lnSpc>
              <a:spcBef>
                <a:spcPts val="1600"/>
              </a:spcBef>
              <a:spcAft>
                <a:spcPts val="0"/>
              </a:spcAft>
              <a:buClr>
                <a:schemeClr val="dk1"/>
              </a:buClr>
              <a:buSzPts val="1200"/>
              <a:buNone/>
              <a:defRPr>
                <a:solidFill>
                  <a:schemeClr val="dk1"/>
                </a:solidFill>
              </a:defRPr>
            </a:lvl4pPr>
            <a:lvl5pPr lvl="4" algn="ctr" rtl="0">
              <a:lnSpc>
                <a:spcPct val="100000"/>
              </a:lnSpc>
              <a:spcBef>
                <a:spcPts val="1600"/>
              </a:spcBef>
              <a:spcAft>
                <a:spcPts val="0"/>
              </a:spcAft>
              <a:buClr>
                <a:schemeClr val="dk1"/>
              </a:buClr>
              <a:buSzPts val="1200"/>
              <a:buNone/>
              <a:defRPr>
                <a:solidFill>
                  <a:schemeClr val="dk1"/>
                </a:solidFill>
              </a:defRPr>
            </a:lvl5pPr>
            <a:lvl6pPr lvl="5" algn="ctr" rtl="0">
              <a:lnSpc>
                <a:spcPct val="100000"/>
              </a:lnSpc>
              <a:spcBef>
                <a:spcPts val="1600"/>
              </a:spcBef>
              <a:spcAft>
                <a:spcPts val="0"/>
              </a:spcAft>
              <a:buClr>
                <a:schemeClr val="dk1"/>
              </a:buClr>
              <a:buSzPts val="1200"/>
              <a:buNone/>
              <a:defRPr>
                <a:solidFill>
                  <a:schemeClr val="dk1"/>
                </a:solidFill>
              </a:defRPr>
            </a:lvl6pPr>
            <a:lvl7pPr lvl="6" algn="ctr" rtl="0">
              <a:lnSpc>
                <a:spcPct val="100000"/>
              </a:lnSpc>
              <a:spcBef>
                <a:spcPts val="1600"/>
              </a:spcBef>
              <a:spcAft>
                <a:spcPts val="0"/>
              </a:spcAft>
              <a:buClr>
                <a:schemeClr val="dk1"/>
              </a:buClr>
              <a:buSzPts val="1200"/>
              <a:buNone/>
              <a:defRPr>
                <a:solidFill>
                  <a:schemeClr val="dk1"/>
                </a:solidFill>
              </a:defRPr>
            </a:lvl7pPr>
            <a:lvl8pPr lvl="7" algn="ctr" rtl="0">
              <a:lnSpc>
                <a:spcPct val="100000"/>
              </a:lnSpc>
              <a:spcBef>
                <a:spcPts val="1600"/>
              </a:spcBef>
              <a:spcAft>
                <a:spcPts val="0"/>
              </a:spcAft>
              <a:buClr>
                <a:schemeClr val="dk1"/>
              </a:buClr>
              <a:buSzPts val="1200"/>
              <a:buNone/>
              <a:defRPr>
                <a:solidFill>
                  <a:schemeClr val="dk1"/>
                </a:solidFill>
              </a:defRPr>
            </a:lvl8pPr>
            <a:lvl9pPr lvl="8" algn="ctr" rtl="0">
              <a:lnSpc>
                <a:spcPct val="100000"/>
              </a:lnSpc>
              <a:spcBef>
                <a:spcPts val="1600"/>
              </a:spcBef>
              <a:spcAft>
                <a:spcPts val="1600"/>
              </a:spcAft>
              <a:buClr>
                <a:schemeClr val="dk1"/>
              </a:buClr>
              <a:buSzPts val="1200"/>
              <a:buNone/>
              <a:defRPr>
                <a:solidFill>
                  <a:schemeClr val="dk1"/>
                </a:solidFill>
              </a:defRPr>
            </a:lvl9pPr>
          </a:lstStyle>
          <a:p>
            <a:endParaRPr/>
          </a:p>
        </p:txBody>
      </p:sp>
      <p:sp>
        <p:nvSpPr>
          <p:cNvPr id="1954" name="Google Shape;1954;p13"/>
          <p:cNvSpPr txBox="1">
            <a:spLocks noGrp="1"/>
          </p:cNvSpPr>
          <p:nvPr>
            <p:ph type="subTitle" idx="3"/>
          </p:nvPr>
        </p:nvSpPr>
        <p:spPr>
          <a:xfrm>
            <a:off x="1731264" y="3913375"/>
            <a:ext cx="23676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200"/>
              <a:buNone/>
              <a:defRPr>
                <a:solidFill>
                  <a:schemeClr val="dk1"/>
                </a:solidFill>
              </a:defRPr>
            </a:lvl2pPr>
            <a:lvl3pPr lvl="2" algn="ctr" rtl="0">
              <a:lnSpc>
                <a:spcPct val="100000"/>
              </a:lnSpc>
              <a:spcBef>
                <a:spcPts val="1600"/>
              </a:spcBef>
              <a:spcAft>
                <a:spcPts val="0"/>
              </a:spcAft>
              <a:buClr>
                <a:schemeClr val="dk1"/>
              </a:buClr>
              <a:buSzPts val="1200"/>
              <a:buNone/>
              <a:defRPr>
                <a:solidFill>
                  <a:schemeClr val="dk1"/>
                </a:solidFill>
              </a:defRPr>
            </a:lvl3pPr>
            <a:lvl4pPr lvl="3" algn="ctr" rtl="0">
              <a:lnSpc>
                <a:spcPct val="100000"/>
              </a:lnSpc>
              <a:spcBef>
                <a:spcPts val="1600"/>
              </a:spcBef>
              <a:spcAft>
                <a:spcPts val="0"/>
              </a:spcAft>
              <a:buClr>
                <a:schemeClr val="dk1"/>
              </a:buClr>
              <a:buSzPts val="1200"/>
              <a:buNone/>
              <a:defRPr>
                <a:solidFill>
                  <a:schemeClr val="dk1"/>
                </a:solidFill>
              </a:defRPr>
            </a:lvl4pPr>
            <a:lvl5pPr lvl="4" algn="ctr" rtl="0">
              <a:lnSpc>
                <a:spcPct val="100000"/>
              </a:lnSpc>
              <a:spcBef>
                <a:spcPts val="1600"/>
              </a:spcBef>
              <a:spcAft>
                <a:spcPts val="0"/>
              </a:spcAft>
              <a:buClr>
                <a:schemeClr val="dk1"/>
              </a:buClr>
              <a:buSzPts val="1200"/>
              <a:buNone/>
              <a:defRPr>
                <a:solidFill>
                  <a:schemeClr val="dk1"/>
                </a:solidFill>
              </a:defRPr>
            </a:lvl5pPr>
            <a:lvl6pPr lvl="5" algn="ctr" rtl="0">
              <a:lnSpc>
                <a:spcPct val="100000"/>
              </a:lnSpc>
              <a:spcBef>
                <a:spcPts val="1600"/>
              </a:spcBef>
              <a:spcAft>
                <a:spcPts val="0"/>
              </a:spcAft>
              <a:buClr>
                <a:schemeClr val="dk1"/>
              </a:buClr>
              <a:buSzPts val="1200"/>
              <a:buNone/>
              <a:defRPr>
                <a:solidFill>
                  <a:schemeClr val="dk1"/>
                </a:solidFill>
              </a:defRPr>
            </a:lvl6pPr>
            <a:lvl7pPr lvl="6" algn="ctr" rtl="0">
              <a:lnSpc>
                <a:spcPct val="100000"/>
              </a:lnSpc>
              <a:spcBef>
                <a:spcPts val="1600"/>
              </a:spcBef>
              <a:spcAft>
                <a:spcPts val="0"/>
              </a:spcAft>
              <a:buClr>
                <a:schemeClr val="dk1"/>
              </a:buClr>
              <a:buSzPts val="1200"/>
              <a:buNone/>
              <a:defRPr>
                <a:solidFill>
                  <a:schemeClr val="dk1"/>
                </a:solidFill>
              </a:defRPr>
            </a:lvl7pPr>
            <a:lvl8pPr lvl="7" algn="ctr" rtl="0">
              <a:lnSpc>
                <a:spcPct val="100000"/>
              </a:lnSpc>
              <a:spcBef>
                <a:spcPts val="1600"/>
              </a:spcBef>
              <a:spcAft>
                <a:spcPts val="0"/>
              </a:spcAft>
              <a:buClr>
                <a:schemeClr val="dk1"/>
              </a:buClr>
              <a:buSzPts val="1200"/>
              <a:buNone/>
              <a:defRPr>
                <a:solidFill>
                  <a:schemeClr val="dk1"/>
                </a:solidFill>
              </a:defRPr>
            </a:lvl8pPr>
            <a:lvl9pPr lvl="8" algn="ctr" rtl="0">
              <a:lnSpc>
                <a:spcPct val="100000"/>
              </a:lnSpc>
              <a:spcBef>
                <a:spcPts val="1600"/>
              </a:spcBef>
              <a:spcAft>
                <a:spcPts val="1600"/>
              </a:spcAft>
              <a:buClr>
                <a:schemeClr val="dk1"/>
              </a:buClr>
              <a:buSzPts val="1200"/>
              <a:buNone/>
              <a:defRPr>
                <a:solidFill>
                  <a:schemeClr val="dk1"/>
                </a:solidFill>
              </a:defRPr>
            </a:lvl9pPr>
          </a:lstStyle>
          <a:p>
            <a:endParaRPr/>
          </a:p>
        </p:txBody>
      </p:sp>
      <p:sp>
        <p:nvSpPr>
          <p:cNvPr id="1955" name="Google Shape;1955;p13"/>
          <p:cNvSpPr txBox="1">
            <a:spLocks noGrp="1"/>
          </p:cNvSpPr>
          <p:nvPr>
            <p:ph type="title" idx="4" hasCustomPrompt="1"/>
          </p:nvPr>
        </p:nvSpPr>
        <p:spPr>
          <a:xfrm>
            <a:off x="865775" y="1663463"/>
            <a:ext cx="717000" cy="5013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1956" name="Google Shape;1956;p13"/>
          <p:cNvSpPr txBox="1">
            <a:spLocks noGrp="1"/>
          </p:cNvSpPr>
          <p:nvPr>
            <p:ph type="title" idx="5" hasCustomPrompt="1"/>
          </p:nvPr>
        </p:nvSpPr>
        <p:spPr>
          <a:xfrm>
            <a:off x="865850" y="3784075"/>
            <a:ext cx="717000" cy="5013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1957" name="Google Shape;1957;p13"/>
          <p:cNvSpPr txBox="1">
            <a:spLocks noGrp="1"/>
          </p:cNvSpPr>
          <p:nvPr>
            <p:ph type="title" idx="6" hasCustomPrompt="1"/>
          </p:nvPr>
        </p:nvSpPr>
        <p:spPr>
          <a:xfrm>
            <a:off x="869375" y="2725325"/>
            <a:ext cx="717000" cy="5013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1958" name="Google Shape;1958;p13"/>
          <p:cNvSpPr txBox="1">
            <a:spLocks noGrp="1"/>
          </p:cNvSpPr>
          <p:nvPr>
            <p:ph type="subTitle" idx="7"/>
          </p:nvPr>
        </p:nvSpPr>
        <p:spPr>
          <a:xfrm>
            <a:off x="1731264" y="1462875"/>
            <a:ext cx="2367600" cy="406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Space Grotesk"/>
              <a:buNone/>
              <a:defRPr sz="2000">
                <a:solidFill>
                  <a:schemeClr val="dk1"/>
                </a:solidFill>
                <a:latin typeface="Space Grotesk"/>
                <a:ea typeface="Space Grotesk"/>
                <a:cs typeface="Space Grotesk"/>
                <a:sym typeface="Space Grotesk"/>
              </a:defRPr>
            </a:lvl1pPr>
            <a:lvl2pPr lvl="1" rtl="0">
              <a:lnSpc>
                <a:spcPct val="100000"/>
              </a:lnSpc>
              <a:spcBef>
                <a:spcPts val="0"/>
              </a:spcBef>
              <a:spcAft>
                <a:spcPts val="0"/>
              </a:spcAft>
              <a:buSzPts val="2000"/>
              <a:buFont typeface="Space Grotesk"/>
              <a:buNone/>
              <a:defRPr sz="2000">
                <a:latin typeface="Space Grotesk"/>
                <a:ea typeface="Space Grotesk"/>
                <a:cs typeface="Space Grotesk"/>
                <a:sym typeface="Space Grotesk"/>
              </a:defRPr>
            </a:lvl2pPr>
            <a:lvl3pPr lvl="2" rtl="0">
              <a:lnSpc>
                <a:spcPct val="100000"/>
              </a:lnSpc>
              <a:spcBef>
                <a:spcPts val="0"/>
              </a:spcBef>
              <a:spcAft>
                <a:spcPts val="0"/>
              </a:spcAft>
              <a:buSzPts val="2000"/>
              <a:buFont typeface="Space Grotesk"/>
              <a:buNone/>
              <a:defRPr sz="2000">
                <a:latin typeface="Space Grotesk"/>
                <a:ea typeface="Space Grotesk"/>
                <a:cs typeface="Space Grotesk"/>
                <a:sym typeface="Space Grotesk"/>
              </a:defRPr>
            </a:lvl3pPr>
            <a:lvl4pPr lvl="3" rtl="0">
              <a:lnSpc>
                <a:spcPct val="100000"/>
              </a:lnSpc>
              <a:spcBef>
                <a:spcPts val="0"/>
              </a:spcBef>
              <a:spcAft>
                <a:spcPts val="0"/>
              </a:spcAft>
              <a:buSzPts val="2000"/>
              <a:buFont typeface="Space Grotesk"/>
              <a:buNone/>
              <a:defRPr sz="2000">
                <a:latin typeface="Space Grotesk"/>
                <a:ea typeface="Space Grotesk"/>
                <a:cs typeface="Space Grotesk"/>
                <a:sym typeface="Space Grotesk"/>
              </a:defRPr>
            </a:lvl4pPr>
            <a:lvl5pPr lvl="4" rtl="0">
              <a:lnSpc>
                <a:spcPct val="100000"/>
              </a:lnSpc>
              <a:spcBef>
                <a:spcPts val="0"/>
              </a:spcBef>
              <a:spcAft>
                <a:spcPts val="0"/>
              </a:spcAft>
              <a:buSzPts val="2000"/>
              <a:buFont typeface="Space Grotesk"/>
              <a:buNone/>
              <a:defRPr sz="2000">
                <a:latin typeface="Space Grotesk"/>
                <a:ea typeface="Space Grotesk"/>
                <a:cs typeface="Space Grotesk"/>
                <a:sym typeface="Space Grotesk"/>
              </a:defRPr>
            </a:lvl5pPr>
            <a:lvl6pPr lvl="5" rtl="0">
              <a:lnSpc>
                <a:spcPct val="100000"/>
              </a:lnSpc>
              <a:spcBef>
                <a:spcPts val="0"/>
              </a:spcBef>
              <a:spcAft>
                <a:spcPts val="0"/>
              </a:spcAft>
              <a:buSzPts val="2000"/>
              <a:buFont typeface="Space Grotesk"/>
              <a:buNone/>
              <a:defRPr sz="2000">
                <a:latin typeface="Space Grotesk"/>
                <a:ea typeface="Space Grotesk"/>
                <a:cs typeface="Space Grotesk"/>
                <a:sym typeface="Space Grotesk"/>
              </a:defRPr>
            </a:lvl6pPr>
            <a:lvl7pPr lvl="6" rtl="0">
              <a:lnSpc>
                <a:spcPct val="100000"/>
              </a:lnSpc>
              <a:spcBef>
                <a:spcPts val="0"/>
              </a:spcBef>
              <a:spcAft>
                <a:spcPts val="0"/>
              </a:spcAft>
              <a:buSzPts val="2000"/>
              <a:buFont typeface="Space Grotesk"/>
              <a:buNone/>
              <a:defRPr sz="2000">
                <a:latin typeface="Space Grotesk"/>
                <a:ea typeface="Space Grotesk"/>
                <a:cs typeface="Space Grotesk"/>
                <a:sym typeface="Space Grotesk"/>
              </a:defRPr>
            </a:lvl7pPr>
            <a:lvl8pPr lvl="7" rtl="0">
              <a:lnSpc>
                <a:spcPct val="100000"/>
              </a:lnSpc>
              <a:spcBef>
                <a:spcPts val="0"/>
              </a:spcBef>
              <a:spcAft>
                <a:spcPts val="0"/>
              </a:spcAft>
              <a:buSzPts val="2000"/>
              <a:buFont typeface="Space Grotesk"/>
              <a:buNone/>
              <a:defRPr sz="2000">
                <a:latin typeface="Space Grotesk"/>
                <a:ea typeface="Space Grotesk"/>
                <a:cs typeface="Space Grotesk"/>
                <a:sym typeface="Space Grotesk"/>
              </a:defRPr>
            </a:lvl8pPr>
            <a:lvl9pPr lvl="8" rtl="0">
              <a:lnSpc>
                <a:spcPct val="100000"/>
              </a:lnSpc>
              <a:spcBef>
                <a:spcPts val="0"/>
              </a:spcBef>
              <a:spcAft>
                <a:spcPts val="0"/>
              </a:spcAft>
              <a:buSzPts val="2000"/>
              <a:buFont typeface="Space Grotesk"/>
              <a:buNone/>
              <a:defRPr sz="2000">
                <a:latin typeface="Space Grotesk"/>
                <a:ea typeface="Space Grotesk"/>
                <a:cs typeface="Space Grotesk"/>
                <a:sym typeface="Space Grotesk"/>
              </a:defRPr>
            </a:lvl9pPr>
          </a:lstStyle>
          <a:p>
            <a:endParaRPr/>
          </a:p>
        </p:txBody>
      </p:sp>
      <p:sp>
        <p:nvSpPr>
          <p:cNvPr id="1959" name="Google Shape;1959;p13"/>
          <p:cNvSpPr txBox="1">
            <a:spLocks noGrp="1"/>
          </p:cNvSpPr>
          <p:nvPr>
            <p:ph type="subTitle" idx="8"/>
          </p:nvPr>
        </p:nvSpPr>
        <p:spPr>
          <a:xfrm>
            <a:off x="1731100" y="2523120"/>
            <a:ext cx="2367600" cy="406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Space Grotesk"/>
              <a:buNone/>
              <a:defRPr sz="2000">
                <a:solidFill>
                  <a:schemeClr val="dk1"/>
                </a:solidFill>
                <a:latin typeface="Space Grotesk"/>
                <a:ea typeface="Space Grotesk"/>
                <a:cs typeface="Space Grotesk"/>
                <a:sym typeface="Space Grotesk"/>
              </a:defRPr>
            </a:lvl1pPr>
            <a:lvl2pPr lvl="1" rtl="0">
              <a:lnSpc>
                <a:spcPct val="100000"/>
              </a:lnSpc>
              <a:spcBef>
                <a:spcPts val="0"/>
              </a:spcBef>
              <a:spcAft>
                <a:spcPts val="0"/>
              </a:spcAft>
              <a:buSzPts val="2000"/>
              <a:buFont typeface="Space Grotesk"/>
              <a:buNone/>
              <a:defRPr sz="2000">
                <a:latin typeface="Space Grotesk"/>
                <a:ea typeface="Space Grotesk"/>
                <a:cs typeface="Space Grotesk"/>
                <a:sym typeface="Space Grotesk"/>
              </a:defRPr>
            </a:lvl2pPr>
            <a:lvl3pPr lvl="2" rtl="0">
              <a:lnSpc>
                <a:spcPct val="100000"/>
              </a:lnSpc>
              <a:spcBef>
                <a:spcPts val="0"/>
              </a:spcBef>
              <a:spcAft>
                <a:spcPts val="0"/>
              </a:spcAft>
              <a:buSzPts val="2000"/>
              <a:buFont typeface="Space Grotesk"/>
              <a:buNone/>
              <a:defRPr sz="2000">
                <a:latin typeface="Space Grotesk"/>
                <a:ea typeface="Space Grotesk"/>
                <a:cs typeface="Space Grotesk"/>
                <a:sym typeface="Space Grotesk"/>
              </a:defRPr>
            </a:lvl3pPr>
            <a:lvl4pPr lvl="3" rtl="0">
              <a:lnSpc>
                <a:spcPct val="100000"/>
              </a:lnSpc>
              <a:spcBef>
                <a:spcPts val="0"/>
              </a:spcBef>
              <a:spcAft>
                <a:spcPts val="0"/>
              </a:spcAft>
              <a:buSzPts val="2000"/>
              <a:buFont typeface="Space Grotesk"/>
              <a:buNone/>
              <a:defRPr sz="2000">
                <a:latin typeface="Space Grotesk"/>
                <a:ea typeface="Space Grotesk"/>
                <a:cs typeface="Space Grotesk"/>
                <a:sym typeface="Space Grotesk"/>
              </a:defRPr>
            </a:lvl4pPr>
            <a:lvl5pPr lvl="4" rtl="0">
              <a:lnSpc>
                <a:spcPct val="100000"/>
              </a:lnSpc>
              <a:spcBef>
                <a:spcPts val="0"/>
              </a:spcBef>
              <a:spcAft>
                <a:spcPts val="0"/>
              </a:spcAft>
              <a:buSzPts val="2000"/>
              <a:buFont typeface="Space Grotesk"/>
              <a:buNone/>
              <a:defRPr sz="2000">
                <a:latin typeface="Space Grotesk"/>
                <a:ea typeface="Space Grotesk"/>
                <a:cs typeface="Space Grotesk"/>
                <a:sym typeface="Space Grotesk"/>
              </a:defRPr>
            </a:lvl5pPr>
            <a:lvl6pPr lvl="5" rtl="0">
              <a:lnSpc>
                <a:spcPct val="100000"/>
              </a:lnSpc>
              <a:spcBef>
                <a:spcPts val="0"/>
              </a:spcBef>
              <a:spcAft>
                <a:spcPts val="0"/>
              </a:spcAft>
              <a:buSzPts val="2000"/>
              <a:buFont typeface="Space Grotesk"/>
              <a:buNone/>
              <a:defRPr sz="2000">
                <a:latin typeface="Space Grotesk"/>
                <a:ea typeface="Space Grotesk"/>
                <a:cs typeface="Space Grotesk"/>
                <a:sym typeface="Space Grotesk"/>
              </a:defRPr>
            </a:lvl6pPr>
            <a:lvl7pPr lvl="6" rtl="0">
              <a:lnSpc>
                <a:spcPct val="100000"/>
              </a:lnSpc>
              <a:spcBef>
                <a:spcPts val="0"/>
              </a:spcBef>
              <a:spcAft>
                <a:spcPts val="0"/>
              </a:spcAft>
              <a:buSzPts val="2000"/>
              <a:buFont typeface="Space Grotesk"/>
              <a:buNone/>
              <a:defRPr sz="2000">
                <a:latin typeface="Space Grotesk"/>
                <a:ea typeface="Space Grotesk"/>
                <a:cs typeface="Space Grotesk"/>
                <a:sym typeface="Space Grotesk"/>
              </a:defRPr>
            </a:lvl7pPr>
            <a:lvl8pPr lvl="7" rtl="0">
              <a:lnSpc>
                <a:spcPct val="100000"/>
              </a:lnSpc>
              <a:spcBef>
                <a:spcPts val="0"/>
              </a:spcBef>
              <a:spcAft>
                <a:spcPts val="0"/>
              </a:spcAft>
              <a:buSzPts val="2000"/>
              <a:buFont typeface="Space Grotesk"/>
              <a:buNone/>
              <a:defRPr sz="2000">
                <a:latin typeface="Space Grotesk"/>
                <a:ea typeface="Space Grotesk"/>
                <a:cs typeface="Space Grotesk"/>
                <a:sym typeface="Space Grotesk"/>
              </a:defRPr>
            </a:lvl8pPr>
            <a:lvl9pPr lvl="8" rtl="0">
              <a:lnSpc>
                <a:spcPct val="100000"/>
              </a:lnSpc>
              <a:spcBef>
                <a:spcPts val="0"/>
              </a:spcBef>
              <a:spcAft>
                <a:spcPts val="0"/>
              </a:spcAft>
              <a:buSzPts val="2000"/>
              <a:buFont typeface="Space Grotesk"/>
              <a:buNone/>
              <a:defRPr sz="2000">
                <a:latin typeface="Space Grotesk"/>
                <a:ea typeface="Space Grotesk"/>
                <a:cs typeface="Space Grotesk"/>
                <a:sym typeface="Space Grotesk"/>
              </a:defRPr>
            </a:lvl9pPr>
          </a:lstStyle>
          <a:p>
            <a:endParaRPr/>
          </a:p>
        </p:txBody>
      </p:sp>
      <p:sp>
        <p:nvSpPr>
          <p:cNvPr id="1960" name="Google Shape;1960;p13"/>
          <p:cNvSpPr txBox="1">
            <a:spLocks noGrp="1"/>
          </p:cNvSpPr>
          <p:nvPr>
            <p:ph type="subTitle" idx="9"/>
          </p:nvPr>
        </p:nvSpPr>
        <p:spPr>
          <a:xfrm>
            <a:off x="1731264" y="3583377"/>
            <a:ext cx="2367600" cy="406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Space Grotesk"/>
              <a:buNone/>
              <a:defRPr sz="2000">
                <a:solidFill>
                  <a:schemeClr val="dk1"/>
                </a:solidFill>
                <a:latin typeface="Space Grotesk"/>
                <a:ea typeface="Space Grotesk"/>
                <a:cs typeface="Space Grotesk"/>
                <a:sym typeface="Space Grotesk"/>
              </a:defRPr>
            </a:lvl1pPr>
            <a:lvl2pPr lvl="1" rtl="0">
              <a:lnSpc>
                <a:spcPct val="100000"/>
              </a:lnSpc>
              <a:spcBef>
                <a:spcPts val="0"/>
              </a:spcBef>
              <a:spcAft>
                <a:spcPts val="0"/>
              </a:spcAft>
              <a:buSzPts val="2000"/>
              <a:buFont typeface="Space Grotesk"/>
              <a:buNone/>
              <a:defRPr sz="2000">
                <a:latin typeface="Space Grotesk"/>
                <a:ea typeface="Space Grotesk"/>
                <a:cs typeface="Space Grotesk"/>
                <a:sym typeface="Space Grotesk"/>
              </a:defRPr>
            </a:lvl2pPr>
            <a:lvl3pPr lvl="2" rtl="0">
              <a:lnSpc>
                <a:spcPct val="100000"/>
              </a:lnSpc>
              <a:spcBef>
                <a:spcPts val="0"/>
              </a:spcBef>
              <a:spcAft>
                <a:spcPts val="0"/>
              </a:spcAft>
              <a:buSzPts val="2000"/>
              <a:buFont typeface="Space Grotesk"/>
              <a:buNone/>
              <a:defRPr sz="2000">
                <a:latin typeface="Space Grotesk"/>
                <a:ea typeface="Space Grotesk"/>
                <a:cs typeface="Space Grotesk"/>
                <a:sym typeface="Space Grotesk"/>
              </a:defRPr>
            </a:lvl3pPr>
            <a:lvl4pPr lvl="3" rtl="0">
              <a:lnSpc>
                <a:spcPct val="100000"/>
              </a:lnSpc>
              <a:spcBef>
                <a:spcPts val="0"/>
              </a:spcBef>
              <a:spcAft>
                <a:spcPts val="0"/>
              </a:spcAft>
              <a:buSzPts val="2000"/>
              <a:buFont typeface="Space Grotesk"/>
              <a:buNone/>
              <a:defRPr sz="2000">
                <a:latin typeface="Space Grotesk"/>
                <a:ea typeface="Space Grotesk"/>
                <a:cs typeface="Space Grotesk"/>
                <a:sym typeface="Space Grotesk"/>
              </a:defRPr>
            </a:lvl4pPr>
            <a:lvl5pPr lvl="4" rtl="0">
              <a:lnSpc>
                <a:spcPct val="100000"/>
              </a:lnSpc>
              <a:spcBef>
                <a:spcPts val="0"/>
              </a:spcBef>
              <a:spcAft>
                <a:spcPts val="0"/>
              </a:spcAft>
              <a:buSzPts val="2000"/>
              <a:buFont typeface="Space Grotesk"/>
              <a:buNone/>
              <a:defRPr sz="2000">
                <a:latin typeface="Space Grotesk"/>
                <a:ea typeface="Space Grotesk"/>
                <a:cs typeface="Space Grotesk"/>
                <a:sym typeface="Space Grotesk"/>
              </a:defRPr>
            </a:lvl5pPr>
            <a:lvl6pPr lvl="5" rtl="0">
              <a:lnSpc>
                <a:spcPct val="100000"/>
              </a:lnSpc>
              <a:spcBef>
                <a:spcPts val="0"/>
              </a:spcBef>
              <a:spcAft>
                <a:spcPts val="0"/>
              </a:spcAft>
              <a:buSzPts val="2000"/>
              <a:buFont typeface="Space Grotesk"/>
              <a:buNone/>
              <a:defRPr sz="2000">
                <a:latin typeface="Space Grotesk"/>
                <a:ea typeface="Space Grotesk"/>
                <a:cs typeface="Space Grotesk"/>
                <a:sym typeface="Space Grotesk"/>
              </a:defRPr>
            </a:lvl6pPr>
            <a:lvl7pPr lvl="6" rtl="0">
              <a:lnSpc>
                <a:spcPct val="100000"/>
              </a:lnSpc>
              <a:spcBef>
                <a:spcPts val="0"/>
              </a:spcBef>
              <a:spcAft>
                <a:spcPts val="0"/>
              </a:spcAft>
              <a:buSzPts val="2000"/>
              <a:buFont typeface="Space Grotesk"/>
              <a:buNone/>
              <a:defRPr sz="2000">
                <a:latin typeface="Space Grotesk"/>
                <a:ea typeface="Space Grotesk"/>
                <a:cs typeface="Space Grotesk"/>
                <a:sym typeface="Space Grotesk"/>
              </a:defRPr>
            </a:lvl7pPr>
            <a:lvl8pPr lvl="7" rtl="0">
              <a:lnSpc>
                <a:spcPct val="100000"/>
              </a:lnSpc>
              <a:spcBef>
                <a:spcPts val="0"/>
              </a:spcBef>
              <a:spcAft>
                <a:spcPts val="0"/>
              </a:spcAft>
              <a:buSzPts val="2000"/>
              <a:buFont typeface="Space Grotesk"/>
              <a:buNone/>
              <a:defRPr sz="2000">
                <a:latin typeface="Space Grotesk"/>
                <a:ea typeface="Space Grotesk"/>
                <a:cs typeface="Space Grotesk"/>
                <a:sym typeface="Space Grotesk"/>
              </a:defRPr>
            </a:lvl8pPr>
            <a:lvl9pPr lvl="8" rtl="0">
              <a:lnSpc>
                <a:spcPct val="100000"/>
              </a:lnSpc>
              <a:spcBef>
                <a:spcPts val="0"/>
              </a:spcBef>
              <a:spcAft>
                <a:spcPts val="0"/>
              </a:spcAft>
              <a:buSzPts val="2000"/>
              <a:buFont typeface="Space Grotesk"/>
              <a:buNone/>
              <a:defRPr sz="2000">
                <a:latin typeface="Space Grotesk"/>
                <a:ea typeface="Space Grotesk"/>
                <a:cs typeface="Space Grotesk"/>
                <a:sym typeface="Space Grotesk"/>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p:cSld name="CUSTOM_4">
    <p:spTree>
      <p:nvGrpSpPr>
        <p:cNvPr id="1" name="Shape 1961"/>
        <p:cNvGrpSpPr/>
        <p:nvPr/>
      </p:nvGrpSpPr>
      <p:grpSpPr>
        <a:xfrm>
          <a:off x="0" y="0"/>
          <a:ext cx="0" cy="0"/>
          <a:chOff x="0" y="0"/>
          <a:chExt cx="0" cy="0"/>
        </a:xfrm>
      </p:grpSpPr>
      <p:grpSp>
        <p:nvGrpSpPr>
          <p:cNvPr id="1962" name="Google Shape;1962;p14"/>
          <p:cNvGrpSpPr/>
          <p:nvPr/>
        </p:nvGrpSpPr>
        <p:grpSpPr>
          <a:xfrm>
            <a:off x="-1637659" y="1794431"/>
            <a:ext cx="2200593" cy="2086850"/>
            <a:chOff x="-1228534" y="1286806"/>
            <a:chExt cx="2200593" cy="2086850"/>
          </a:xfrm>
        </p:grpSpPr>
        <p:sp>
          <p:nvSpPr>
            <p:cNvPr id="1963" name="Google Shape;1963;p14"/>
            <p:cNvSpPr/>
            <p:nvPr/>
          </p:nvSpPr>
          <p:spPr>
            <a:xfrm>
              <a:off x="-1228534" y="1286806"/>
              <a:ext cx="2184400" cy="2086850"/>
            </a:xfrm>
            <a:custGeom>
              <a:avLst/>
              <a:gdLst/>
              <a:ahLst/>
              <a:cxnLst/>
              <a:rect l="l" t="t" r="r" b="b"/>
              <a:pathLst>
                <a:path w="87376" h="83474" extrusionOk="0">
                  <a:moveTo>
                    <a:pt x="38664" y="3011"/>
                  </a:moveTo>
                  <a:cubicBezTo>
                    <a:pt x="50570" y="1773"/>
                    <a:pt x="72890" y="-1211"/>
                    <a:pt x="80383" y="535"/>
                  </a:cubicBezTo>
                  <a:cubicBezTo>
                    <a:pt x="87876" y="2281"/>
                    <a:pt x="83051" y="9933"/>
                    <a:pt x="83622" y="13489"/>
                  </a:cubicBezTo>
                  <a:cubicBezTo>
                    <a:pt x="84194" y="17045"/>
                    <a:pt x="88003" y="20188"/>
                    <a:pt x="83812" y="21871"/>
                  </a:cubicBezTo>
                  <a:cubicBezTo>
                    <a:pt x="79621" y="23554"/>
                    <a:pt x="63969" y="21775"/>
                    <a:pt x="58476" y="23585"/>
                  </a:cubicBezTo>
                  <a:cubicBezTo>
                    <a:pt x="52983" y="25395"/>
                    <a:pt x="51269" y="30380"/>
                    <a:pt x="50856" y="32729"/>
                  </a:cubicBezTo>
                  <a:cubicBezTo>
                    <a:pt x="50443" y="35079"/>
                    <a:pt x="50189" y="36698"/>
                    <a:pt x="55999" y="37682"/>
                  </a:cubicBezTo>
                  <a:cubicBezTo>
                    <a:pt x="61809" y="38666"/>
                    <a:pt x="81113" y="36508"/>
                    <a:pt x="85717" y="38635"/>
                  </a:cubicBezTo>
                  <a:cubicBezTo>
                    <a:pt x="90321" y="40762"/>
                    <a:pt x="83908" y="46890"/>
                    <a:pt x="83622" y="50446"/>
                  </a:cubicBezTo>
                  <a:cubicBezTo>
                    <a:pt x="83336" y="54002"/>
                    <a:pt x="89210" y="57971"/>
                    <a:pt x="84003" y="59971"/>
                  </a:cubicBezTo>
                  <a:cubicBezTo>
                    <a:pt x="78796" y="61971"/>
                    <a:pt x="56317" y="59463"/>
                    <a:pt x="52380" y="62447"/>
                  </a:cubicBezTo>
                  <a:cubicBezTo>
                    <a:pt x="48443" y="65432"/>
                    <a:pt x="61365" y="74513"/>
                    <a:pt x="60381" y="77878"/>
                  </a:cubicBezTo>
                  <a:cubicBezTo>
                    <a:pt x="59397" y="81244"/>
                    <a:pt x="51999" y="82291"/>
                    <a:pt x="46474" y="82640"/>
                  </a:cubicBezTo>
                  <a:cubicBezTo>
                    <a:pt x="40950" y="82989"/>
                    <a:pt x="34822" y="85402"/>
                    <a:pt x="27234" y="79973"/>
                  </a:cubicBezTo>
                  <a:cubicBezTo>
                    <a:pt x="19646" y="74544"/>
                    <a:pt x="3993" y="62067"/>
                    <a:pt x="945" y="50065"/>
                  </a:cubicBezTo>
                  <a:cubicBezTo>
                    <a:pt x="-2103" y="38064"/>
                    <a:pt x="2660" y="15806"/>
                    <a:pt x="8946" y="7964"/>
                  </a:cubicBezTo>
                  <a:cubicBezTo>
                    <a:pt x="15233" y="122"/>
                    <a:pt x="26758" y="4249"/>
                    <a:pt x="38664" y="3011"/>
                  </a:cubicBezTo>
                  <a:close/>
                </a:path>
              </a:pathLst>
            </a:custGeom>
            <a:gradFill>
              <a:gsLst>
                <a:gs pos="0">
                  <a:schemeClr val="accent6"/>
                </a:gs>
                <a:gs pos="100000">
                  <a:schemeClr val="accent5"/>
                </a:gs>
              </a:gsLst>
              <a:lin ang="5400012" scaled="0"/>
            </a:gradFill>
            <a:ln>
              <a:noFill/>
            </a:ln>
          </p:spPr>
        </p:sp>
        <p:grpSp>
          <p:nvGrpSpPr>
            <p:cNvPr id="1964" name="Google Shape;1964;p14"/>
            <p:cNvGrpSpPr/>
            <p:nvPr/>
          </p:nvGrpSpPr>
          <p:grpSpPr>
            <a:xfrm>
              <a:off x="-592494" y="1854088"/>
              <a:ext cx="950360" cy="385571"/>
              <a:chOff x="-550144" y="1854088"/>
              <a:chExt cx="950360" cy="385571"/>
            </a:xfrm>
          </p:grpSpPr>
          <p:sp>
            <p:nvSpPr>
              <p:cNvPr id="1965" name="Google Shape;1965;p14"/>
              <p:cNvSpPr/>
              <p:nvPr/>
            </p:nvSpPr>
            <p:spPr>
              <a:xfrm>
                <a:off x="-550144" y="1854088"/>
                <a:ext cx="950360" cy="385571"/>
              </a:xfrm>
              <a:custGeom>
                <a:avLst/>
                <a:gdLst/>
                <a:ahLst/>
                <a:cxnLst/>
                <a:rect l="l" t="t" r="r" b="b"/>
                <a:pathLst>
                  <a:path w="8511" h="3453" extrusionOk="0">
                    <a:moveTo>
                      <a:pt x="232" y="54"/>
                    </a:moveTo>
                    <a:cubicBezTo>
                      <a:pt x="0" y="1089"/>
                      <a:pt x="9" y="2347"/>
                      <a:pt x="232" y="3373"/>
                    </a:cubicBezTo>
                    <a:lnTo>
                      <a:pt x="232" y="3373"/>
                    </a:lnTo>
                    <a:cubicBezTo>
                      <a:pt x="2917" y="3453"/>
                      <a:pt x="5603" y="3453"/>
                      <a:pt x="8288" y="3373"/>
                    </a:cubicBezTo>
                    <a:lnTo>
                      <a:pt x="8288" y="3373"/>
                    </a:lnTo>
                    <a:cubicBezTo>
                      <a:pt x="8511" y="2347"/>
                      <a:pt x="8511" y="1089"/>
                      <a:pt x="8288" y="54"/>
                    </a:cubicBezTo>
                    <a:lnTo>
                      <a:pt x="8288" y="54"/>
                    </a:lnTo>
                    <a:cubicBezTo>
                      <a:pt x="6941" y="18"/>
                      <a:pt x="5603" y="1"/>
                      <a:pt x="4256" y="1"/>
                    </a:cubicBezTo>
                    <a:lnTo>
                      <a:pt x="4256" y="1"/>
                    </a:lnTo>
                    <a:cubicBezTo>
                      <a:pt x="2917" y="1"/>
                      <a:pt x="1570" y="18"/>
                      <a:pt x="232" y="54"/>
                    </a:cubicBezTo>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14"/>
              <p:cNvSpPr/>
              <p:nvPr/>
            </p:nvSpPr>
            <p:spPr>
              <a:xfrm>
                <a:off x="-470819" y="1859538"/>
                <a:ext cx="479266" cy="336893"/>
              </a:xfrm>
              <a:custGeom>
                <a:avLst/>
                <a:gdLst/>
                <a:ahLst/>
                <a:cxnLst/>
                <a:rect l="l" t="t" r="r" b="b"/>
                <a:pathLst>
                  <a:path w="4292" h="3017" extrusionOk="0">
                    <a:moveTo>
                      <a:pt x="0" y="2258"/>
                    </a:moveTo>
                    <a:cubicBezTo>
                      <a:pt x="0" y="2508"/>
                      <a:pt x="36" y="2802"/>
                      <a:pt x="250" y="2936"/>
                    </a:cubicBezTo>
                    <a:cubicBezTo>
                      <a:pt x="375" y="3016"/>
                      <a:pt x="527" y="3016"/>
                      <a:pt x="678" y="3016"/>
                    </a:cubicBezTo>
                    <a:cubicBezTo>
                      <a:pt x="1704" y="2980"/>
                      <a:pt x="2721" y="2713"/>
                      <a:pt x="3622" y="2231"/>
                    </a:cubicBezTo>
                    <a:cubicBezTo>
                      <a:pt x="3783" y="2142"/>
                      <a:pt x="3943" y="2044"/>
                      <a:pt x="4050" y="1901"/>
                    </a:cubicBezTo>
                    <a:cubicBezTo>
                      <a:pt x="4291" y="1580"/>
                      <a:pt x="4175" y="1080"/>
                      <a:pt x="3890" y="795"/>
                    </a:cubicBezTo>
                    <a:cubicBezTo>
                      <a:pt x="3604" y="500"/>
                      <a:pt x="3203" y="375"/>
                      <a:pt x="2801" y="286"/>
                    </a:cubicBezTo>
                    <a:cubicBezTo>
                      <a:pt x="2382" y="188"/>
                      <a:pt x="1963" y="126"/>
                      <a:pt x="1526" y="99"/>
                    </a:cubicBezTo>
                    <a:cubicBezTo>
                      <a:pt x="72" y="1"/>
                      <a:pt x="0" y="1027"/>
                      <a:pt x="0" y="225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14"/>
              <p:cNvSpPr/>
              <p:nvPr/>
            </p:nvSpPr>
            <p:spPr>
              <a:xfrm>
                <a:off x="23780" y="2003100"/>
                <a:ext cx="247226" cy="172411"/>
              </a:xfrm>
              <a:custGeom>
                <a:avLst/>
                <a:gdLst/>
                <a:ahLst/>
                <a:cxnLst/>
                <a:rect l="l" t="t" r="r" b="b"/>
                <a:pathLst>
                  <a:path w="2214" h="1544" extrusionOk="0">
                    <a:moveTo>
                      <a:pt x="1143" y="134"/>
                    </a:moveTo>
                    <a:cubicBezTo>
                      <a:pt x="1277" y="62"/>
                      <a:pt x="1428" y="0"/>
                      <a:pt x="1589" y="0"/>
                    </a:cubicBezTo>
                    <a:cubicBezTo>
                      <a:pt x="1963" y="9"/>
                      <a:pt x="2213" y="473"/>
                      <a:pt x="2106" y="830"/>
                    </a:cubicBezTo>
                    <a:cubicBezTo>
                      <a:pt x="1990" y="1187"/>
                      <a:pt x="1616" y="1418"/>
                      <a:pt x="1250" y="1481"/>
                    </a:cubicBezTo>
                    <a:cubicBezTo>
                      <a:pt x="929" y="1526"/>
                      <a:pt x="126" y="1543"/>
                      <a:pt x="63" y="1124"/>
                    </a:cubicBezTo>
                    <a:cubicBezTo>
                      <a:pt x="1" y="723"/>
                      <a:pt x="866" y="268"/>
                      <a:pt x="1143" y="13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68" name="Google Shape;1968;p14"/>
            <p:cNvSpPr/>
            <p:nvPr/>
          </p:nvSpPr>
          <p:spPr>
            <a:xfrm>
              <a:off x="-622781" y="1863069"/>
              <a:ext cx="84865" cy="72917"/>
            </a:xfrm>
            <a:custGeom>
              <a:avLst/>
              <a:gdLst/>
              <a:ahLst/>
              <a:cxnLst/>
              <a:rect l="l" t="t" r="r" b="b"/>
              <a:pathLst>
                <a:path w="760" h="653" extrusionOk="0">
                  <a:moveTo>
                    <a:pt x="509" y="63"/>
                  </a:moveTo>
                  <a:cubicBezTo>
                    <a:pt x="340" y="1"/>
                    <a:pt x="135" y="81"/>
                    <a:pt x="63" y="242"/>
                  </a:cubicBezTo>
                  <a:cubicBezTo>
                    <a:pt x="1" y="411"/>
                    <a:pt x="108" y="625"/>
                    <a:pt x="286" y="652"/>
                  </a:cubicBezTo>
                  <a:cubicBezTo>
                    <a:pt x="313" y="652"/>
                    <a:pt x="340" y="652"/>
                    <a:pt x="367" y="652"/>
                  </a:cubicBezTo>
                  <a:cubicBezTo>
                    <a:pt x="411" y="652"/>
                    <a:pt x="465" y="652"/>
                    <a:pt x="509" y="634"/>
                  </a:cubicBezTo>
                  <a:cubicBezTo>
                    <a:pt x="643" y="599"/>
                    <a:pt x="741" y="465"/>
                    <a:pt x="750" y="331"/>
                  </a:cubicBezTo>
                  <a:cubicBezTo>
                    <a:pt x="759" y="197"/>
                    <a:pt x="670" y="54"/>
                    <a:pt x="536" y="1"/>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14"/>
            <p:cNvSpPr/>
            <p:nvPr/>
          </p:nvSpPr>
          <p:spPr>
            <a:xfrm>
              <a:off x="-176448" y="2254574"/>
              <a:ext cx="373631" cy="37966"/>
            </a:xfrm>
            <a:custGeom>
              <a:avLst/>
              <a:gdLst/>
              <a:ahLst/>
              <a:cxnLst/>
              <a:rect l="l" t="t" r="r" b="b"/>
              <a:pathLst>
                <a:path w="3346" h="340" extrusionOk="0">
                  <a:moveTo>
                    <a:pt x="2240" y="36"/>
                  </a:moveTo>
                  <a:cubicBezTo>
                    <a:pt x="1517" y="1"/>
                    <a:pt x="580" y="45"/>
                    <a:pt x="295" y="126"/>
                  </a:cubicBezTo>
                  <a:cubicBezTo>
                    <a:pt x="1" y="215"/>
                    <a:pt x="491" y="322"/>
                    <a:pt x="1258" y="340"/>
                  </a:cubicBezTo>
                  <a:cubicBezTo>
                    <a:pt x="1374" y="340"/>
                    <a:pt x="1490" y="340"/>
                    <a:pt x="1606" y="340"/>
                  </a:cubicBezTo>
                  <a:cubicBezTo>
                    <a:pt x="1829" y="340"/>
                    <a:pt x="2052" y="340"/>
                    <a:pt x="2266" y="331"/>
                  </a:cubicBezTo>
                  <a:cubicBezTo>
                    <a:pt x="2846" y="313"/>
                    <a:pt x="3283" y="242"/>
                    <a:pt x="3310" y="170"/>
                  </a:cubicBezTo>
                  <a:cubicBezTo>
                    <a:pt x="3346" y="99"/>
                    <a:pt x="2953" y="28"/>
                    <a:pt x="2391" y="1"/>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70" name="Google Shape;1970;p14"/>
            <p:cNvGrpSpPr/>
            <p:nvPr/>
          </p:nvGrpSpPr>
          <p:grpSpPr>
            <a:xfrm>
              <a:off x="-11713" y="1335671"/>
              <a:ext cx="950471" cy="431406"/>
              <a:chOff x="-1983688" y="2278471"/>
              <a:chExt cx="950471" cy="431406"/>
            </a:xfrm>
          </p:grpSpPr>
          <p:sp>
            <p:nvSpPr>
              <p:cNvPr id="1971" name="Google Shape;1971;p14"/>
              <p:cNvSpPr/>
              <p:nvPr/>
            </p:nvSpPr>
            <p:spPr>
              <a:xfrm>
                <a:off x="-1983688" y="23243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14"/>
              <p:cNvSpPr/>
              <p:nvPr/>
            </p:nvSpPr>
            <p:spPr>
              <a:xfrm>
                <a:off x="-1980542" y="2278471"/>
                <a:ext cx="427454" cy="207362"/>
              </a:xfrm>
              <a:custGeom>
                <a:avLst/>
                <a:gdLst/>
                <a:ahLst/>
                <a:cxnLst/>
                <a:rect l="l" t="t" r="r" b="b"/>
                <a:pathLst>
                  <a:path w="3828" h="1857" extrusionOk="0">
                    <a:moveTo>
                      <a:pt x="3828" y="447"/>
                    </a:moveTo>
                    <a:cubicBezTo>
                      <a:pt x="643" y="634"/>
                      <a:pt x="36" y="1856"/>
                      <a:pt x="36" y="1856"/>
                    </a:cubicBezTo>
                    <a:cubicBezTo>
                      <a:pt x="36" y="1856"/>
                      <a:pt x="1" y="929"/>
                      <a:pt x="197" y="465"/>
                    </a:cubicBezTo>
                    <a:cubicBezTo>
                      <a:pt x="402" y="1"/>
                      <a:pt x="3828" y="447"/>
                      <a:pt x="3828" y="447"/>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14"/>
              <p:cNvSpPr/>
              <p:nvPr/>
            </p:nvSpPr>
            <p:spPr>
              <a:xfrm>
                <a:off x="-1439626" y="2403091"/>
                <a:ext cx="219310" cy="266991"/>
              </a:xfrm>
              <a:custGeom>
                <a:avLst/>
                <a:gdLst/>
                <a:ahLst/>
                <a:cxnLst/>
                <a:rect l="l" t="t" r="r" b="b"/>
                <a:pathLst>
                  <a:path w="1964" h="2391" extrusionOk="0">
                    <a:moveTo>
                      <a:pt x="946" y="268"/>
                    </a:moveTo>
                    <a:cubicBezTo>
                      <a:pt x="697" y="241"/>
                      <a:pt x="447" y="384"/>
                      <a:pt x="295" y="580"/>
                    </a:cubicBezTo>
                    <a:cubicBezTo>
                      <a:pt x="143" y="785"/>
                      <a:pt x="81" y="1035"/>
                      <a:pt x="45" y="1285"/>
                    </a:cubicBezTo>
                    <a:cubicBezTo>
                      <a:pt x="19" y="1481"/>
                      <a:pt x="1" y="1686"/>
                      <a:pt x="63" y="1882"/>
                    </a:cubicBezTo>
                    <a:cubicBezTo>
                      <a:pt x="117" y="2070"/>
                      <a:pt x="250" y="2248"/>
                      <a:pt x="447" y="2311"/>
                    </a:cubicBezTo>
                    <a:cubicBezTo>
                      <a:pt x="670" y="2391"/>
                      <a:pt x="911" y="2293"/>
                      <a:pt x="1116" y="2168"/>
                    </a:cubicBezTo>
                    <a:cubicBezTo>
                      <a:pt x="1517" y="1927"/>
                      <a:pt x="1847" y="1534"/>
                      <a:pt x="1910" y="1071"/>
                    </a:cubicBezTo>
                    <a:cubicBezTo>
                      <a:pt x="1963" y="598"/>
                      <a:pt x="1669" y="80"/>
                      <a:pt x="1214"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14"/>
              <p:cNvSpPr/>
              <p:nvPr/>
            </p:nvSpPr>
            <p:spPr>
              <a:xfrm>
                <a:off x="-1249346" y="2409010"/>
                <a:ext cx="131653" cy="251135"/>
              </a:xfrm>
              <a:custGeom>
                <a:avLst/>
                <a:gdLst/>
                <a:ahLst/>
                <a:cxnLst/>
                <a:rect l="l" t="t" r="r" b="b"/>
                <a:pathLst>
                  <a:path w="1179" h="2249" extrusionOk="0">
                    <a:moveTo>
                      <a:pt x="527" y="224"/>
                    </a:moveTo>
                    <a:cubicBezTo>
                      <a:pt x="170" y="679"/>
                      <a:pt x="1" y="1267"/>
                      <a:pt x="45" y="1847"/>
                    </a:cubicBezTo>
                    <a:cubicBezTo>
                      <a:pt x="63" y="2008"/>
                      <a:pt x="134" y="2213"/>
                      <a:pt x="295" y="2240"/>
                    </a:cubicBezTo>
                    <a:cubicBezTo>
                      <a:pt x="384" y="2249"/>
                      <a:pt x="473" y="2195"/>
                      <a:pt x="554" y="2142"/>
                    </a:cubicBezTo>
                    <a:cubicBezTo>
                      <a:pt x="875" y="1910"/>
                      <a:pt x="1098" y="1526"/>
                      <a:pt x="1142" y="1116"/>
                    </a:cubicBezTo>
                    <a:cubicBezTo>
                      <a:pt x="1178" y="714"/>
                      <a:pt x="1044" y="295"/>
                      <a:pt x="768"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14"/>
              <p:cNvSpPr/>
              <p:nvPr/>
            </p:nvSpPr>
            <p:spPr>
              <a:xfrm>
                <a:off x="-1969598" y="2636141"/>
                <a:ext cx="613823" cy="71801"/>
              </a:xfrm>
              <a:custGeom>
                <a:avLst/>
                <a:gdLst/>
                <a:ahLst/>
                <a:cxnLst/>
                <a:rect l="l" t="t" r="r" b="b"/>
                <a:pathLst>
                  <a:path w="5497" h="643" extrusionOk="0">
                    <a:moveTo>
                      <a:pt x="1" y="1"/>
                    </a:moveTo>
                    <a:cubicBezTo>
                      <a:pt x="1" y="1"/>
                      <a:pt x="955" y="447"/>
                      <a:pt x="1990" y="491"/>
                    </a:cubicBezTo>
                    <a:cubicBezTo>
                      <a:pt x="3016" y="536"/>
                      <a:pt x="3899" y="491"/>
                      <a:pt x="3899" y="491"/>
                    </a:cubicBezTo>
                    <a:lnTo>
                      <a:pt x="5496" y="643"/>
                    </a:lnTo>
                    <a:lnTo>
                      <a:pt x="99" y="580"/>
                    </a:lnTo>
                    <a:cubicBezTo>
                      <a:pt x="99" y="580"/>
                      <a:pt x="36" y="277"/>
                      <a:pt x="1" y="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6" name="Google Shape;1976;p14"/>
            <p:cNvGrpSpPr/>
            <p:nvPr/>
          </p:nvGrpSpPr>
          <p:grpSpPr>
            <a:xfrm>
              <a:off x="-1325" y="2318050"/>
              <a:ext cx="973384" cy="391827"/>
              <a:chOff x="41025" y="2318050"/>
              <a:chExt cx="973384" cy="391827"/>
            </a:xfrm>
          </p:grpSpPr>
          <p:sp>
            <p:nvSpPr>
              <p:cNvPr id="1977" name="Google Shape;1977;p14"/>
              <p:cNvSpPr/>
              <p:nvPr/>
            </p:nvSpPr>
            <p:spPr>
              <a:xfrm>
                <a:off x="60436" y="23243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14"/>
              <p:cNvSpPr/>
              <p:nvPr/>
            </p:nvSpPr>
            <p:spPr>
              <a:xfrm>
                <a:off x="156320" y="2449880"/>
                <a:ext cx="248120" cy="172411"/>
              </a:xfrm>
              <a:custGeom>
                <a:avLst/>
                <a:gdLst/>
                <a:ahLst/>
                <a:cxnLst/>
                <a:rect l="l" t="t" r="r" b="b"/>
                <a:pathLst>
                  <a:path w="2222" h="1544" extrusionOk="0">
                    <a:moveTo>
                      <a:pt x="1142" y="134"/>
                    </a:moveTo>
                    <a:cubicBezTo>
                      <a:pt x="1285" y="63"/>
                      <a:pt x="1428" y="0"/>
                      <a:pt x="1588" y="0"/>
                    </a:cubicBezTo>
                    <a:cubicBezTo>
                      <a:pt x="1963" y="9"/>
                      <a:pt x="2222" y="473"/>
                      <a:pt x="2106" y="830"/>
                    </a:cubicBezTo>
                    <a:cubicBezTo>
                      <a:pt x="1990" y="1187"/>
                      <a:pt x="1624" y="1419"/>
                      <a:pt x="1249" y="1481"/>
                    </a:cubicBezTo>
                    <a:cubicBezTo>
                      <a:pt x="928" y="1526"/>
                      <a:pt x="134" y="1544"/>
                      <a:pt x="63" y="1124"/>
                    </a:cubicBezTo>
                    <a:cubicBezTo>
                      <a:pt x="0" y="723"/>
                      <a:pt x="874" y="268"/>
                      <a:pt x="1142" y="13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14"/>
              <p:cNvSpPr/>
              <p:nvPr/>
            </p:nvSpPr>
            <p:spPr>
              <a:xfrm>
                <a:off x="41025" y="2318050"/>
                <a:ext cx="973384" cy="228248"/>
              </a:xfrm>
              <a:custGeom>
                <a:avLst/>
                <a:gdLst/>
                <a:ahLst/>
                <a:cxnLst/>
                <a:rect l="l" t="t" r="r" b="b"/>
                <a:pathLst>
                  <a:path w="8717" h="2044" extrusionOk="0">
                    <a:moveTo>
                      <a:pt x="241" y="2043"/>
                    </a:moveTo>
                    <a:cubicBezTo>
                      <a:pt x="241" y="2043"/>
                      <a:pt x="99" y="553"/>
                      <a:pt x="4354" y="321"/>
                    </a:cubicBezTo>
                    <a:cubicBezTo>
                      <a:pt x="8600" y="98"/>
                      <a:pt x="8636" y="1775"/>
                      <a:pt x="8636" y="1775"/>
                    </a:cubicBezTo>
                    <a:cubicBezTo>
                      <a:pt x="8636" y="1775"/>
                      <a:pt x="8716" y="330"/>
                      <a:pt x="8484" y="161"/>
                    </a:cubicBezTo>
                    <a:cubicBezTo>
                      <a:pt x="8261" y="0"/>
                      <a:pt x="482" y="27"/>
                      <a:pt x="241" y="161"/>
                    </a:cubicBezTo>
                    <a:cubicBezTo>
                      <a:pt x="1" y="303"/>
                      <a:pt x="241" y="2043"/>
                      <a:pt x="241" y="204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0" name="Google Shape;1980;p14"/>
            <p:cNvGrpSpPr/>
            <p:nvPr/>
          </p:nvGrpSpPr>
          <p:grpSpPr>
            <a:xfrm>
              <a:off x="-652593" y="2788270"/>
              <a:ext cx="973384" cy="424552"/>
              <a:chOff x="-998318" y="2305383"/>
              <a:chExt cx="973384" cy="424552"/>
            </a:xfrm>
          </p:grpSpPr>
          <p:sp>
            <p:nvSpPr>
              <p:cNvPr id="1981" name="Google Shape;1981;p14"/>
              <p:cNvSpPr/>
              <p:nvPr/>
            </p:nvSpPr>
            <p:spPr>
              <a:xfrm>
                <a:off x="-982507" y="2324306"/>
                <a:ext cx="949466" cy="385571"/>
              </a:xfrm>
              <a:custGeom>
                <a:avLst/>
                <a:gdLst/>
                <a:ahLst/>
                <a:cxnLst/>
                <a:rect l="l" t="t" r="r" b="b"/>
                <a:pathLst>
                  <a:path w="8503" h="3453" extrusionOk="0">
                    <a:moveTo>
                      <a:pt x="223" y="54"/>
                    </a:moveTo>
                    <a:cubicBezTo>
                      <a:pt x="0" y="1089"/>
                      <a:pt x="0" y="2346"/>
                      <a:pt x="223" y="3372"/>
                    </a:cubicBezTo>
                    <a:lnTo>
                      <a:pt x="223" y="3372"/>
                    </a:lnTo>
                    <a:cubicBezTo>
                      <a:pt x="2909" y="3453"/>
                      <a:pt x="5594" y="3453"/>
                      <a:pt x="8279" y="3372"/>
                    </a:cubicBezTo>
                    <a:lnTo>
                      <a:pt x="8279" y="3372"/>
                    </a:lnTo>
                    <a:cubicBezTo>
                      <a:pt x="8502" y="2346"/>
                      <a:pt x="8502" y="1089"/>
                      <a:pt x="8279" y="54"/>
                    </a:cubicBezTo>
                    <a:lnTo>
                      <a:pt x="8279" y="54"/>
                    </a:lnTo>
                    <a:cubicBezTo>
                      <a:pt x="6941" y="18"/>
                      <a:pt x="5594" y="0"/>
                      <a:pt x="4256" y="0"/>
                    </a:cubicBezTo>
                    <a:lnTo>
                      <a:pt x="4256" y="0"/>
                    </a:lnTo>
                    <a:cubicBezTo>
                      <a:pt x="2909" y="0"/>
                      <a:pt x="1562" y="18"/>
                      <a:pt x="223"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14"/>
              <p:cNvSpPr/>
              <p:nvPr/>
            </p:nvSpPr>
            <p:spPr>
              <a:xfrm>
                <a:off x="-850806" y="2393041"/>
                <a:ext cx="479266" cy="336893"/>
              </a:xfrm>
              <a:custGeom>
                <a:avLst/>
                <a:gdLst/>
                <a:ahLst/>
                <a:cxnLst/>
                <a:rect l="l" t="t" r="r" b="b"/>
                <a:pathLst>
                  <a:path w="4292" h="3017" extrusionOk="0">
                    <a:moveTo>
                      <a:pt x="0" y="2258"/>
                    </a:moveTo>
                    <a:cubicBezTo>
                      <a:pt x="0" y="2508"/>
                      <a:pt x="36" y="2802"/>
                      <a:pt x="250" y="2936"/>
                    </a:cubicBezTo>
                    <a:cubicBezTo>
                      <a:pt x="375" y="3016"/>
                      <a:pt x="526" y="3016"/>
                      <a:pt x="669" y="3016"/>
                    </a:cubicBezTo>
                    <a:cubicBezTo>
                      <a:pt x="1695" y="2980"/>
                      <a:pt x="2712" y="2704"/>
                      <a:pt x="3622" y="2222"/>
                    </a:cubicBezTo>
                    <a:cubicBezTo>
                      <a:pt x="3783" y="2142"/>
                      <a:pt x="3943" y="2044"/>
                      <a:pt x="4050" y="1901"/>
                    </a:cubicBezTo>
                    <a:cubicBezTo>
                      <a:pt x="4291" y="1571"/>
                      <a:pt x="4175" y="1080"/>
                      <a:pt x="3890" y="795"/>
                    </a:cubicBezTo>
                    <a:cubicBezTo>
                      <a:pt x="3604" y="500"/>
                      <a:pt x="3194" y="375"/>
                      <a:pt x="2801" y="277"/>
                    </a:cubicBezTo>
                    <a:cubicBezTo>
                      <a:pt x="2382" y="188"/>
                      <a:pt x="1954" y="126"/>
                      <a:pt x="1526" y="99"/>
                    </a:cubicBezTo>
                    <a:cubicBezTo>
                      <a:pt x="62" y="1"/>
                      <a:pt x="0" y="1027"/>
                      <a:pt x="0" y="225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14"/>
              <p:cNvSpPr/>
              <p:nvPr/>
            </p:nvSpPr>
            <p:spPr>
              <a:xfrm>
                <a:off x="-998318" y="2305383"/>
                <a:ext cx="973384" cy="228243"/>
              </a:xfrm>
              <a:custGeom>
                <a:avLst/>
                <a:gdLst/>
                <a:ahLst/>
                <a:cxnLst/>
                <a:rect l="l" t="t" r="r" b="b"/>
                <a:pathLst>
                  <a:path w="8717" h="2044" extrusionOk="0">
                    <a:moveTo>
                      <a:pt x="242" y="2044"/>
                    </a:moveTo>
                    <a:cubicBezTo>
                      <a:pt x="242" y="2044"/>
                      <a:pt x="108" y="554"/>
                      <a:pt x="4354" y="331"/>
                    </a:cubicBezTo>
                    <a:cubicBezTo>
                      <a:pt x="8601" y="108"/>
                      <a:pt x="8636" y="1776"/>
                      <a:pt x="8636" y="1776"/>
                    </a:cubicBezTo>
                    <a:cubicBezTo>
                      <a:pt x="8636" y="1776"/>
                      <a:pt x="8717" y="331"/>
                      <a:pt x="8494" y="170"/>
                    </a:cubicBezTo>
                    <a:cubicBezTo>
                      <a:pt x="8271" y="1"/>
                      <a:pt x="491" y="28"/>
                      <a:pt x="242" y="170"/>
                    </a:cubicBezTo>
                    <a:cubicBezTo>
                      <a:pt x="1" y="304"/>
                      <a:pt x="242" y="2044"/>
                      <a:pt x="242" y="2044"/>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84" name="Google Shape;1984;p14"/>
          <p:cNvGrpSpPr/>
          <p:nvPr/>
        </p:nvGrpSpPr>
        <p:grpSpPr>
          <a:xfrm>
            <a:off x="8493040" y="136066"/>
            <a:ext cx="1289235" cy="1482559"/>
            <a:chOff x="8493040" y="1300016"/>
            <a:chExt cx="1289235" cy="1482559"/>
          </a:xfrm>
        </p:grpSpPr>
        <p:grpSp>
          <p:nvGrpSpPr>
            <p:cNvPr id="1985" name="Google Shape;1985;p14"/>
            <p:cNvGrpSpPr/>
            <p:nvPr/>
          </p:nvGrpSpPr>
          <p:grpSpPr>
            <a:xfrm flipH="1">
              <a:off x="8493040" y="1300016"/>
              <a:ext cx="1289235" cy="1482559"/>
              <a:chOff x="-813571" y="1594445"/>
              <a:chExt cx="1289235" cy="1482559"/>
            </a:xfrm>
          </p:grpSpPr>
          <p:sp>
            <p:nvSpPr>
              <p:cNvPr id="1986" name="Google Shape;1986;p14"/>
              <p:cNvSpPr/>
              <p:nvPr/>
            </p:nvSpPr>
            <p:spPr>
              <a:xfrm>
                <a:off x="-813571" y="1870204"/>
                <a:ext cx="1269550" cy="1206800"/>
              </a:xfrm>
              <a:custGeom>
                <a:avLst/>
                <a:gdLst/>
                <a:ahLst/>
                <a:cxnLst/>
                <a:rect l="l" t="t" r="r" b="b"/>
                <a:pathLst>
                  <a:path w="50782" h="48272" extrusionOk="0">
                    <a:moveTo>
                      <a:pt x="43000" y="1057"/>
                    </a:moveTo>
                    <a:cubicBezTo>
                      <a:pt x="51019" y="1348"/>
                      <a:pt x="50400" y="4713"/>
                      <a:pt x="50412" y="6298"/>
                    </a:cubicBezTo>
                    <a:cubicBezTo>
                      <a:pt x="50425" y="7883"/>
                      <a:pt x="44323" y="7608"/>
                      <a:pt x="43075" y="10565"/>
                    </a:cubicBezTo>
                    <a:cubicBezTo>
                      <a:pt x="41827" y="13522"/>
                      <a:pt x="41741" y="20835"/>
                      <a:pt x="42926" y="24042"/>
                    </a:cubicBezTo>
                    <a:cubicBezTo>
                      <a:pt x="44112" y="27249"/>
                      <a:pt x="49677" y="27748"/>
                      <a:pt x="50188" y="29807"/>
                    </a:cubicBezTo>
                    <a:cubicBezTo>
                      <a:pt x="50700" y="31866"/>
                      <a:pt x="46245" y="33675"/>
                      <a:pt x="45995" y="36395"/>
                    </a:cubicBezTo>
                    <a:cubicBezTo>
                      <a:pt x="45745" y="39115"/>
                      <a:pt x="54729" y="44830"/>
                      <a:pt x="48690" y="46128"/>
                    </a:cubicBezTo>
                    <a:cubicBezTo>
                      <a:pt x="42651" y="47426"/>
                      <a:pt x="17491" y="51110"/>
                      <a:pt x="9759" y="44181"/>
                    </a:cubicBezTo>
                    <a:cubicBezTo>
                      <a:pt x="2027" y="37252"/>
                      <a:pt x="-3244" y="11739"/>
                      <a:pt x="2296" y="4552"/>
                    </a:cubicBezTo>
                    <a:cubicBezTo>
                      <a:pt x="7836" y="-2635"/>
                      <a:pt x="34981" y="766"/>
                      <a:pt x="43000" y="1057"/>
                    </a:cubicBezTo>
                    <a:close/>
                  </a:path>
                </a:pathLst>
              </a:custGeom>
              <a:gradFill>
                <a:gsLst>
                  <a:gs pos="0">
                    <a:schemeClr val="accent6"/>
                  </a:gs>
                  <a:gs pos="100000">
                    <a:schemeClr val="accent5"/>
                  </a:gs>
                </a:gsLst>
                <a:lin ang="5400700" scaled="0"/>
              </a:gradFill>
              <a:ln>
                <a:noFill/>
              </a:ln>
            </p:spPr>
          </p:sp>
          <p:grpSp>
            <p:nvGrpSpPr>
              <p:cNvPr id="1987" name="Google Shape;1987;p14"/>
              <p:cNvGrpSpPr/>
              <p:nvPr/>
            </p:nvGrpSpPr>
            <p:grpSpPr>
              <a:xfrm>
                <a:off x="-664561" y="2116357"/>
                <a:ext cx="973384" cy="391820"/>
                <a:chOff x="45789" y="2318057"/>
                <a:chExt cx="973384" cy="391820"/>
              </a:xfrm>
            </p:grpSpPr>
            <p:sp>
              <p:nvSpPr>
                <p:cNvPr id="1988" name="Google Shape;1988;p14"/>
                <p:cNvSpPr/>
                <p:nvPr/>
              </p:nvSpPr>
              <p:spPr>
                <a:xfrm>
                  <a:off x="60436" y="23243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14"/>
                <p:cNvSpPr/>
                <p:nvPr/>
              </p:nvSpPr>
              <p:spPr>
                <a:xfrm>
                  <a:off x="156320" y="2449880"/>
                  <a:ext cx="248120" cy="172411"/>
                </a:xfrm>
                <a:custGeom>
                  <a:avLst/>
                  <a:gdLst/>
                  <a:ahLst/>
                  <a:cxnLst/>
                  <a:rect l="l" t="t" r="r" b="b"/>
                  <a:pathLst>
                    <a:path w="2222" h="1544" extrusionOk="0">
                      <a:moveTo>
                        <a:pt x="1142" y="134"/>
                      </a:moveTo>
                      <a:cubicBezTo>
                        <a:pt x="1285" y="63"/>
                        <a:pt x="1428" y="0"/>
                        <a:pt x="1588" y="0"/>
                      </a:cubicBezTo>
                      <a:cubicBezTo>
                        <a:pt x="1963" y="9"/>
                        <a:pt x="2222" y="473"/>
                        <a:pt x="2106" y="830"/>
                      </a:cubicBezTo>
                      <a:cubicBezTo>
                        <a:pt x="1990" y="1187"/>
                        <a:pt x="1624" y="1419"/>
                        <a:pt x="1249" y="1481"/>
                      </a:cubicBezTo>
                      <a:cubicBezTo>
                        <a:pt x="928" y="1526"/>
                        <a:pt x="134" y="1544"/>
                        <a:pt x="63" y="1124"/>
                      </a:cubicBezTo>
                      <a:cubicBezTo>
                        <a:pt x="0" y="723"/>
                        <a:pt x="874" y="268"/>
                        <a:pt x="1142" y="13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14"/>
                <p:cNvSpPr/>
                <p:nvPr/>
              </p:nvSpPr>
              <p:spPr>
                <a:xfrm>
                  <a:off x="45789" y="2318057"/>
                  <a:ext cx="973384" cy="228243"/>
                </a:xfrm>
                <a:custGeom>
                  <a:avLst/>
                  <a:gdLst/>
                  <a:ahLst/>
                  <a:cxnLst/>
                  <a:rect l="l" t="t" r="r" b="b"/>
                  <a:pathLst>
                    <a:path w="8717" h="2044" extrusionOk="0">
                      <a:moveTo>
                        <a:pt x="241" y="2043"/>
                      </a:moveTo>
                      <a:cubicBezTo>
                        <a:pt x="241" y="2043"/>
                        <a:pt x="99" y="553"/>
                        <a:pt x="4354" y="321"/>
                      </a:cubicBezTo>
                      <a:cubicBezTo>
                        <a:pt x="8600" y="98"/>
                        <a:pt x="8636" y="1775"/>
                        <a:pt x="8636" y="1775"/>
                      </a:cubicBezTo>
                      <a:cubicBezTo>
                        <a:pt x="8636" y="1775"/>
                        <a:pt x="8716" y="330"/>
                        <a:pt x="8484" y="161"/>
                      </a:cubicBezTo>
                      <a:cubicBezTo>
                        <a:pt x="8261" y="0"/>
                        <a:pt x="482" y="27"/>
                        <a:pt x="241" y="161"/>
                      </a:cubicBezTo>
                      <a:cubicBezTo>
                        <a:pt x="1" y="303"/>
                        <a:pt x="241" y="2043"/>
                        <a:pt x="241" y="204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1" name="Google Shape;1991;p14"/>
              <p:cNvGrpSpPr/>
              <p:nvPr/>
            </p:nvGrpSpPr>
            <p:grpSpPr>
              <a:xfrm>
                <a:off x="-475682" y="1594445"/>
                <a:ext cx="951346" cy="439358"/>
                <a:chOff x="-1817182" y="1210220"/>
                <a:chExt cx="951346" cy="439358"/>
              </a:xfrm>
            </p:grpSpPr>
            <p:sp>
              <p:nvSpPr>
                <p:cNvPr id="1992" name="Google Shape;1992;p14"/>
                <p:cNvSpPr/>
                <p:nvPr/>
              </p:nvSpPr>
              <p:spPr>
                <a:xfrm>
                  <a:off x="-1816307" y="1264008"/>
                  <a:ext cx="950471" cy="385571"/>
                </a:xfrm>
                <a:custGeom>
                  <a:avLst/>
                  <a:gdLst/>
                  <a:ahLst/>
                  <a:cxnLst/>
                  <a:rect l="l" t="t" r="r" b="b"/>
                  <a:pathLst>
                    <a:path w="8512" h="3453" extrusionOk="0">
                      <a:moveTo>
                        <a:pt x="224" y="54"/>
                      </a:moveTo>
                      <a:cubicBezTo>
                        <a:pt x="1" y="1089"/>
                        <a:pt x="1" y="2346"/>
                        <a:pt x="224" y="3381"/>
                      </a:cubicBezTo>
                      <a:lnTo>
                        <a:pt x="224" y="3381"/>
                      </a:lnTo>
                      <a:cubicBezTo>
                        <a:pt x="2918" y="3453"/>
                        <a:pt x="5603" y="3453"/>
                        <a:pt x="8288" y="3381"/>
                      </a:cubicBezTo>
                      <a:lnTo>
                        <a:pt x="8288" y="3381"/>
                      </a:lnTo>
                      <a:cubicBezTo>
                        <a:pt x="8511" y="2346"/>
                        <a:pt x="8511" y="1089"/>
                        <a:pt x="8288" y="54"/>
                      </a:cubicBezTo>
                      <a:lnTo>
                        <a:pt x="8288" y="54"/>
                      </a:lnTo>
                      <a:cubicBezTo>
                        <a:pt x="6941" y="18"/>
                        <a:pt x="5603" y="0"/>
                        <a:pt x="4256" y="0"/>
                      </a:cubicBezTo>
                      <a:lnTo>
                        <a:pt x="4256" y="0"/>
                      </a:lnTo>
                      <a:cubicBezTo>
                        <a:pt x="2918" y="0"/>
                        <a:pt x="1571" y="18"/>
                        <a:pt x="224" y="54"/>
                      </a:cubicBezTo>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14"/>
                <p:cNvSpPr/>
                <p:nvPr/>
              </p:nvSpPr>
              <p:spPr>
                <a:xfrm>
                  <a:off x="-1817182" y="1210220"/>
                  <a:ext cx="455370" cy="400542"/>
                </a:xfrm>
                <a:custGeom>
                  <a:avLst/>
                  <a:gdLst/>
                  <a:ahLst/>
                  <a:cxnLst/>
                  <a:rect l="l" t="t" r="r" b="b"/>
                  <a:pathLst>
                    <a:path w="4078" h="3587" extrusionOk="0">
                      <a:moveTo>
                        <a:pt x="2383" y="3043"/>
                      </a:moveTo>
                      <a:cubicBezTo>
                        <a:pt x="4078" y="2142"/>
                        <a:pt x="2347" y="1"/>
                        <a:pt x="875" y="919"/>
                      </a:cubicBezTo>
                      <a:cubicBezTo>
                        <a:pt x="331" y="1267"/>
                        <a:pt x="1" y="1936"/>
                        <a:pt x="143" y="2579"/>
                      </a:cubicBezTo>
                      <a:cubicBezTo>
                        <a:pt x="366" y="3587"/>
                        <a:pt x="1651" y="3435"/>
                        <a:pt x="2383" y="3043"/>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14"/>
                <p:cNvSpPr/>
                <p:nvPr/>
              </p:nvSpPr>
              <p:spPr>
                <a:xfrm>
                  <a:off x="-1454599" y="1407424"/>
                  <a:ext cx="107757" cy="121715"/>
                </a:xfrm>
                <a:custGeom>
                  <a:avLst/>
                  <a:gdLst/>
                  <a:ahLst/>
                  <a:cxnLst/>
                  <a:rect l="l" t="t" r="r" b="b"/>
                  <a:pathLst>
                    <a:path w="965" h="1090" extrusionOk="0">
                      <a:moveTo>
                        <a:pt x="54" y="1009"/>
                      </a:moveTo>
                      <a:cubicBezTo>
                        <a:pt x="1" y="643"/>
                        <a:pt x="188" y="260"/>
                        <a:pt x="509" y="81"/>
                      </a:cubicBezTo>
                      <a:cubicBezTo>
                        <a:pt x="590" y="37"/>
                        <a:pt x="697" y="1"/>
                        <a:pt x="786" y="37"/>
                      </a:cubicBezTo>
                      <a:cubicBezTo>
                        <a:pt x="956" y="99"/>
                        <a:pt x="964" y="340"/>
                        <a:pt x="902" y="518"/>
                      </a:cubicBezTo>
                      <a:cubicBezTo>
                        <a:pt x="786" y="786"/>
                        <a:pt x="545" y="1009"/>
                        <a:pt x="269" y="1089"/>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14"/>
                <p:cNvSpPr/>
                <p:nvPr/>
              </p:nvSpPr>
              <p:spPr>
                <a:xfrm>
                  <a:off x="-1046121" y="1341764"/>
                  <a:ext cx="131653" cy="251135"/>
                </a:xfrm>
                <a:custGeom>
                  <a:avLst/>
                  <a:gdLst/>
                  <a:ahLst/>
                  <a:cxnLst/>
                  <a:rect l="l" t="t" r="r" b="b"/>
                  <a:pathLst>
                    <a:path w="1179" h="2249" extrusionOk="0">
                      <a:moveTo>
                        <a:pt x="527" y="223"/>
                      </a:moveTo>
                      <a:cubicBezTo>
                        <a:pt x="170" y="678"/>
                        <a:pt x="1" y="1276"/>
                        <a:pt x="45" y="1847"/>
                      </a:cubicBezTo>
                      <a:cubicBezTo>
                        <a:pt x="63" y="2016"/>
                        <a:pt x="134" y="2212"/>
                        <a:pt x="295" y="2239"/>
                      </a:cubicBezTo>
                      <a:cubicBezTo>
                        <a:pt x="384" y="2248"/>
                        <a:pt x="473" y="2204"/>
                        <a:pt x="554" y="2150"/>
                      </a:cubicBezTo>
                      <a:cubicBezTo>
                        <a:pt x="875" y="1909"/>
                        <a:pt x="1098" y="1526"/>
                        <a:pt x="1142" y="1124"/>
                      </a:cubicBezTo>
                      <a:cubicBezTo>
                        <a:pt x="1178" y="723"/>
                        <a:pt x="1044" y="303"/>
                        <a:pt x="768"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14"/>
                <p:cNvSpPr/>
                <p:nvPr/>
              </p:nvSpPr>
              <p:spPr>
                <a:xfrm>
                  <a:off x="-1806239" y="1570793"/>
                  <a:ext cx="346831" cy="76826"/>
                </a:xfrm>
                <a:custGeom>
                  <a:avLst/>
                  <a:gdLst/>
                  <a:ahLst/>
                  <a:cxnLst/>
                  <a:rect l="l" t="t" r="r" b="b"/>
                  <a:pathLst>
                    <a:path w="3106" h="688" extrusionOk="0">
                      <a:moveTo>
                        <a:pt x="37" y="1"/>
                      </a:moveTo>
                      <a:lnTo>
                        <a:pt x="1054" y="590"/>
                      </a:lnTo>
                      <a:lnTo>
                        <a:pt x="1856" y="625"/>
                      </a:lnTo>
                      <a:lnTo>
                        <a:pt x="2436" y="545"/>
                      </a:lnTo>
                      <a:lnTo>
                        <a:pt x="3105" y="688"/>
                      </a:lnTo>
                      <a:lnTo>
                        <a:pt x="135" y="634"/>
                      </a:lnTo>
                      <a:cubicBezTo>
                        <a:pt x="135" y="634"/>
                        <a:pt x="1" y="385"/>
                        <a:pt x="37" y="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14"/>
                <p:cNvSpPr/>
                <p:nvPr/>
              </p:nvSpPr>
              <p:spPr>
                <a:xfrm>
                  <a:off x="-1805244" y="1213219"/>
                  <a:ext cx="925591" cy="156443"/>
                </a:xfrm>
                <a:custGeom>
                  <a:avLst/>
                  <a:gdLst/>
                  <a:ahLst/>
                  <a:cxnLst/>
                  <a:rect l="l" t="t" r="r" b="b"/>
                  <a:pathLst>
                    <a:path w="8289" h="1401" extrusionOk="0">
                      <a:moveTo>
                        <a:pt x="1" y="1401"/>
                      </a:moveTo>
                      <a:cubicBezTo>
                        <a:pt x="357" y="357"/>
                        <a:pt x="3783" y="785"/>
                        <a:pt x="5603" y="759"/>
                      </a:cubicBezTo>
                      <a:cubicBezTo>
                        <a:pt x="7423" y="741"/>
                        <a:pt x="8288" y="1151"/>
                        <a:pt x="8288" y="1151"/>
                      </a:cubicBezTo>
                      <a:lnTo>
                        <a:pt x="8190" y="580"/>
                      </a:lnTo>
                      <a:cubicBezTo>
                        <a:pt x="8190" y="580"/>
                        <a:pt x="4006" y="0"/>
                        <a:pt x="125" y="580"/>
                      </a:cubicBezTo>
                      <a:cubicBezTo>
                        <a:pt x="125" y="580"/>
                        <a:pt x="27" y="1098"/>
                        <a:pt x="1" y="140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98" name="Google Shape;1998;p14"/>
            <p:cNvGrpSpPr/>
            <p:nvPr/>
          </p:nvGrpSpPr>
          <p:grpSpPr>
            <a:xfrm>
              <a:off x="8493055" y="2262474"/>
              <a:ext cx="950360" cy="444260"/>
              <a:chOff x="-2545470" y="1795399"/>
              <a:chExt cx="950360" cy="444260"/>
            </a:xfrm>
          </p:grpSpPr>
          <p:sp>
            <p:nvSpPr>
              <p:cNvPr id="1999" name="Google Shape;1999;p14"/>
              <p:cNvSpPr/>
              <p:nvPr/>
            </p:nvSpPr>
            <p:spPr>
              <a:xfrm>
                <a:off x="-2545470" y="1854088"/>
                <a:ext cx="950360" cy="385571"/>
              </a:xfrm>
              <a:custGeom>
                <a:avLst/>
                <a:gdLst/>
                <a:ahLst/>
                <a:cxnLst/>
                <a:rect l="l" t="t" r="r" b="b"/>
                <a:pathLst>
                  <a:path w="8511" h="3453" extrusionOk="0">
                    <a:moveTo>
                      <a:pt x="223" y="54"/>
                    </a:moveTo>
                    <a:cubicBezTo>
                      <a:pt x="0" y="1089"/>
                      <a:pt x="0" y="2347"/>
                      <a:pt x="223" y="3373"/>
                    </a:cubicBezTo>
                    <a:lnTo>
                      <a:pt x="223" y="3373"/>
                    </a:lnTo>
                    <a:cubicBezTo>
                      <a:pt x="2917"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17" y="1"/>
                      <a:pt x="1570" y="18"/>
                      <a:pt x="223"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14"/>
              <p:cNvSpPr/>
              <p:nvPr/>
            </p:nvSpPr>
            <p:spPr>
              <a:xfrm>
                <a:off x="-2534411" y="1795399"/>
                <a:ext cx="925591" cy="156443"/>
              </a:xfrm>
              <a:custGeom>
                <a:avLst/>
                <a:gdLst/>
                <a:ahLst/>
                <a:cxnLst/>
                <a:rect l="l" t="t" r="r" b="b"/>
                <a:pathLst>
                  <a:path w="8289" h="1401" extrusionOk="0">
                    <a:moveTo>
                      <a:pt x="0" y="1401"/>
                    </a:moveTo>
                    <a:cubicBezTo>
                      <a:pt x="348" y="357"/>
                      <a:pt x="3783" y="785"/>
                      <a:pt x="5603" y="767"/>
                    </a:cubicBezTo>
                    <a:cubicBezTo>
                      <a:pt x="7423" y="741"/>
                      <a:pt x="8288" y="1151"/>
                      <a:pt x="8288" y="1151"/>
                    </a:cubicBezTo>
                    <a:lnTo>
                      <a:pt x="8190" y="580"/>
                    </a:lnTo>
                    <a:cubicBezTo>
                      <a:pt x="8190" y="580"/>
                      <a:pt x="4006" y="0"/>
                      <a:pt x="125" y="580"/>
                    </a:cubicBezTo>
                    <a:cubicBezTo>
                      <a:pt x="125" y="580"/>
                      <a:pt x="27" y="1106"/>
                      <a:pt x="0" y="140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14"/>
              <p:cNvSpPr/>
              <p:nvPr/>
            </p:nvSpPr>
            <p:spPr>
              <a:xfrm>
                <a:off x="-2414927" y="1899919"/>
                <a:ext cx="451462" cy="274138"/>
              </a:xfrm>
              <a:custGeom>
                <a:avLst/>
                <a:gdLst/>
                <a:ahLst/>
                <a:cxnLst/>
                <a:rect l="l" t="t" r="r" b="b"/>
                <a:pathLst>
                  <a:path w="4043" h="2455" extrusionOk="0">
                    <a:moveTo>
                      <a:pt x="1437" y="2418"/>
                    </a:moveTo>
                    <a:cubicBezTo>
                      <a:pt x="1848" y="2454"/>
                      <a:pt x="2285" y="2418"/>
                      <a:pt x="2642" y="2213"/>
                    </a:cubicBezTo>
                    <a:cubicBezTo>
                      <a:pt x="4042" y="1393"/>
                      <a:pt x="2517" y="1"/>
                      <a:pt x="1384" y="224"/>
                    </a:cubicBezTo>
                    <a:cubicBezTo>
                      <a:pt x="117" y="474"/>
                      <a:pt x="1" y="2311"/>
                      <a:pt x="1437"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14"/>
              <p:cNvSpPr/>
              <p:nvPr/>
            </p:nvSpPr>
            <p:spPr>
              <a:xfrm>
                <a:off x="-2029340" y="2016500"/>
                <a:ext cx="73811" cy="112670"/>
              </a:xfrm>
              <a:custGeom>
                <a:avLst/>
                <a:gdLst/>
                <a:ahLst/>
                <a:cxnLst/>
                <a:rect l="l" t="t" r="r" b="b"/>
                <a:pathLst>
                  <a:path w="661" h="1009" extrusionOk="0">
                    <a:moveTo>
                      <a:pt x="0" y="884"/>
                    </a:moveTo>
                    <a:cubicBezTo>
                      <a:pt x="54" y="696"/>
                      <a:pt x="36" y="491"/>
                      <a:pt x="107" y="313"/>
                    </a:cubicBezTo>
                    <a:cubicBezTo>
                      <a:pt x="188" y="134"/>
                      <a:pt x="438" y="1"/>
                      <a:pt x="580" y="134"/>
                    </a:cubicBezTo>
                    <a:cubicBezTo>
                      <a:pt x="661" y="215"/>
                      <a:pt x="661" y="340"/>
                      <a:pt x="661" y="447"/>
                    </a:cubicBezTo>
                    <a:cubicBezTo>
                      <a:pt x="652" y="572"/>
                      <a:pt x="643" y="705"/>
                      <a:pt x="580" y="812"/>
                    </a:cubicBezTo>
                    <a:cubicBezTo>
                      <a:pt x="518" y="928"/>
                      <a:pt x="402" y="1009"/>
                      <a:pt x="277" y="99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14"/>
              <p:cNvSpPr/>
              <p:nvPr/>
            </p:nvSpPr>
            <p:spPr>
              <a:xfrm>
                <a:off x="-1817173" y="2191817"/>
                <a:ext cx="52929" cy="43996"/>
              </a:xfrm>
              <a:custGeom>
                <a:avLst/>
                <a:gdLst/>
                <a:ahLst/>
                <a:cxnLst/>
                <a:rect l="l" t="t" r="r" b="b"/>
                <a:pathLst>
                  <a:path w="474" h="394" extrusionOk="0">
                    <a:moveTo>
                      <a:pt x="1" y="393"/>
                    </a:moveTo>
                    <a:lnTo>
                      <a:pt x="473" y="1"/>
                    </a:lnTo>
                    <a:lnTo>
                      <a:pt x="473" y="384"/>
                    </a:ln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04" name="Google Shape;2004;p14"/>
          <p:cNvGrpSpPr/>
          <p:nvPr/>
        </p:nvGrpSpPr>
        <p:grpSpPr>
          <a:xfrm rot="10800000">
            <a:off x="6439170" y="4488658"/>
            <a:ext cx="2981530" cy="1158739"/>
            <a:chOff x="13904484" y="1488443"/>
            <a:chExt cx="2981530" cy="1158739"/>
          </a:xfrm>
        </p:grpSpPr>
        <p:sp>
          <p:nvSpPr>
            <p:cNvPr id="2005" name="Google Shape;2005;p14"/>
            <p:cNvSpPr/>
            <p:nvPr/>
          </p:nvSpPr>
          <p:spPr>
            <a:xfrm>
              <a:off x="13923018" y="1488443"/>
              <a:ext cx="2953950" cy="1039550"/>
            </a:xfrm>
            <a:custGeom>
              <a:avLst/>
              <a:gdLst/>
              <a:ahLst/>
              <a:cxnLst/>
              <a:rect l="l" t="t" r="r" b="b"/>
              <a:pathLst>
                <a:path w="118158" h="41582" extrusionOk="0">
                  <a:moveTo>
                    <a:pt x="1032" y="37265"/>
                  </a:moveTo>
                  <a:cubicBezTo>
                    <a:pt x="4872" y="43440"/>
                    <a:pt x="25868" y="40558"/>
                    <a:pt x="42519" y="40934"/>
                  </a:cubicBezTo>
                  <a:cubicBezTo>
                    <a:pt x="59170" y="41310"/>
                    <a:pt x="88757" y="39609"/>
                    <a:pt x="100939" y="39523"/>
                  </a:cubicBezTo>
                  <a:cubicBezTo>
                    <a:pt x="113121" y="39437"/>
                    <a:pt x="113065" y="43515"/>
                    <a:pt x="115610" y="40420"/>
                  </a:cubicBezTo>
                  <a:cubicBezTo>
                    <a:pt x="118155" y="37325"/>
                    <a:pt x="119503" y="24498"/>
                    <a:pt x="116209" y="20954"/>
                  </a:cubicBezTo>
                  <a:cubicBezTo>
                    <a:pt x="112915" y="17410"/>
                    <a:pt x="99788" y="22252"/>
                    <a:pt x="95845" y="19157"/>
                  </a:cubicBezTo>
                  <a:cubicBezTo>
                    <a:pt x="91902" y="16063"/>
                    <a:pt x="105278" y="4933"/>
                    <a:pt x="92550" y="2387"/>
                  </a:cubicBezTo>
                  <a:cubicBezTo>
                    <a:pt x="79822" y="-158"/>
                    <a:pt x="34731" y="-1929"/>
                    <a:pt x="19478" y="3884"/>
                  </a:cubicBezTo>
                  <a:cubicBezTo>
                    <a:pt x="4225" y="9697"/>
                    <a:pt x="-2808" y="31090"/>
                    <a:pt x="1032" y="37265"/>
                  </a:cubicBezTo>
                  <a:close/>
                </a:path>
              </a:pathLst>
            </a:custGeom>
            <a:gradFill>
              <a:gsLst>
                <a:gs pos="0">
                  <a:schemeClr val="accent6"/>
                </a:gs>
                <a:gs pos="100000">
                  <a:schemeClr val="accent5"/>
                </a:gs>
              </a:gsLst>
              <a:lin ang="5400012" scaled="0"/>
            </a:gradFill>
            <a:ln>
              <a:noFill/>
            </a:ln>
          </p:spPr>
        </p:sp>
        <p:sp>
          <p:nvSpPr>
            <p:cNvPr id="2006" name="Google Shape;2006;p14"/>
            <p:cNvSpPr/>
            <p:nvPr/>
          </p:nvSpPr>
          <p:spPr>
            <a:xfrm>
              <a:off x="15435511" y="1617020"/>
              <a:ext cx="950471" cy="385571"/>
            </a:xfrm>
            <a:custGeom>
              <a:avLst/>
              <a:gdLst/>
              <a:ahLst/>
              <a:cxnLst/>
              <a:rect l="l" t="t" r="r" b="b"/>
              <a:pathLst>
                <a:path w="8512" h="3453" extrusionOk="0">
                  <a:moveTo>
                    <a:pt x="224" y="54"/>
                  </a:moveTo>
                  <a:cubicBezTo>
                    <a:pt x="1" y="1089"/>
                    <a:pt x="1" y="2346"/>
                    <a:pt x="224" y="3381"/>
                  </a:cubicBezTo>
                  <a:lnTo>
                    <a:pt x="224" y="3381"/>
                  </a:lnTo>
                  <a:cubicBezTo>
                    <a:pt x="2918" y="3453"/>
                    <a:pt x="5594" y="3453"/>
                    <a:pt x="8289" y="3381"/>
                  </a:cubicBezTo>
                  <a:lnTo>
                    <a:pt x="8289" y="3381"/>
                  </a:lnTo>
                  <a:cubicBezTo>
                    <a:pt x="8512" y="2346"/>
                    <a:pt x="8512" y="1089"/>
                    <a:pt x="8289" y="54"/>
                  </a:cubicBezTo>
                  <a:lnTo>
                    <a:pt x="8289" y="54"/>
                  </a:lnTo>
                  <a:cubicBezTo>
                    <a:pt x="6942" y="18"/>
                    <a:pt x="5594" y="0"/>
                    <a:pt x="4256" y="0"/>
                  </a:cubicBezTo>
                  <a:lnTo>
                    <a:pt x="4256" y="0"/>
                  </a:lnTo>
                  <a:cubicBezTo>
                    <a:pt x="2909" y="0"/>
                    <a:pt x="1571" y="18"/>
                    <a:pt x="224"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14"/>
            <p:cNvSpPr/>
            <p:nvPr/>
          </p:nvSpPr>
          <p:spPr>
            <a:xfrm>
              <a:off x="14927551" y="2067251"/>
              <a:ext cx="950360" cy="385571"/>
            </a:xfrm>
            <a:custGeom>
              <a:avLst/>
              <a:gdLst/>
              <a:ahLst/>
              <a:cxnLst/>
              <a:rect l="l" t="t" r="r" b="b"/>
              <a:pathLst>
                <a:path w="8511" h="3453" extrusionOk="0">
                  <a:moveTo>
                    <a:pt x="223" y="54"/>
                  </a:moveTo>
                  <a:cubicBezTo>
                    <a:pt x="0" y="1089"/>
                    <a:pt x="0" y="2347"/>
                    <a:pt x="223" y="3373"/>
                  </a:cubicBezTo>
                  <a:lnTo>
                    <a:pt x="223" y="3373"/>
                  </a:lnTo>
                  <a:cubicBezTo>
                    <a:pt x="2917"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08" y="1"/>
                    <a:pt x="1570" y="18"/>
                    <a:pt x="223"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14"/>
            <p:cNvSpPr/>
            <p:nvPr/>
          </p:nvSpPr>
          <p:spPr>
            <a:xfrm>
              <a:off x="14412556" y="1617020"/>
              <a:ext cx="949355" cy="385571"/>
            </a:xfrm>
            <a:custGeom>
              <a:avLst/>
              <a:gdLst/>
              <a:ahLst/>
              <a:cxnLst/>
              <a:rect l="l" t="t" r="r" b="b"/>
              <a:pathLst>
                <a:path w="8502" h="3453" extrusionOk="0">
                  <a:moveTo>
                    <a:pt x="223" y="54"/>
                  </a:moveTo>
                  <a:cubicBezTo>
                    <a:pt x="0" y="1089"/>
                    <a:pt x="0" y="2346"/>
                    <a:pt x="223" y="3381"/>
                  </a:cubicBezTo>
                  <a:lnTo>
                    <a:pt x="223" y="3381"/>
                  </a:lnTo>
                  <a:cubicBezTo>
                    <a:pt x="2908" y="3453"/>
                    <a:pt x="5594" y="3453"/>
                    <a:pt x="8279" y="3381"/>
                  </a:cubicBezTo>
                  <a:lnTo>
                    <a:pt x="8279" y="3381"/>
                  </a:lnTo>
                  <a:cubicBezTo>
                    <a:pt x="8502" y="2346"/>
                    <a:pt x="8502" y="1089"/>
                    <a:pt x="8279" y="54"/>
                  </a:cubicBezTo>
                  <a:lnTo>
                    <a:pt x="8279" y="54"/>
                  </a:lnTo>
                  <a:cubicBezTo>
                    <a:pt x="6941" y="18"/>
                    <a:pt x="5594" y="0"/>
                    <a:pt x="4255" y="0"/>
                  </a:cubicBezTo>
                  <a:lnTo>
                    <a:pt x="4255" y="0"/>
                  </a:lnTo>
                  <a:cubicBezTo>
                    <a:pt x="2908" y="0"/>
                    <a:pt x="1561" y="18"/>
                    <a:pt x="223"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14"/>
            <p:cNvSpPr/>
            <p:nvPr/>
          </p:nvSpPr>
          <p:spPr>
            <a:xfrm>
              <a:off x="15935655" y="2067251"/>
              <a:ext cx="950360" cy="385571"/>
            </a:xfrm>
            <a:custGeom>
              <a:avLst/>
              <a:gdLst/>
              <a:ahLst/>
              <a:cxnLst/>
              <a:rect l="l" t="t" r="r" b="b"/>
              <a:pathLst>
                <a:path w="8511" h="3453" extrusionOk="0">
                  <a:moveTo>
                    <a:pt x="223" y="54"/>
                  </a:moveTo>
                  <a:cubicBezTo>
                    <a:pt x="0" y="1089"/>
                    <a:pt x="0" y="2347"/>
                    <a:pt x="223" y="3373"/>
                  </a:cubicBezTo>
                  <a:lnTo>
                    <a:pt x="223" y="3373"/>
                  </a:lnTo>
                  <a:cubicBezTo>
                    <a:pt x="2917"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17" y="1"/>
                    <a:pt x="1570" y="18"/>
                    <a:pt x="223"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14"/>
            <p:cNvSpPr/>
            <p:nvPr/>
          </p:nvSpPr>
          <p:spPr>
            <a:xfrm>
              <a:off x="13904484" y="2067251"/>
              <a:ext cx="950360" cy="385571"/>
            </a:xfrm>
            <a:custGeom>
              <a:avLst/>
              <a:gdLst/>
              <a:ahLst/>
              <a:cxnLst/>
              <a:rect l="l" t="t" r="r" b="b"/>
              <a:pathLst>
                <a:path w="8511" h="3453" extrusionOk="0">
                  <a:moveTo>
                    <a:pt x="223" y="54"/>
                  </a:moveTo>
                  <a:cubicBezTo>
                    <a:pt x="0" y="1089"/>
                    <a:pt x="0" y="2347"/>
                    <a:pt x="223" y="3373"/>
                  </a:cubicBezTo>
                  <a:lnTo>
                    <a:pt x="223" y="3373"/>
                  </a:lnTo>
                  <a:cubicBezTo>
                    <a:pt x="2909" y="3453"/>
                    <a:pt x="5594" y="3453"/>
                    <a:pt x="8279" y="3373"/>
                  </a:cubicBezTo>
                  <a:lnTo>
                    <a:pt x="8279" y="3373"/>
                  </a:lnTo>
                  <a:cubicBezTo>
                    <a:pt x="8511" y="2347"/>
                    <a:pt x="8511" y="1089"/>
                    <a:pt x="8279" y="54"/>
                  </a:cubicBezTo>
                  <a:lnTo>
                    <a:pt x="8279" y="54"/>
                  </a:lnTo>
                  <a:cubicBezTo>
                    <a:pt x="6941" y="18"/>
                    <a:pt x="5594" y="1"/>
                    <a:pt x="4256" y="1"/>
                  </a:cubicBezTo>
                  <a:lnTo>
                    <a:pt x="4256" y="1"/>
                  </a:lnTo>
                  <a:cubicBezTo>
                    <a:pt x="2909" y="1"/>
                    <a:pt x="1570" y="18"/>
                    <a:pt x="223" y="54"/>
                  </a:cubicBezTo>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14"/>
            <p:cNvSpPr/>
            <p:nvPr/>
          </p:nvSpPr>
          <p:spPr>
            <a:xfrm>
              <a:off x="14906647" y="2054233"/>
              <a:ext cx="973384" cy="222325"/>
            </a:xfrm>
            <a:custGeom>
              <a:avLst/>
              <a:gdLst/>
              <a:ahLst/>
              <a:cxnLst/>
              <a:rect l="l" t="t" r="r" b="b"/>
              <a:pathLst>
                <a:path w="8717" h="1991" extrusionOk="0">
                  <a:moveTo>
                    <a:pt x="4635" y="0"/>
                  </a:moveTo>
                  <a:cubicBezTo>
                    <a:pt x="2550" y="0"/>
                    <a:pt x="376" y="43"/>
                    <a:pt x="251" y="118"/>
                  </a:cubicBezTo>
                  <a:cubicBezTo>
                    <a:pt x="1" y="251"/>
                    <a:pt x="251" y="1991"/>
                    <a:pt x="251" y="1991"/>
                  </a:cubicBezTo>
                  <a:cubicBezTo>
                    <a:pt x="251" y="1991"/>
                    <a:pt x="108" y="501"/>
                    <a:pt x="4354" y="278"/>
                  </a:cubicBezTo>
                  <a:cubicBezTo>
                    <a:pt x="4629" y="263"/>
                    <a:pt x="4886" y="256"/>
                    <a:pt x="5127" y="256"/>
                  </a:cubicBezTo>
                  <a:cubicBezTo>
                    <a:pt x="8606" y="256"/>
                    <a:pt x="8645" y="1723"/>
                    <a:pt x="8645" y="1723"/>
                  </a:cubicBezTo>
                  <a:cubicBezTo>
                    <a:pt x="8645" y="1723"/>
                    <a:pt x="8717" y="278"/>
                    <a:pt x="8494" y="118"/>
                  </a:cubicBezTo>
                  <a:cubicBezTo>
                    <a:pt x="8387" y="36"/>
                    <a:pt x="6549" y="0"/>
                    <a:pt x="4635" y="0"/>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14"/>
            <p:cNvSpPr/>
            <p:nvPr/>
          </p:nvSpPr>
          <p:spPr>
            <a:xfrm>
              <a:off x="15946714" y="2008561"/>
              <a:ext cx="925591" cy="156443"/>
            </a:xfrm>
            <a:custGeom>
              <a:avLst/>
              <a:gdLst/>
              <a:ahLst/>
              <a:cxnLst/>
              <a:rect l="l" t="t" r="r" b="b"/>
              <a:pathLst>
                <a:path w="8289" h="1401" extrusionOk="0">
                  <a:moveTo>
                    <a:pt x="0" y="1401"/>
                  </a:moveTo>
                  <a:cubicBezTo>
                    <a:pt x="348" y="357"/>
                    <a:pt x="3783" y="785"/>
                    <a:pt x="5603" y="767"/>
                  </a:cubicBezTo>
                  <a:cubicBezTo>
                    <a:pt x="7423" y="741"/>
                    <a:pt x="8288" y="1151"/>
                    <a:pt x="8288" y="1151"/>
                  </a:cubicBezTo>
                  <a:lnTo>
                    <a:pt x="8190" y="580"/>
                  </a:lnTo>
                  <a:cubicBezTo>
                    <a:pt x="8190" y="580"/>
                    <a:pt x="4006" y="0"/>
                    <a:pt x="125" y="580"/>
                  </a:cubicBezTo>
                  <a:cubicBezTo>
                    <a:pt x="125" y="580"/>
                    <a:pt x="27" y="1106"/>
                    <a:pt x="0" y="140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14"/>
            <p:cNvSpPr/>
            <p:nvPr/>
          </p:nvSpPr>
          <p:spPr>
            <a:xfrm>
              <a:off x="16066198" y="2113082"/>
              <a:ext cx="451462" cy="274138"/>
            </a:xfrm>
            <a:custGeom>
              <a:avLst/>
              <a:gdLst/>
              <a:ahLst/>
              <a:cxnLst/>
              <a:rect l="l" t="t" r="r" b="b"/>
              <a:pathLst>
                <a:path w="4043" h="2455" extrusionOk="0">
                  <a:moveTo>
                    <a:pt x="1437" y="2418"/>
                  </a:moveTo>
                  <a:cubicBezTo>
                    <a:pt x="1848" y="2454"/>
                    <a:pt x="2285" y="2418"/>
                    <a:pt x="2642" y="2213"/>
                  </a:cubicBezTo>
                  <a:cubicBezTo>
                    <a:pt x="4042" y="1393"/>
                    <a:pt x="2517" y="1"/>
                    <a:pt x="1384" y="224"/>
                  </a:cubicBezTo>
                  <a:cubicBezTo>
                    <a:pt x="117" y="474"/>
                    <a:pt x="1" y="2311"/>
                    <a:pt x="1437"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14"/>
            <p:cNvSpPr/>
            <p:nvPr/>
          </p:nvSpPr>
          <p:spPr>
            <a:xfrm>
              <a:off x="16451785" y="2229662"/>
              <a:ext cx="73811" cy="112670"/>
            </a:xfrm>
            <a:custGeom>
              <a:avLst/>
              <a:gdLst/>
              <a:ahLst/>
              <a:cxnLst/>
              <a:rect l="l" t="t" r="r" b="b"/>
              <a:pathLst>
                <a:path w="661" h="1009" extrusionOk="0">
                  <a:moveTo>
                    <a:pt x="0" y="884"/>
                  </a:moveTo>
                  <a:cubicBezTo>
                    <a:pt x="54" y="696"/>
                    <a:pt x="36" y="491"/>
                    <a:pt x="107" y="313"/>
                  </a:cubicBezTo>
                  <a:cubicBezTo>
                    <a:pt x="188" y="134"/>
                    <a:pt x="438" y="1"/>
                    <a:pt x="580" y="134"/>
                  </a:cubicBezTo>
                  <a:cubicBezTo>
                    <a:pt x="661" y="215"/>
                    <a:pt x="661" y="340"/>
                    <a:pt x="661" y="447"/>
                  </a:cubicBezTo>
                  <a:cubicBezTo>
                    <a:pt x="652" y="572"/>
                    <a:pt x="643" y="705"/>
                    <a:pt x="580" y="812"/>
                  </a:cubicBezTo>
                  <a:cubicBezTo>
                    <a:pt x="518" y="928"/>
                    <a:pt x="402" y="1009"/>
                    <a:pt x="277" y="99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14"/>
            <p:cNvSpPr/>
            <p:nvPr/>
          </p:nvSpPr>
          <p:spPr>
            <a:xfrm>
              <a:off x="16163907" y="1693771"/>
              <a:ext cx="198317" cy="267996"/>
            </a:xfrm>
            <a:custGeom>
              <a:avLst/>
              <a:gdLst/>
              <a:ahLst/>
              <a:cxnLst/>
              <a:rect l="l" t="t" r="r" b="b"/>
              <a:pathLst>
                <a:path w="1776" h="2400" extrusionOk="0">
                  <a:moveTo>
                    <a:pt x="188" y="1909"/>
                  </a:moveTo>
                  <a:cubicBezTo>
                    <a:pt x="268" y="2141"/>
                    <a:pt x="464" y="2355"/>
                    <a:pt x="714" y="2373"/>
                  </a:cubicBezTo>
                  <a:cubicBezTo>
                    <a:pt x="1071" y="2400"/>
                    <a:pt x="1329" y="2043"/>
                    <a:pt x="1463" y="1704"/>
                  </a:cubicBezTo>
                  <a:cubicBezTo>
                    <a:pt x="1677" y="1142"/>
                    <a:pt x="1776" y="63"/>
                    <a:pt x="901" y="27"/>
                  </a:cubicBezTo>
                  <a:cubicBezTo>
                    <a:pt x="81" y="0"/>
                    <a:pt x="0" y="1347"/>
                    <a:pt x="188" y="1909"/>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14"/>
            <p:cNvSpPr/>
            <p:nvPr/>
          </p:nvSpPr>
          <p:spPr>
            <a:xfrm>
              <a:off x="15200555" y="1631015"/>
              <a:ext cx="723366" cy="439402"/>
            </a:xfrm>
            <a:custGeom>
              <a:avLst/>
              <a:gdLst/>
              <a:ahLst/>
              <a:cxnLst/>
              <a:rect l="l" t="t" r="r" b="b"/>
              <a:pathLst>
                <a:path w="6478" h="3935" extrusionOk="0">
                  <a:moveTo>
                    <a:pt x="4149" y="330"/>
                  </a:moveTo>
                  <a:cubicBezTo>
                    <a:pt x="4515" y="143"/>
                    <a:pt x="4952" y="0"/>
                    <a:pt x="5335" y="143"/>
                  </a:cubicBezTo>
                  <a:cubicBezTo>
                    <a:pt x="5630" y="250"/>
                    <a:pt x="5844" y="491"/>
                    <a:pt x="6031" y="741"/>
                  </a:cubicBezTo>
                  <a:cubicBezTo>
                    <a:pt x="6263" y="1035"/>
                    <a:pt x="6477" y="1374"/>
                    <a:pt x="6450" y="1749"/>
                  </a:cubicBezTo>
                  <a:cubicBezTo>
                    <a:pt x="6290" y="3934"/>
                    <a:pt x="1" y="2427"/>
                    <a:pt x="4149" y="33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14"/>
            <p:cNvSpPr/>
            <p:nvPr/>
          </p:nvSpPr>
          <p:spPr>
            <a:xfrm>
              <a:off x="14974429" y="2058365"/>
              <a:ext cx="738217" cy="362688"/>
            </a:xfrm>
            <a:custGeom>
              <a:avLst/>
              <a:gdLst/>
              <a:ahLst/>
              <a:cxnLst/>
              <a:rect l="l" t="t" r="r" b="b"/>
              <a:pathLst>
                <a:path w="6611" h="3248" extrusionOk="0">
                  <a:moveTo>
                    <a:pt x="4586" y="2543"/>
                  </a:moveTo>
                  <a:cubicBezTo>
                    <a:pt x="4791" y="2462"/>
                    <a:pt x="4978" y="2346"/>
                    <a:pt x="5077" y="2150"/>
                  </a:cubicBezTo>
                  <a:cubicBezTo>
                    <a:pt x="5264" y="1758"/>
                    <a:pt x="4961" y="1294"/>
                    <a:pt x="4604" y="1035"/>
                  </a:cubicBezTo>
                  <a:cubicBezTo>
                    <a:pt x="3230" y="0"/>
                    <a:pt x="63" y="491"/>
                    <a:pt x="0" y="2578"/>
                  </a:cubicBezTo>
                  <a:cubicBezTo>
                    <a:pt x="0" y="2721"/>
                    <a:pt x="9" y="2882"/>
                    <a:pt x="99" y="2998"/>
                  </a:cubicBezTo>
                  <a:cubicBezTo>
                    <a:pt x="259" y="3230"/>
                    <a:pt x="580" y="3247"/>
                    <a:pt x="848" y="3230"/>
                  </a:cubicBezTo>
                  <a:cubicBezTo>
                    <a:pt x="1927" y="3176"/>
                    <a:pt x="2944" y="2944"/>
                    <a:pt x="3988" y="2730"/>
                  </a:cubicBezTo>
                  <a:cubicBezTo>
                    <a:pt x="4782" y="2569"/>
                    <a:pt x="5469" y="2230"/>
                    <a:pt x="6245" y="2061"/>
                  </a:cubicBezTo>
                  <a:cubicBezTo>
                    <a:pt x="6397" y="2025"/>
                    <a:pt x="6611" y="2061"/>
                    <a:pt x="6593" y="2213"/>
                  </a:cubicBezTo>
                  <a:cubicBezTo>
                    <a:pt x="6004" y="2489"/>
                    <a:pt x="5380" y="2685"/>
                    <a:pt x="4729" y="278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14"/>
            <p:cNvSpPr/>
            <p:nvPr/>
          </p:nvSpPr>
          <p:spPr>
            <a:xfrm>
              <a:off x="15166719" y="1668870"/>
              <a:ext cx="191394" cy="244100"/>
            </a:xfrm>
            <a:custGeom>
              <a:avLst/>
              <a:gdLst/>
              <a:ahLst/>
              <a:cxnLst/>
              <a:rect l="l" t="t" r="r" b="b"/>
              <a:pathLst>
                <a:path w="1714" h="2186" extrusionOk="0">
                  <a:moveTo>
                    <a:pt x="562" y="357"/>
                  </a:moveTo>
                  <a:cubicBezTo>
                    <a:pt x="241" y="553"/>
                    <a:pt x="27" y="919"/>
                    <a:pt x="18" y="1303"/>
                  </a:cubicBezTo>
                  <a:cubicBezTo>
                    <a:pt x="0" y="1686"/>
                    <a:pt x="259" y="2105"/>
                    <a:pt x="643" y="2150"/>
                  </a:cubicBezTo>
                  <a:cubicBezTo>
                    <a:pt x="928" y="2186"/>
                    <a:pt x="1196" y="1998"/>
                    <a:pt x="1374" y="1775"/>
                  </a:cubicBezTo>
                  <a:cubicBezTo>
                    <a:pt x="1597" y="1490"/>
                    <a:pt x="1713" y="1106"/>
                    <a:pt x="1642" y="750"/>
                  </a:cubicBezTo>
                  <a:cubicBezTo>
                    <a:pt x="1561" y="402"/>
                    <a:pt x="1294" y="80"/>
                    <a:pt x="937"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14"/>
            <p:cNvSpPr/>
            <p:nvPr/>
          </p:nvSpPr>
          <p:spPr>
            <a:xfrm>
              <a:off x="14454395" y="1694777"/>
              <a:ext cx="425444" cy="289994"/>
            </a:xfrm>
            <a:custGeom>
              <a:avLst/>
              <a:gdLst/>
              <a:ahLst/>
              <a:cxnLst/>
              <a:rect l="l" t="t" r="r" b="b"/>
              <a:pathLst>
                <a:path w="3810" h="2597" extrusionOk="0">
                  <a:moveTo>
                    <a:pt x="2606" y="71"/>
                  </a:moveTo>
                  <a:cubicBezTo>
                    <a:pt x="2954" y="0"/>
                    <a:pt x="3364" y="9"/>
                    <a:pt x="3605" y="268"/>
                  </a:cubicBezTo>
                  <a:cubicBezTo>
                    <a:pt x="3765" y="437"/>
                    <a:pt x="3810" y="696"/>
                    <a:pt x="3783" y="937"/>
                  </a:cubicBezTo>
                  <a:cubicBezTo>
                    <a:pt x="3658" y="2025"/>
                    <a:pt x="2222" y="2596"/>
                    <a:pt x="1312" y="2061"/>
                  </a:cubicBezTo>
                  <a:cubicBezTo>
                    <a:pt x="1" y="1276"/>
                    <a:pt x="1812" y="250"/>
                    <a:pt x="2606" y="7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14"/>
            <p:cNvSpPr/>
            <p:nvPr/>
          </p:nvSpPr>
          <p:spPr>
            <a:xfrm>
              <a:off x="13931458" y="2126035"/>
              <a:ext cx="123613" cy="167497"/>
            </a:xfrm>
            <a:custGeom>
              <a:avLst/>
              <a:gdLst/>
              <a:ahLst/>
              <a:cxnLst/>
              <a:rect l="l" t="t" r="r" b="b"/>
              <a:pathLst>
                <a:path w="1107" h="1500" extrusionOk="0">
                  <a:moveTo>
                    <a:pt x="509" y="179"/>
                  </a:moveTo>
                  <a:cubicBezTo>
                    <a:pt x="188" y="411"/>
                    <a:pt x="0" y="822"/>
                    <a:pt x="36" y="1214"/>
                  </a:cubicBezTo>
                  <a:cubicBezTo>
                    <a:pt x="45" y="1339"/>
                    <a:pt x="107" y="1482"/>
                    <a:pt x="223" y="1491"/>
                  </a:cubicBezTo>
                  <a:cubicBezTo>
                    <a:pt x="277" y="1500"/>
                    <a:pt x="330" y="1473"/>
                    <a:pt x="375" y="1446"/>
                  </a:cubicBezTo>
                  <a:cubicBezTo>
                    <a:pt x="866" y="1170"/>
                    <a:pt x="1106" y="536"/>
                    <a:pt x="946"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14"/>
            <p:cNvSpPr/>
            <p:nvPr/>
          </p:nvSpPr>
          <p:spPr>
            <a:xfrm>
              <a:off x="14435523" y="2178854"/>
              <a:ext cx="339797" cy="247226"/>
            </a:xfrm>
            <a:custGeom>
              <a:avLst/>
              <a:gdLst/>
              <a:ahLst/>
              <a:cxnLst/>
              <a:rect l="l" t="t" r="r" b="b"/>
              <a:pathLst>
                <a:path w="3043" h="2214" extrusionOk="0">
                  <a:moveTo>
                    <a:pt x="1945" y="143"/>
                  </a:moveTo>
                  <a:cubicBezTo>
                    <a:pt x="2114" y="63"/>
                    <a:pt x="2302" y="1"/>
                    <a:pt x="2480" y="27"/>
                  </a:cubicBezTo>
                  <a:cubicBezTo>
                    <a:pt x="2543" y="36"/>
                    <a:pt x="2605" y="63"/>
                    <a:pt x="2659" y="90"/>
                  </a:cubicBezTo>
                  <a:cubicBezTo>
                    <a:pt x="2900" y="224"/>
                    <a:pt x="3042" y="518"/>
                    <a:pt x="3007" y="795"/>
                  </a:cubicBezTo>
                  <a:cubicBezTo>
                    <a:pt x="2837" y="2213"/>
                    <a:pt x="0" y="1071"/>
                    <a:pt x="1945" y="143"/>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14"/>
            <p:cNvSpPr/>
            <p:nvPr/>
          </p:nvSpPr>
          <p:spPr>
            <a:xfrm>
              <a:off x="16425878" y="2467737"/>
              <a:ext cx="131653" cy="179446"/>
            </a:xfrm>
            <a:custGeom>
              <a:avLst/>
              <a:gdLst/>
              <a:ahLst/>
              <a:cxnLst/>
              <a:rect l="l" t="t" r="r" b="b"/>
              <a:pathLst>
                <a:path w="1179" h="1607" extrusionOk="0">
                  <a:moveTo>
                    <a:pt x="393" y="1598"/>
                  </a:moveTo>
                  <a:cubicBezTo>
                    <a:pt x="464" y="1607"/>
                    <a:pt x="527" y="1535"/>
                    <a:pt x="562" y="1473"/>
                  </a:cubicBezTo>
                  <a:cubicBezTo>
                    <a:pt x="732" y="1205"/>
                    <a:pt x="1178" y="135"/>
                    <a:pt x="634" y="72"/>
                  </a:cubicBezTo>
                  <a:cubicBezTo>
                    <a:pt x="0" y="1"/>
                    <a:pt x="304" y="1303"/>
                    <a:pt x="393" y="1598"/>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14"/>
            <p:cNvSpPr/>
            <p:nvPr/>
          </p:nvSpPr>
          <p:spPr>
            <a:xfrm>
              <a:off x="15333997" y="1659825"/>
              <a:ext cx="156554" cy="236283"/>
            </a:xfrm>
            <a:custGeom>
              <a:avLst/>
              <a:gdLst/>
              <a:ahLst/>
              <a:cxnLst/>
              <a:rect l="l" t="t" r="r" b="b"/>
              <a:pathLst>
                <a:path w="1402" h="2116" extrusionOk="0">
                  <a:moveTo>
                    <a:pt x="795" y="1624"/>
                  </a:moveTo>
                  <a:cubicBezTo>
                    <a:pt x="991" y="1330"/>
                    <a:pt x="1402" y="1"/>
                    <a:pt x="661" y="322"/>
                  </a:cubicBezTo>
                  <a:cubicBezTo>
                    <a:pt x="1" y="599"/>
                    <a:pt x="474" y="2115"/>
                    <a:pt x="795" y="1624"/>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14"/>
            <p:cNvSpPr/>
            <p:nvPr/>
          </p:nvSpPr>
          <p:spPr>
            <a:xfrm>
              <a:off x="14372766" y="2395041"/>
              <a:ext cx="155438" cy="236171"/>
            </a:xfrm>
            <a:custGeom>
              <a:avLst/>
              <a:gdLst/>
              <a:ahLst/>
              <a:cxnLst/>
              <a:rect l="l" t="t" r="r" b="b"/>
              <a:pathLst>
                <a:path w="1392" h="2115" extrusionOk="0">
                  <a:moveTo>
                    <a:pt x="785" y="1624"/>
                  </a:moveTo>
                  <a:cubicBezTo>
                    <a:pt x="982" y="1321"/>
                    <a:pt x="1392" y="1"/>
                    <a:pt x="651" y="313"/>
                  </a:cubicBezTo>
                  <a:cubicBezTo>
                    <a:pt x="0" y="598"/>
                    <a:pt x="473" y="2115"/>
                    <a:pt x="785" y="1624"/>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14"/>
            <p:cNvSpPr/>
            <p:nvPr/>
          </p:nvSpPr>
          <p:spPr>
            <a:xfrm>
              <a:off x="14836966" y="2020510"/>
              <a:ext cx="87769" cy="61862"/>
            </a:xfrm>
            <a:custGeom>
              <a:avLst/>
              <a:gdLst/>
              <a:ahLst/>
              <a:cxnLst/>
              <a:rect l="l" t="t" r="r" b="b"/>
              <a:pathLst>
                <a:path w="786" h="554" extrusionOk="0">
                  <a:moveTo>
                    <a:pt x="0" y="125"/>
                  </a:moveTo>
                  <a:cubicBezTo>
                    <a:pt x="161" y="27"/>
                    <a:pt x="375" y="0"/>
                    <a:pt x="553" y="72"/>
                  </a:cubicBezTo>
                  <a:cubicBezTo>
                    <a:pt x="616" y="89"/>
                    <a:pt x="669" y="116"/>
                    <a:pt x="705" y="170"/>
                  </a:cubicBezTo>
                  <a:cubicBezTo>
                    <a:pt x="785" y="286"/>
                    <a:pt x="705" y="473"/>
                    <a:pt x="571" y="518"/>
                  </a:cubicBezTo>
                  <a:cubicBezTo>
                    <a:pt x="438" y="553"/>
                    <a:pt x="277" y="482"/>
                    <a:pt x="206" y="357"/>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14"/>
            <p:cNvSpPr/>
            <p:nvPr/>
          </p:nvSpPr>
          <p:spPr>
            <a:xfrm>
              <a:off x="15898921" y="1958758"/>
              <a:ext cx="284969" cy="140586"/>
            </a:xfrm>
            <a:custGeom>
              <a:avLst/>
              <a:gdLst/>
              <a:ahLst/>
              <a:cxnLst/>
              <a:rect l="l" t="t" r="r" b="b"/>
              <a:pathLst>
                <a:path w="2552" h="1259" extrusionOk="0">
                  <a:moveTo>
                    <a:pt x="2552" y="625"/>
                  </a:moveTo>
                  <a:cubicBezTo>
                    <a:pt x="2507" y="544"/>
                    <a:pt x="2409" y="509"/>
                    <a:pt x="2311" y="491"/>
                  </a:cubicBezTo>
                  <a:cubicBezTo>
                    <a:pt x="1900" y="384"/>
                    <a:pt x="72" y="0"/>
                    <a:pt x="18" y="901"/>
                  </a:cubicBezTo>
                  <a:cubicBezTo>
                    <a:pt x="0" y="1258"/>
                    <a:pt x="411" y="1044"/>
                    <a:pt x="687" y="990"/>
                  </a:cubicBezTo>
                  <a:cubicBezTo>
                    <a:pt x="1312" y="865"/>
                    <a:pt x="1927" y="750"/>
                    <a:pt x="2552" y="625"/>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14"/>
            <p:cNvSpPr/>
            <p:nvPr/>
          </p:nvSpPr>
          <p:spPr>
            <a:xfrm>
              <a:off x="16663952" y="2404980"/>
              <a:ext cx="52929" cy="43996"/>
            </a:xfrm>
            <a:custGeom>
              <a:avLst/>
              <a:gdLst/>
              <a:ahLst/>
              <a:cxnLst/>
              <a:rect l="l" t="t" r="r" b="b"/>
              <a:pathLst>
                <a:path w="474" h="394" extrusionOk="0">
                  <a:moveTo>
                    <a:pt x="1" y="393"/>
                  </a:moveTo>
                  <a:lnTo>
                    <a:pt x="473" y="1"/>
                  </a:lnTo>
                  <a:lnTo>
                    <a:pt x="473" y="384"/>
                  </a:ln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28" name="Google Shape;2028;p14"/>
          <p:cNvSpPr/>
          <p:nvPr/>
        </p:nvSpPr>
        <p:spPr>
          <a:xfrm>
            <a:off x="6302650" y="3079775"/>
            <a:ext cx="3976500" cy="3976500"/>
          </a:xfrm>
          <a:prstGeom prst="ellipse">
            <a:avLst/>
          </a:prstGeom>
          <a:gradFill>
            <a:gsLst>
              <a:gs pos="0">
                <a:srgbClr val="FED002">
                  <a:alpha val="39215"/>
                </a:srgbClr>
              </a:gs>
              <a:gs pos="68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14"/>
          <p:cNvSpPr/>
          <p:nvPr/>
        </p:nvSpPr>
        <p:spPr>
          <a:xfrm>
            <a:off x="1637150" y="3578025"/>
            <a:ext cx="3976500" cy="3976500"/>
          </a:xfrm>
          <a:prstGeom prst="ellipse">
            <a:avLst/>
          </a:prstGeom>
          <a:gradFill>
            <a:gsLst>
              <a:gs pos="0">
                <a:srgbClr val="FED002">
                  <a:alpha val="39215"/>
                </a:srgbClr>
              </a:gs>
              <a:gs pos="68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14"/>
          <p:cNvSpPr/>
          <p:nvPr/>
        </p:nvSpPr>
        <p:spPr>
          <a:xfrm>
            <a:off x="6796475" y="-1448850"/>
            <a:ext cx="3976500" cy="3976500"/>
          </a:xfrm>
          <a:prstGeom prst="ellipse">
            <a:avLst/>
          </a:prstGeom>
          <a:gradFill>
            <a:gsLst>
              <a:gs pos="0">
                <a:srgbClr val="FED002">
                  <a:alpha val="39215"/>
                </a:srgbClr>
              </a:gs>
              <a:gs pos="68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14"/>
          <p:cNvSpPr/>
          <p:nvPr/>
        </p:nvSpPr>
        <p:spPr>
          <a:xfrm>
            <a:off x="-2756525" y="177850"/>
            <a:ext cx="3976500" cy="3976500"/>
          </a:xfrm>
          <a:prstGeom prst="ellipse">
            <a:avLst/>
          </a:prstGeom>
          <a:gradFill>
            <a:gsLst>
              <a:gs pos="0">
                <a:srgbClr val="FED002">
                  <a:alpha val="39215"/>
                </a:srgbClr>
              </a:gs>
              <a:gs pos="68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14"/>
          <p:cNvSpPr txBox="1">
            <a:spLocks noGrp="1"/>
          </p:cNvSpPr>
          <p:nvPr>
            <p:ph type="title"/>
          </p:nvPr>
        </p:nvSpPr>
        <p:spPr>
          <a:xfrm>
            <a:off x="3621750" y="3005325"/>
            <a:ext cx="39762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033" name="Google Shape;2033;p14"/>
          <p:cNvSpPr txBox="1">
            <a:spLocks noGrp="1"/>
          </p:cNvSpPr>
          <p:nvPr>
            <p:ph type="subTitle" idx="1"/>
          </p:nvPr>
        </p:nvSpPr>
        <p:spPr>
          <a:xfrm>
            <a:off x="3621750" y="3501825"/>
            <a:ext cx="3976200" cy="821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2034" name="Google Shape;2034;p14"/>
          <p:cNvSpPr>
            <a:spLocks noGrp="1"/>
          </p:cNvSpPr>
          <p:nvPr>
            <p:ph type="pic" idx="2"/>
          </p:nvPr>
        </p:nvSpPr>
        <p:spPr>
          <a:xfrm>
            <a:off x="713100" y="539400"/>
            <a:ext cx="1979700" cy="4064700"/>
          </a:xfrm>
          <a:prstGeom prst="rect">
            <a:avLst/>
          </a:prstGeom>
          <a:noFill/>
          <a:ln>
            <a:noFill/>
          </a:ln>
        </p:spPr>
      </p:sp>
      <p:sp>
        <p:nvSpPr>
          <p:cNvPr id="2035" name="Google Shape;2035;p14"/>
          <p:cNvSpPr>
            <a:spLocks noGrp="1"/>
          </p:cNvSpPr>
          <p:nvPr>
            <p:ph type="pic" idx="3"/>
          </p:nvPr>
        </p:nvSpPr>
        <p:spPr>
          <a:xfrm>
            <a:off x="4963025" y="539400"/>
            <a:ext cx="3468000" cy="2032500"/>
          </a:xfrm>
          <a:prstGeom prst="rect">
            <a:avLst/>
          </a:prstGeom>
          <a:noFill/>
          <a:ln>
            <a:noFill/>
          </a:ln>
        </p:spPr>
      </p:sp>
      <p:sp>
        <p:nvSpPr>
          <p:cNvPr id="2036" name="Google Shape;2036;p14"/>
          <p:cNvSpPr>
            <a:spLocks noGrp="1"/>
          </p:cNvSpPr>
          <p:nvPr>
            <p:ph type="pic" idx="4"/>
          </p:nvPr>
        </p:nvSpPr>
        <p:spPr>
          <a:xfrm>
            <a:off x="2838050" y="539400"/>
            <a:ext cx="1979700" cy="2032500"/>
          </a:xfrm>
          <a:prstGeom prst="rect">
            <a:avLst/>
          </a:prstGeom>
          <a:noFill/>
          <a:ln>
            <a:noFill/>
          </a:ln>
        </p:spPr>
      </p:sp>
      <p:grpSp>
        <p:nvGrpSpPr>
          <p:cNvPr id="2037" name="Google Shape;2037;p14"/>
          <p:cNvGrpSpPr/>
          <p:nvPr/>
        </p:nvGrpSpPr>
        <p:grpSpPr>
          <a:xfrm>
            <a:off x="2205632" y="4604108"/>
            <a:ext cx="2981530" cy="1158739"/>
            <a:chOff x="13904484" y="1488443"/>
            <a:chExt cx="2981530" cy="1158739"/>
          </a:xfrm>
        </p:grpSpPr>
        <p:sp>
          <p:nvSpPr>
            <p:cNvPr id="2038" name="Google Shape;2038;p14"/>
            <p:cNvSpPr/>
            <p:nvPr/>
          </p:nvSpPr>
          <p:spPr>
            <a:xfrm>
              <a:off x="13923018" y="1488443"/>
              <a:ext cx="2953950" cy="1039550"/>
            </a:xfrm>
            <a:custGeom>
              <a:avLst/>
              <a:gdLst/>
              <a:ahLst/>
              <a:cxnLst/>
              <a:rect l="l" t="t" r="r" b="b"/>
              <a:pathLst>
                <a:path w="118158" h="41582" extrusionOk="0">
                  <a:moveTo>
                    <a:pt x="1032" y="37265"/>
                  </a:moveTo>
                  <a:cubicBezTo>
                    <a:pt x="4872" y="43440"/>
                    <a:pt x="25868" y="40558"/>
                    <a:pt x="42519" y="40934"/>
                  </a:cubicBezTo>
                  <a:cubicBezTo>
                    <a:pt x="59170" y="41310"/>
                    <a:pt x="88757" y="39609"/>
                    <a:pt x="100939" y="39523"/>
                  </a:cubicBezTo>
                  <a:cubicBezTo>
                    <a:pt x="113121" y="39437"/>
                    <a:pt x="113065" y="43515"/>
                    <a:pt x="115610" y="40420"/>
                  </a:cubicBezTo>
                  <a:cubicBezTo>
                    <a:pt x="118155" y="37325"/>
                    <a:pt x="119503" y="24498"/>
                    <a:pt x="116209" y="20954"/>
                  </a:cubicBezTo>
                  <a:cubicBezTo>
                    <a:pt x="112915" y="17410"/>
                    <a:pt x="99788" y="22252"/>
                    <a:pt x="95845" y="19157"/>
                  </a:cubicBezTo>
                  <a:cubicBezTo>
                    <a:pt x="91902" y="16063"/>
                    <a:pt x="105278" y="4933"/>
                    <a:pt x="92550" y="2387"/>
                  </a:cubicBezTo>
                  <a:cubicBezTo>
                    <a:pt x="79822" y="-158"/>
                    <a:pt x="34731" y="-1929"/>
                    <a:pt x="19478" y="3884"/>
                  </a:cubicBezTo>
                  <a:cubicBezTo>
                    <a:pt x="4225" y="9697"/>
                    <a:pt x="-2808" y="31090"/>
                    <a:pt x="1032" y="37265"/>
                  </a:cubicBezTo>
                  <a:close/>
                </a:path>
              </a:pathLst>
            </a:custGeom>
            <a:gradFill>
              <a:gsLst>
                <a:gs pos="0">
                  <a:schemeClr val="accent6"/>
                </a:gs>
                <a:gs pos="100000">
                  <a:schemeClr val="accent5"/>
                </a:gs>
              </a:gsLst>
              <a:lin ang="5400012" scaled="0"/>
            </a:gradFill>
            <a:ln>
              <a:noFill/>
            </a:ln>
          </p:spPr>
        </p:sp>
        <p:sp>
          <p:nvSpPr>
            <p:cNvPr id="2039" name="Google Shape;2039;p14"/>
            <p:cNvSpPr/>
            <p:nvPr/>
          </p:nvSpPr>
          <p:spPr>
            <a:xfrm>
              <a:off x="15435511" y="1617020"/>
              <a:ext cx="950471" cy="385571"/>
            </a:xfrm>
            <a:custGeom>
              <a:avLst/>
              <a:gdLst/>
              <a:ahLst/>
              <a:cxnLst/>
              <a:rect l="l" t="t" r="r" b="b"/>
              <a:pathLst>
                <a:path w="8512" h="3453" extrusionOk="0">
                  <a:moveTo>
                    <a:pt x="224" y="54"/>
                  </a:moveTo>
                  <a:cubicBezTo>
                    <a:pt x="1" y="1089"/>
                    <a:pt x="1" y="2346"/>
                    <a:pt x="224" y="3381"/>
                  </a:cubicBezTo>
                  <a:lnTo>
                    <a:pt x="224" y="3381"/>
                  </a:lnTo>
                  <a:cubicBezTo>
                    <a:pt x="2918" y="3453"/>
                    <a:pt x="5594" y="3453"/>
                    <a:pt x="8289" y="3381"/>
                  </a:cubicBezTo>
                  <a:lnTo>
                    <a:pt x="8289" y="3381"/>
                  </a:lnTo>
                  <a:cubicBezTo>
                    <a:pt x="8512" y="2346"/>
                    <a:pt x="8512" y="1089"/>
                    <a:pt x="8289" y="54"/>
                  </a:cubicBezTo>
                  <a:lnTo>
                    <a:pt x="8289" y="54"/>
                  </a:lnTo>
                  <a:cubicBezTo>
                    <a:pt x="6942" y="18"/>
                    <a:pt x="5594" y="0"/>
                    <a:pt x="4256" y="0"/>
                  </a:cubicBezTo>
                  <a:lnTo>
                    <a:pt x="4256" y="0"/>
                  </a:lnTo>
                  <a:cubicBezTo>
                    <a:pt x="2909" y="0"/>
                    <a:pt x="1571" y="18"/>
                    <a:pt x="224"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14"/>
            <p:cNvSpPr/>
            <p:nvPr/>
          </p:nvSpPr>
          <p:spPr>
            <a:xfrm>
              <a:off x="14927551" y="2067251"/>
              <a:ext cx="950360" cy="385571"/>
            </a:xfrm>
            <a:custGeom>
              <a:avLst/>
              <a:gdLst/>
              <a:ahLst/>
              <a:cxnLst/>
              <a:rect l="l" t="t" r="r" b="b"/>
              <a:pathLst>
                <a:path w="8511" h="3453" extrusionOk="0">
                  <a:moveTo>
                    <a:pt x="223" y="54"/>
                  </a:moveTo>
                  <a:cubicBezTo>
                    <a:pt x="0" y="1089"/>
                    <a:pt x="0" y="2347"/>
                    <a:pt x="223" y="3373"/>
                  </a:cubicBezTo>
                  <a:lnTo>
                    <a:pt x="223" y="3373"/>
                  </a:lnTo>
                  <a:cubicBezTo>
                    <a:pt x="2917"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08" y="1"/>
                    <a:pt x="1570" y="18"/>
                    <a:pt x="223"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14"/>
            <p:cNvSpPr/>
            <p:nvPr/>
          </p:nvSpPr>
          <p:spPr>
            <a:xfrm>
              <a:off x="14412556" y="1617020"/>
              <a:ext cx="949355" cy="385571"/>
            </a:xfrm>
            <a:custGeom>
              <a:avLst/>
              <a:gdLst/>
              <a:ahLst/>
              <a:cxnLst/>
              <a:rect l="l" t="t" r="r" b="b"/>
              <a:pathLst>
                <a:path w="8502" h="3453" extrusionOk="0">
                  <a:moveTo>
                    <a:pt x="223" y="54"/>
                  </a:moveTo>
                  <a:cubicBezTo>
                    <a:pt x="0" y="1089"/>
                    <a:pt x="0" y="2346"/>
                    <a:pt x="223" y="3381"/>
                  </a:cubicBezTo>
                  <a:lnTo>
                    <a:pt x="223" y="3381"/>
                  </a:lnTo>
                  <a:cubicBezTo>
                    <a:pt x="2908" y="3453"/>
                    <a:pt x="5594" y="3453"/>
                    <a:pt x="8279" y="3381"/>
                  </a:cubicBezTo>
                  <a:lnTo>
                    <a:pt x="8279" y="3381"/>
                  </a:lnTo>
                  <a:cubicBezTo>
                    <a:pt x="8502" y="2346"/>
                    <a:pt x="8502" y="1089"/>
                    <a:pt x="8279" y="54"/>
                  </a:cubicBezTo>
                  <a:lnTo>
                    <a:pt x="8279" y="54"/>
                  </a:lnTo>
                  <a:cubicBezTo>
                    <a:pt x="6941" y="18"/>
                    <a:pt x="5594" y="0"/>
                    <a:pt x="4255" y="0"/>
                  </a:cubicBezTo>
                  <a:lnTo>
                    <a:pt x="4255" y="0"/>
                  </a:lnTo>
                  <a:cubicBezTo>
                    <a:pt x="2908" y="0"/>
                    <a:pt x="1561" y="18"/>
                    <a:pt x="223"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14"/>
            <p:cNvSpPr/>
            <p:nvPr/>
          </p:nvSpPr>
          <p:spPr>
            <a:xfrm>
              <a:off x="15935655" y="2067251"/>
              <a:ext cx="950360" cy="385571"/>
            </a:xfrm>
            <a:custGeom>
              <a:avLst/>
              <a:gdLst/>
              <a:ahLst/>
              <a:cxnLst/>
              <a:rect l="l" t="t" r="r" b="b"/>
              <a:pathLst>
                <a:path w="8511" h="3453" extrusionOk="0">
                  <a:moveTo>
                    <a:pt x="223" y="54"/>
                  </a:moveTo>
                  <a:cubicBezTo>
                    <a:pt x="0" y="1089"/>
                    <a:pt x="0" y="2347"/>
                    <a:pt x="223" y="3373"/>
                  </a:cubicBezTo>
                  <a:lnTo>
                    <a:pt x="223" y="3373"/>
                  </a:lnTo>
                  <a:cubicBezTo>
                    <a:pt x="2917"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17" y="1"/>
                    <a:pt x="1570" y="18"/>
                    <a:pt x="223"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14"/>
            <p:cNvSpPr/>
            <p:nvPr/>
          </p:nvSpPr>
          <p:spPr>
            <a:xfrm>
              <a:off x="13904484" y="2067251"/>
              <a:ext cx="950360" cy="385571"/>
            </a:xfrm>
            <a:custGeom>
              <a:avLst/>
              <a:gdLst/>
              <a:ahLst/>
              <a:cxnLst/>
              <a:rect l="l" t="t" r="r" b="b"/>
              <a:pathLst>
                <a:path w="8511" h="3453" extrusionOk="0">
                  <a:moveTo>
                    <a:pt x="223" y="54"/>
                  </a:moveTo>
                  <a:cubicBezTo>
                    <a:pt x="0" y="1089"/>
                    <a:pt x="0" y="2347"/>
                    <a:pt x="223" y="3373"/>
                  </a:cubicBezTo>
                  <a:lnTo>
                    <a:pt x="223" y="3373"/>
                  </a:lnTo>
                  <a:cubicBezTo>
                    <a:pt x="2909" y="3453"/>
                    <a:pt x="5594" y="3453"/>
                    <a:pt x="8279" y="3373"/>
                  </a:cubicBezTo>
                  <a:lnTo>
                    <a:pt x="8279" y="3373"/>
                  </a:lnTo>
                  <a:cubicBezTo>
                    <a:pt x="8511" y="2347"/>
                    <a:pt x="8511" y="1089"/>
                    <a:pt x="8279" y="54"/>
                  </a:cubicBezTo>
                  <a:lnTo>
                    <a:pt x="8279" y="54"/>
                  </a:lnTo>
                  <a:cubicBezTo>
                    <a:pt x="6941" y="18"/>
                    <a:pt x="5594" y="1"/>
                    <a:pt x="4256" y="1"/>
                  </a:cubicBezTo>
                  <a:lnTo>
                    <a:pt x="4256" y="1"/>
                  </a:lnTo>
                  <a:cubicBezTo>
                    <a:pt x="2909" y="1"/>
                    <a:pt x="1570" y="18"/>
                    <a:pt x="223" y="54"/>
                  </a:cubicBezTo>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14"/>
            <p:cNvSpPr/>
            <p:nvPr/>
          </p:nvSpPr>
          <p:spPr>
            <a:xfrm>
              <a:off x="14906647" y="2054233"/>
              <a:ext cx="973384" cy="222325"/>
            </a:xfrm>
            <a:custGeom>
              <a:avLst/>
              <a:gdLst/>
              <a:ahLst/>
              <a:cxnLst/>
              <a:rect l="l" t="t" r="r" b="b"/>
              <a:pathLst>
                <a:path w="8717" h="1991" extrusionOk="0">
                  <a:moveTo>
                    <a:pt x="4635" y="0"/>
                  </a:moveTo>
                  <a:cubicBezTo>
                    <a:pt x="2550" y="0"/>
                    <a:pt x="376" y="43"/>
                    <a:pt x="251" y="118"/>
                  </a:cubicBezTo>
                  <a:cubicBezTo>
                    <a:pt x="1" y="251"/>
                    <a:pt x="251" y="1991"/>
                    <a:pt x="251" y="1991"/>
                  </a:cubicBezTo>
                  <a:cubicBezTo>
                    <a:pt x="251" y="1991"/>
                    <a:pt x="108" y="501"/>
                    <a:pt x="4354" y="278"/>
                  </a:cubicBezTo>
                  <a:cubicBezTo>
                    <a:pt x="4629" y="263"/>
                    <a:pt x="4886" y="256"/>
                    <a:pt x="5127" y="256"/>
                  </a:cubicBezTo>
                  <a:cubicBezTo>
                    <a:pt x="8606" y="256"/>
                    <a:pt x="8645" y="1723"/>
                    <a:pt x="8645" y="1723"/>
                  </a:cubicBezTo>
                  <a:cubicBezTo>
                    <a:pt x="8645" y="1723"/>
                    <a:pt x="8717" y="278"/>
                    <a:pt x="8494" y="118"/>
                  </a:cubicBezTo>
                  <a:cubicBezTo>
                    <a:pt x="8387" y="36"/>
                    <a:pt x="6549" y="0"/>
                    <a:pt x="4635" y="0"/>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14"/>
            <p:cNvSpPr/>
            <p:nvPr/>
          </p:nvSpPr>
          <p:spPr>
            <a:xfrm>
              <a:off x="15946714" y="2008561"/>
              <a:ext cx="925591" cy="156443"/>
            </a:xfrm>
            <a:custGeom>
              <a:avLst/>
              <a:gdLst/>
              <a:ahLst/>
              <a:cxnLst/>
              <a:rect l="l" t="t" r="r" b="b"/>
              <a:pathLst>
                <a:path w="8289" h="1401" extrusionOk="0">
                  <a:moveTo>
                    <a:pt x="0" y="1401"/>
                  </a:moveTo>
                  <a:cubicBezTo>
                    <a:pt x="348" y="357"/>
                    <a:pt x="3783" y="785"/>
                    <a:pt x="5603" y="767"/>
                  </a:cubicBezTo>
                  <a:cubicBezTo>
                    <a:pt x="7423" y="741"/>
                    <a:pt x="8288" y="1151"/>
                    <a:pt x="8288" y="1151"/>
                  </a:cubicBezTo>
                  <a:lnTo>
                    <a:pt x="8190" y="580"/>
                  </a:lnTo>
                  <a:cubicBezTo>
                    <a:pt x="8190" y="580"/>
                    <a:pt x="4006" y="0"/>
                    <a:pt x="125" y="580"/>
                  </a:cubicBezTo>
                  <a:cubicBezTo>
                    <a:pt x="125" y="580"/>
                    <a:pt x="27" y="1106"/>
                    <a:pt x="0" y="140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14"/>
            <p:cNvSpPr/>
            <p:nvPr/>
          </p:nvSpPr>
          <p:spPr>
            <a:xfrm>
              <a:off x="16066198" y="2113082"/>
              <a:ext cx="451462" cy="274138"/>
            </a:xfrm>
            <a:custGeom>
              <a:avLst/>
              <a:gdLst/>
              <a:ahLst/>
              <a:cxnLst/>
              <a:rect l="l" t="t" r="r" b="b"/>
              <a:pathLst>
                <a:path w="4043" h="2455" extrusionOk="0">
                  <a:moveTo>
                    <a:pt x="1437" y="2418"/>
                  </a:moveTo>
                  <a:cubicBezTo>
                    <a:pt x="1848" y="2454"/>
                    <a:pt x="2285" y="2418"/>
                    <a:pt x="2642" y="2213"/>
                  </a:cubicBezTo>
                  <a:cubicBezTo>
                    <a:pt x="4042" y="1393"/>
                    <a:pt x="2517" y="1"/>
                    <a:pt x="1384" y="224"/>
                  </a:cubicBezTo>
                  <a:cubicBezTo>
                    <a:pt x="117" y="474"/>
                    <a:pt x="1" y="2311"/>
                    <a:pt x="1437"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14"/>
            <p:cNvSpPr/>
            <p:nvPr/>
          </p:nvSpPr>
          <p:spPr>
            <a:xfrm>
              <a:off x="16451785" y="2229662"/>
              <a:ext cx="73811" cy="112670"/>
            </a:xfrm>
            <a:custGeom>
              <a:avLst/>
              <a:gdLst/>
              <a:ahLst/>
              <a:cxnLst/>
              <a:rect l="l" t="t" r="r" b="b"/>
              <a:pathLst>
                <a:path w="661" h="1009" extrusionOk="0">
                  <a:moveTo>
                    <a:pt x="0" y="884"/>
                  </a:moveTo>
                  <a:cubicBezTo>
                    <a:pt x="54" y="696"/>
                    <a:pt x="36" y="491"/>
                    <a:pt x="107" y="313"/>
                  </a:cubicBezTo>
                  <a:cubicBezTo>
                    <a:pt x="188" y="134"/>
                    <a:pt x="438" y="1"/>
                    <a:pt x="580" y="134"/>
                  </a:cubicBezTo>
                  <a:cubicBezTo>
                    <a:pt x="661" y="215"/>
                    <a:pt x="661" y="340"/>
                    <a:pt x="661" y="447"/>
                  </a:cubicBezTo>
                  <a:cubicBezTo>
                    <a:pt x="652" y="572"/>
                    <a:pt x="643" y="705"/>
                    <a:pt x="580" y="812"/>
                  </a:cubicBezTo>
                  <a:cubicBezTo>
                    <a:pt x="518" y="928"/>
                    <a:pt x="402" y="1009"/>
                    <a:pt x="277" y="99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14"/>
            <p:cNvSpPr/>
            <p:nvPr/>
          </p:nvSpPr>
          <p:spPr>
            <a:xfrm>
              <a:off x="16163907" y="1693771"/>
              <a:ext cx="198317" cy="267996"/>
            </a:xfrm>
            <a:custGeom>
              <a:avLst/>
              <a:gdLst/>
              <a:ahLst/>
              <a:cxnLst/>
              <a:rect l="l" t="t" r="r" b="b"/>
              <a:pathLst>
                <a:path w="1776" h="2400" extrusionOk="0">
                  <a:moveTo>
                    <a:pt x="188" y="1909"/>
                  </a:moveTo>
                  <a:cubicBezTo>
                    <a:pt x="268" y="2141"/>
                    <a:pt x="464" y="2355"/>
                    <a:pt x="714" y="2373"/>
                  </a:cubicBezTo>
                  <a:cubicBezTo>
                    <a:pt x="1071" y="2400"/>
                    <a:pt x="1329" y="2043"/>
                    <a:pt x="1463" y="1704"/>
                  </a:cubicBezTo>
                  <a:cubicBezTo>
                    <a:pt x="1677" y="1142"/>
                    <a:pt x="1776" y="63"/>
                    <a:pt x="901" y="27"/>
                  </a:cubicBezTo>
                  <a:cubicBezTo>
                    <a:pt x="81" y="0"/>
                    <a:pt x="0" y="1347"/>
                    <a:pt x="188" y="1909"/>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14"/>
            <p:cNvSpPr/>
            <p:nvPr/>
          </p:nvSpPr>
          <p:spPr>
            <a:xfrm>
              <a:off x="15200555" y="1631015"/>
              <a:ext cx="723366" cy="439402"/>
            </a:xfrm>
            <a:custGeom>
              <a:avLst/>
              <a:gdLst/>
              <a:ahLst/>
              <a:cxnLst/>
              <a:rect l="l" t="t" r="r" b="b"/>
              <a:pathLst>
                <a:path w="6478" h="3935" extrusionOk="0">
                  <a:moveTo>
                    <a:pt x="4149" y="330"/>
                  </a:moveTo>
                  <a:cubicBezTo>
                    <a:pt x="4515" y="143"/>
                    <a:pt x="4952" y="0"/>
                    <a:pt x="5335" y="143"/>
                  </a:cubicBezTo>
                  <a:cubicBezTo>
                    <a:pt x="5630" y="250"/>
                    <a:pt x="5844" y="491"/>
                    <a:pt x="6031" y="741"/>
                  </a:cubicBezTo>
                  <a:cubicBezTo>
                    <a:pt x="6263" y="1035"/>
                    <a:pt x="6477" y="1374"/>
                    <a:pt x="6450" y="1749"/>
                  </a:cubicBezTo>
                  <a:cubicBezTo>
                    <a:pt x="6290" y="3934"/>
                    <a:pt x="1" y="2427"/>
                    <a:pt x="4149" y="33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14"/>
            <p:cNvSpPr/>
            <p:nvPr/>
          </p:nvSpPr>
          <p:spPr>
            <a:xfrm>
              <a:off x="14974429" y="2058365"/>
              <a:ext cx="738217" cy="362688"/>
            </a:xfrm>
            <a:custGeom>
              <a:avLst/>
              <a:gdLst/>
              <a:ahLst/>
              <a:cxnLst/>
              <a:rect l="l" t="t" r="r" b="b"/>
              <a:pathLst>
                <a:path w="6611" h="3248" extrusionOk="0">
                  <a:moveTo>
                    <a:pt x="4586" y="2543"/>
                  </a:moveTo>
                  <a:cubicBezTo>
                    <a:pt x="4791" y="2462"/>
                    <a:pt x="4978" y="2346"/>
                    <a:pt x="5077" y="2150"/>
                  </a:cubicBezTo>
                  <a:cubicBezTo>
                    <a:pt x="5264" y="1758"/>
                    <a:pt x="4961" y="1294"/>
                    <a:pt x="4604" y="1035"/>
                  </a:cubicBezTo>
                  <a:cubicBezTo>
                    <a:pt x="3230" y="0"/>
                    <a:pt x="63" y="491"/>
                    <a:pt x="0" y="2578"/>
                  </a:cubicBezTo>
                  <a:cubicBezTo>
                    <a:pt x="0" y="2721"/>
                    <a:pt x="9" y="2882"/>
                    <a:pt x="99" y="2998"/>
                  </a:cubicBezTo>
                  <a:cubicBezTo>
                    <a:pt x="259" y="3230"/>
                    <a:pt x="580" y="3247"/>
                    <a:pt x="848" y="3230"/>
                  </a:cubicBezTo>
                  <a:cubicBezTo>
                    <a:pt x="1927" y="3176"/>
                    <a:pt x="2944" y="2944"/>
                    <a:pt x="3988" y="2730"/>
                  </a:cubicBezTo>
                  <a:cubicBezTo>
                    <a:pt x="4782" y="2569"/>
                    <a:pt x="5469" y="2230"/>
                    <a:pt x="6245" y="2061"/>
                  </a:cubicBezTo>
                  <a:cubicBezTo>
                    <a:pt x="6397" y="2025"/>
                    <a:pt x="6611" y="2061"/>
                    <a:pt x="6593" y="2213"/>
                  </a:cubicBezTo>
                  <a:cubicBezTo>
                    <a:pt x="6004" y="2489"/>
                    <a:pt x="5380" y="2685"/>
                    <a:pt x="4729" y="278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14"/>
            <p:cNvSpPr/>
            <p:nvPr/>
          </p:nvSpPr>
          <p:spPr>
            <a:xfrm>
              <a:off x="15166719" y="1668870"/>
              <a:ext cx="191394" cy="244100"/>
            </a:xfrm>
            <a:custGeom>
              <a:avLst/>
              <a:gdLst/>
              <a:ahLst/>
              <a:cxnLst/>
              <a:rect l="l" t="t" r="r" b="b"/>
              <a:pathLst>
                <a:path w="1714" h="2186" extrusionOk="0">
                  <a:moveTo>
                    <a:pt x="562" y="357"/>
                  </a:moveTo>
                  <a:cubicBezTo>
                    <a:pt x="241" y="553"/>
                    <a:pt x="27" y="919"/>
                    <a:pt x="18" y="1303"/>
                  </a:cubicBezTo>
                  <a:cubicBezTo>
                    <a:pt x="0" y="1686"/>
                    <a:pt x="259" y="2105"/>
                    <a:pt x="643" y="2150"/>
                  </a:cubicBezTo>
                  <a:cubicBezTo>
                    <a:pt x="928" y="2186"/>
                    <a:pt x="1196" y="1998"/>
                    <a:pt x="1374" y="1775"/>
                  </a:cubicBezTo>
                  <a:cubicBezTo>
                    <a:pt x="1597" y="1490"/>
                    <a:pt x="1713" y="1106"/>
                    <a:pt x="1642" y="750"/>
                  </a:cubicBezTo>
                  <a:cubicBezTo>
                    <a:pt x="1561" y="402"/>
                    <a:pt x="1294" y="80"/>
                    <a:pt x="937"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14"/>
            <p:cNvSpPr/>
            <p:nvPr/>
          </p:nvSpPr>
          <p:spPr>
            <a:xfrm>
              <a:off x="14454395" y="1694777"/>
              <a:ext cx="425444" cy="289994"/>
            </a:xfrm>
            <a:custGeom>
              <a:avLst/>
              <a:gdLst/>
              <a:ahLst/>
              <a:cxnLst/>
              <a:rect l="l" t="t" r="r" b="b"/>
              <a:pathLst>
                <a:path w="3810" h="2597" extrusionOk="0">
                  <a:moveTo>
                    <a:pt x="2606" y="71"/>
                  </a:moveTo>
                  <a:cubicBezTo>
                    <a:pt x="2954" y="0"/>
                    <a:pt x="3364" y="9"/>
                    <a:pt x="3605" y="268"/>
                  </a:cubicBezTo>
                  <a:cubicBezTo>
                    <a:pt x="3765" y="437"/>
                    <a:pt x="3810" y="696"/>
                    <a:pt x="3783" y="937"/>
                  </a:cubicBezTo>
                  <a:cubicBezTo>
                    <a:pt x="3658" y="2025"/>
                    <a:pt x="2222" y="2596"/>
                    <a:pt x="1312" y="2061"/>
                  </a:cubicBezTo>
                  <a:cubicBezTo>
                    <a:pt x="1" y="1276"/>
                    <a:pt x="1812" y="250"/>
                    <a:pt x="2606" y="7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14"/>
            <p:cNvSpPr/>
            <p:nvPr/>
          </p:nvSpPr>
          <p:spPr>
            <a:xfrm>
              <a:off x="13931458" y="2126035"/>
              <a:ext cx="123613" cy="167497"/>
            </a:xfrm>
            <a:custGeom>
              <a:avLst/>
              <a:gdLst/>
              <a:ahLst/>
              <a:cxnLst/>
              <a:rect l="l" t="t" r="r" b="b"/>
              <a:pathLst>
                <a:path w="1107" h="1500" extrusionOk="0">
                  <a:moveTo>
                    <a:pt x="509" y="179"/>
                  </a:moveTo>
                  <a:cubicBezTo>
                    <a:pt x="188" y="411"/>
                    <a:pt x="0" y="822"/>
                    <a:pt x="36" y="1214"/>
                  </a:cubicBezTo>
                  <a:cubicBezTo>
                    <a:pt x="45" y="1339"/>
                    <a:pt x="107" y="1482"/>
                    <a:pt x="223" y="1491"/>
                  </a:cubicBezTo>
                  <a:cubicBezTo>
                    <a:pt x="277" y="1500"/>
                    <a:pt x="330" y="1473"/>
                    <a:pt x="375" y="1446"/>
                  </a:cubicBezTo>
                  <a:cubicBezTo>
                    <a:pt x="866" y="1170"/>
                    <a:pt x="1106" y="536"/>
                    <a:pt x="946"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14"/>
            <p:cNvSpPr/>
            <p:nvPr/>
          </p:nvSpPr>
          <p:spPr>
            <a:xfrm>
              <a:off x="14435523" y="2178854"/>
              <a:ext cx="339797" cy="247226"/>
            </a:xfrm>
            <a:custGeom>
              <a:avLst/>
              <a:gdLst/>
              <a:ahLst/>
              <a:cxnLst/>
              <a:rect l="l" t="t" r="r" b="b"/>
              <a:pathLst>
                <a:path w="3043" h="2214" extrusionOk="0">
                  <a:moveTo>
                    <a:pt x="1945" y="143"/>
                  </a:moveTo>
                  <a:cubicBezTo>
                    <a:pt x="2114" y="63"/>
                    <a:pt x="2302" y="1"/>
                    <a:pt x="2480" y="27"/>
                  </a:cubicBezTo>
                  <a:cubicBezTo>
                    <a:pt x="2543" y="36"/>
                    <a:pt x="2605" y="63"/>
                    <a:pt x="2659" y="90"/>
                  </a:cubicBezTo>
                  <a:cubicBezTo>
                    <a:pt x="2900" y="224"/>
                    <a:pt x="3042" y="518"/>
                    <a:pt x="3007" y="795"/>
                  </a:cubicBezTo>
                  <a:cubicBezTo>
                    <a:pt x="2837" y="2213"/>
                    <a:pt x="0" y="1071"/>
                    <a:pt x="1945" y="143"/>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14"/>
            <p:cNvSpPr/>
            <p:nvPr/>
          </p:nvSpPr>
          <p:spPr>
            <a:xfrm>
              <a:off x="16425878" y="2467737"/>
              <a:ext cx="131653" cy="179446"/>
            </a:xfrm>
            <a:custGeom>
              <a:avLst/>
              <a:gdLst/>
              <a:ahLst/>
              <a:cxnLst/>
              <a:rect l="l" t="t" r="r" b="b"/>
              <a:pathLst>
                <a:path w="1179" h="1607" extrusionOk="0">
                  <a:moveTo>
                    <a:pt x="393" y="1598"/>
                  </a:moveTo>
                  <a:cubicBezTo>
                    <a:pt x="464" y="1607"/>
                    <a:pt x="527" y="1535"/>
                    <a:pt x="562" y="1473"/>
                  </a:cubicBezTo>
                  <a:cubicBezTo>
                    <a:pt x="732" y="1205"/>
                    <a:pt x="1178" y="135"/>
                    <a:pt x="634" y="72"/>
                  </a:cubicBezTo>
                  <a:cubicBezTo>
                    <a:pt x="0" y="1"/>
                    <a:pt x="304" y="1303"/>
                    <a:pt x="393" y="1598"/>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14"/>
            <p:cNvSpPr/>
            <p:nvPr/>
          </p:nvSpPr>
          <p:spPr>
            <a:xfrm>
              <a:off x="15333997" y="1659825"/>
              <a:ext cx="156554" cy="236283"/>
            </a:xfrm>
            <a:custGeom>
              <a:avLst/>
              <a:gdLst/>
              <a:ahLst/>
              <a:cxnLst/>
              <a:rect l="l" t="t" r="r" b="b"/>
              <a:pathLst>
                <a:path w="1402" h="2116" extrusionOk="0">
                  <a:moveTo>
                    <a:pt x="795" y="1624"/>
                  </a:moveTo>
                  <a:cubicBezTo>
                    <a:pt x="991" y="1330"/>
                    <a:pt x="1402" y="1"/>
                    <a:pt x="661" y="322"/>
                  </a:cubicBezTo>
                  <a:cubicBezTo>
                    <a:pt x="1" y="599"/>
                    <a:pt x="474" y="2115"/>
                    <a:pt x="795" y="1624"/>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14"/>
            <p:cNvSpPr/>
            <p:nvPr/>
          </p:nvSpPr>
          <p:spPr>
            <a:xfrm>
              <a:off x="14372766" y="2395041"/>
              <a:ext cx="155438" cy="236171"/>
            </a:xfrm>
            <a:custGeom>
              <a:avLst/>
              <a:gdLst/>
              <a:ahLst/>
              <a:cxnLst/>
              <a:rect l="l" t="t" r="r" b="b"/>
              <a:pathLst>
                <a:path w="1392" h="2115" extrusionOk="0">
                  <a:moveTo>
                    <a:pt x="785" y="1624"/>
                  </a:moveTo>
                  <a:cubicBezTo>
                    <a:pt x="982" y="1321"/>
                    <a:pt x="1392" y="1"/>
                    <a:pt x="651" y="313"/>
                  </a:cubicBezTo>
                  <a:cubicBezTo>
                    <a:pt x="0" y="598"/>
                    <a:pt x="473" y="2115"/>
                    <a:pt x="785" y="1624"/>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14"/>
            <p:cNvSpPr/>
            <p:nvPr/>
          </p:nvSpPr>
          <p:spPr>
            <a:xfrm>
              <a:off x="14836966" y="2020510"/>
              <a:ext cx="87769" cy="61862"/>
            </a:xfrm>
            <a:custGeom>
              <a:avLst/>
              <a:gdLst/>
              <a:ahLst/>
              <a:cxnLst/>
              <a:rect l="l" t="t" r="r" b="b"/>
              <a:pathLst>
                <a:path w="786" h="554" extrusionOk="0">
                  <a:moveTo>
                    <a:pt x="0" y="125"/>
                  </a:moveTo>
                  <a:cubicBezTo>
                    <a:pt x="161" y="27"/>
                    <a:pt x="375" y="0"/>
                    <a:pt x="553" y="72"/>
                  </a:cubicBezTo>
                  <a:cubicBezTo>
                    <a:pt x="616" y="89"/>
                    <a:pt x="669" y="116"/>
                    <a:pt x="705" y="170"/>
                  </a:cubicBezTo>
                  <a:cubicBezTo>
                    <a:pt x="785" y="286"/>
                    <a:pt x="705" y="473"/>
                    <a:pt x="571" y="518"/>
                  </a:cubicBezTo>
                  <a:cubicBezTo>
                    <a:pt x="438" y="553"/>
                    <a:pt x="277" y="482"/>
                    <a:pt x="206" y="357"/>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14"/>
            <p:cNvSpPr/>
            <p:nvPr/>
          </p:nvSpPr>
          <p:spPr>
            <a:xfrm>
              <a:off x="15898921" y="1958758"/>
              <a:ext cx="284969" cy="140586"/>
            </a:xfrm>
            <a:custGeom>
              <a:avLst/>
              <a:gdLst/>
              <a:ahLst/>
              <a:cxnLst/>
              <a:rect l="l" t="t" r="r" b="b"/>
              <a:pathLst>
                <a:path w="2552" h="1259" extrusionOk="0">
                  <a:moveTo>
                    <a:pt x="2552" y="625"/>
                  </a:moveTo>
                  <a:cubicBezTo>
                    <a:pt x="2507" y="544"/>
                    <a:pt x="2409" y="509"/>
                    <a:pt x="2311" y="491"/>
                  </a:cubicBezTo>
                  <a:cubicBezTo>
                    <a:pt x="1900" y="384"/>
                    <a:pt x="72" y="0"/>
                    <a:pt x="18" y="901"/>
                  </a:cubicBezTo>
                  <a:cubicBezTo>
                    <a:pt x="0" y="1258"/>
                    <a:pt x="411" y="1044"/>
                    <a:pt x="687" y="990"/>
                  </a:cubicBezTo>
                  <a:cubicBezTo>
                    <a:pt x="1312" y="865"/>
                    <a:pt x="1927" y="750"/>
                    <a:pt x="2552" y="625"/>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14"/>
            <p:cNvSpPr/>
            <p:nvPr/>
          </p:nvSpPr>
          <p:spPr>
            <a:xfrm>
              <a:off x="16663952" y="2404980"/>
              <a:ext cx="52929" cy="43996"/>
            </a:xfrm>
            <a:custGeom>
              <a:avLst/>
              <a:gdLst/>
              <a:ahLst/>
              <a:cxnLst/>
              <a:rect l="l" t="t" r="r" b="b"/>
              <a:pathLst>
                <a:path w="474" h="394" extrusionOk="0">
                  <a:moveTo>
                    <a:pt x="1" y="393"/>
                  </a:moveTo>
                  <a:lnTo>
                    <a:pt x="473" y="1"/>
                  </a:lnTo>
                  <a:lnTo>
                    <a:pt x="473" y="384"/>
                  </a:ln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1">
  <p:cSld name="CUSTOM_4_1_1_2">
    <p:spTree>
      <p:nvGrpSpPr>
        <p:cNvPr id="1" name="Shape 2061"/>
        <p:cNvGrpSpPr/>
        <p:nvPr/>
      </p:nvGrpSpPr>
      <p:grpSpPr>
        <a:xfrm>
          <a:off x="0" y="0"/>
          <a:ext cx="0" cy="0"/>
          <a:chOff x="0" y="0"/>
          <a:chExt cx="0" cy="0"/>
        </a:xfrm>
      </p:grpSpPr>
      <p:sp>
        <p:nvSpPr>
          <p:cNvPr id="2062" name="Google Shape;2062;p15"/>
          <p:cNvSpPr txBox="1">
            <a:spLocks noGrp="1"/>
          </p:cNvSpPr>
          <p:nvPr>
            <p:ph type="title"/>
          </p:nvPr>
        </p:nvSpPr>
        <p:spPr>
          <a:xfrm>
            <a:off x="720000" y="5394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063" name="Google Shape;2063;p15"/>
          <p:cNvSpPr txBox="1">
            <a:spLocks noGrp="1"/>
          </p:cNvSpPr>
          <p:nvPr>
            <p:ph type="body" idx="1"/>
          </p:nvPr>
        </p:nvSpPr>
        <p:spPr>
          <a:xfrm>
            <a:off x="720000" y="1215751"/>
            <a:ext cx="7704000" cy="12489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chemeClr val="dk1"/>
              </a:buClr>
              <a:buSzPts val="1200"/>
              <a:buChar char="●"/>
              <a:defRPr sz="1200">
                <a:solidFill>
                  <a:schemeClr val="dk1"/>
                </a:solidFill>
              </a:defRPr>
            </a:lvl1pPr>
            <a:lvl2pPr marL="914400" lvl="1" indent="-304800" rtl="0">
              <a:lnSpc>
                <a:spcPct val="115000"/>
              </a:lnSpc>
              <a:spcBef>
                <a:spcPts val="1600"/>
              </a:spcBef>
              <a:spcAft>
                <a:spcPts val="0"/>
              </a:spcAft>
              <a:buClr>
                <a:schemeClr val="dk1"/>
              </a:buClr>
              <a:buSzPts val="1200"/>
              <a:buFont typeface="Roboto Condensed Light"/>
              <a:buChar char="○"/>
              <a:defRPr>
                <a:solidFill>
                  <a:schemeClr val="dk1"/>
                </a:solidFill>
              </a:defRPr>
            </a:lvl2pPr>
            <a:lvl3pPr marL="1371600" lvl="2" indent="-304800" rtl="0">
              <a:lnSpc>
                <a:spcPct val="115000"/>
              </a:lnSpc>
              <a:spcBef>
                <a:spcPts val="1600"/>
              </a:spcBef>
              <a:spcAft>
                <a:spcPts val="0"/>
              </a:spcAft>
              <a:buClr>
                <a:schemeClr val="dk1"/>
              </a:buClr>
              <a:buSzPts val="1200"/>
              <a:buFont typeface="Roboto Condensed Light"/>
              <a:buChar char="■"/>
              <a:defRPr>
                <a:solidFill>
                  <a:schemeClr val="dk1"/>
                </a:solidFill>
              </a:defRPr>
            </a:lvl3pPr>
            <a:lvl4pPr marL="1828800" lvl="3" indent="-304800" rtl="0">
              <a:lnSpc>
                <a:spcPct val="115000"/>
              </a:lnSpc>
              <a:spcBef>
                <a:spcPts val="1600"/>
              </a:spcBef>
              <a:spcAft>
                <a:spcPts val="0"/>
              </a:spcAft>
              <a:buClr>
                <a:schemeClr val="dk1"/>
              </a:buClr>
              <a:buSzPts val="1200"/>
              <a:buFont typeface="Roboto Condensed Light"/>
              <a:buChar char="●"/>
              <a:defRPr>
                <a:solidFill>
                  <a:schemeClr val="dk1"/>
                </a:solidFill>
              </a:defRPr>
            </a:lvl4pPr>
            <a:lvl5pPr marL="2286000" lvl="4" indent="-304800" rtl="0">
              <a:lnSpc>
                <a:spcPct val="115000"/>
              </a:lnSpc>
              <a:spcBef>
                <a:spcPts val="1600"/>
              </a:spcBef>
              <a:spcAft>
                <a:spcPts val="0"/>
              </a:spcAft>
              <a:buClr>
                <a:schemeClr val="dk1"/>
              </a:buClr>
              <a:buSzPts val="1200"/>
              <a:buFont typeface="Roboto Condensed Light"/>
              <a:buChar char="○"/>
              <a:defRPr>
                <a:solidFill>
                  <a:schemeClr val="dk1"/>
                </a:solidFill>
              </a:defRPr>
            </a:lvl5pPr>
            <a:lvl6pPr marL="2743200" lvl="5" indent="-304800" rtl="0">
              <a:lnSpc>
                <a:spcPct val="115000"/>
              </a:lnSpc>
              <a:spcBef>
                <a:spcPts val="1600"/>
              </a:spcBef>
              <a:spcAft>
                <a:spcPts val="0"/>
              </a:spcAft>
              <a:buClr>
                <a:schemeClr val="dk1"/>
              </a:buClr>
              <a:buSzPts val="1200"/>
              <a:buFont typeface="Roboto Condensed Light"/>
              <a:buChar char="■"/>
              <a:defRPr>
                <a:solidFill>
                  <a:schemeClr val="dk1"/>
                </a:solidFill>
              </a:defRPr>
            </a:lvl6pPr>
            <a:lvl7pPr marL="3200400" lvl="6" indent="-304800" rtl="0">
              <a:lnSpc>
                <a:spcPct val="115000"/>
              </a:lnSpc>
              <a:spcBef>
                <a:spcPts val="1600"/>
              </a:spcBef>
              <a:spcAft>
                <a:spcPts val="0"/>
              </a:spcAft>
              <a:buClr>
                <a:schemeClr val="dk1"/>
              </a:buClr>
              <a:buSzPts val="1200"/>
              <a:buFont typeface="Roboto Condensed Light"/>
              <a:buChar char="●"/>
              <a:defRPr>
                <a:solidFill>
                  <a:schemeClr val="dk1"/>
                </a:solidFill>
              </a:defRPr>
            </a:lvl7pPr>
            <a:lvl8pPr marL="3657600" lvl="7" indent="-304800" rtl="0">
              <a:lnSpc>
                <a:spcPct val="115000"/>
              </a:lnSpc>
              <a:spcBef>
                <a:spcPts val="1600"/>
              </a:spcBef>
              <a:spcAft>
                <a:spcPts val="0"/>
              </a:spcAft>
              <a:buClr>
                <a:schemeClr val="dk1"/>
              </a:buClr>
              <a:buSzPts val="1200"/>
              <a:buFont typeface="Roboto Condensed Light"/>
              <a:buChar char="○"/>
              <a:defRPr>
                <a:solidFill>
                  <a:schemeClr val="dk1"/>
                </a:solidFill>
              </a:defRPr>
            </a:lvl8pPr>
            <a:lvl9pPr marL="4114800" lvl="8" indent="-304800" rtl="0">
              <a:lnSpc>
                <a:spcPct val="115000"/>
              </a:lnSpc>
              <a:spcBef>
                <a:spcPts val="1600"/>
              </a:spcBef>
              <a:spcAft>
                <a:spcPts val="1600"/>
              </a:spcAft>
              <a:buClr>
                <a:schemeClr val="dk1"/>
              </a:buClr>
              <a:buSzPts val="1200"/>
              <a:buFont typeface="Roboto Condensed Light"/>
              <a:buChar char="■"/>
              <a:defRPr>
                <a:solidFill>
                  <a:schemeClr val="dk1"/>
                </a:solidFill>
              </a:defRPr>
            </a:lvl9pPr>
          </a:lstStyle>
          <a:p>
            <a:endParaRPr/>
          </a:p>
        </p:txBody>
      </p:sp>
      <p:grpSp>
        <p:nvGrpSpPr>
          <p:cNvPr id="2064" name="Google Shape;2064;p15"/>
          <p:cNvGrpSpPr/>
          <p:nvPr/>
        </p:nvGrpSpPr>
        <p:grpSpPr>
          <a:xfrm rot="10800000">
            <a:off x="8014595" y="-38903"/>
            <a:ext cx="2981530" cy="1039550"/>
            <a:chOff x="13904484" y="1488443"/>
            <a:chExt cx="2981530" cy="1039550"/>
          </a:xfrm>
        </p:grpSpPr>
        <p:sp>
          <p:nvSpPr>
            <p:cNvPr id="2065" name="Google Shape;2065;p15"/>
            <p:cNvSpPr/>
            <p:nvPr/>
          </p:nvSpPr>
          <p:spPr>
            <a:xfrm>
              <a:off x="13923018" y="1488443"/>
              <a:ext cx="2953950" cy="1039550"/>
            </a:xfrm>
            <a:custGeom>
              <a:avLst/>
              <a:gdLst/>
              <a:ahLst/>
              <a:cxnLst/>
              <a:rect l="l" t="t" r="r" b="b"/>
              <a:pathLst>
                <a:path w="118158" h="41582" extrusionOk="0">
                  <a:moveTo>
                    <a:pt x="1032" y="37265"/>
                  </a:moveTo>
                  <a:cubicBezTo>
                    <a:pt x="4872" y="43440"/>
                    <a:pt x="25868" y="40558"/>
                    <a:pt x="42519" y="40934"/>
                  </a:cubicBezTo>
                  <a:cubicBezTo>
                    <a:pt x="59170" y="41310"/>
                    <a:pt x="88757" y="39609"/>
                    <a:pt x="100939" y="39523"/>
                  </a:cubicBezTo>
                  <a:cubicBezTo>
                    <a:pt x="113121" y="39437"/>
                    <a:pt x="113065" y="43515"/>
                    <a:pt x="115610" y="40420"/>
                  </a:cubicBezTo>
                  <a:cubicBezTo>
                    <a:pt x="118155" y="37325"/>
                    <a:pt x="119503" y="24498"/>
                    <a:pt x="116209" y="20954"/>
                  </a:cubicBezTo>
                  <a:cubicBezTo>
                    <a:pt x="112915" y="17410"/>
                    <a:pt x="99788" y="22252"/>
                    <a:pt x="95845" y="19157"/>
                  </a:cubicBezTo>
                  <a:cubicBezTo>
                    <a:pt x="91902" y="16063"/>
                    <a:pt x="105278" y="4933"/>
                    <a:pt x="92550" y="2387"/>
                  </a:cubicBezTo>
                  <a:cubicBezTo>
                    <a:pt x="79822" y="-158"/>
                    <a:pt x="34731" y="-1929"/>
                    <a:pt x="19478" y="3884"/>
                  </a:cubicBezTo>
                  <a:cubicBezTo>
                    <a:pt x="4225" y="9697"/>
                    <a:pt x="-2808" y="31090"/>
                    <a:pt x="1032" y="37265"/>
                  </a:cubicBezTo>
                  <a:close/>
                </a:path>
              </a:pathLst>
            </a:custGeom>
            <a:gradFill>
              <a:gsLst>
                <a:gs pos="0">
                  <a:schemeClr val="accent6"/>
                </a:gs>
                <a:gs pos="100000">
                  <a:schemeClr val="accent5"/>
                </a:gs>
              </a:gsLst>
              <a:lin ang="5400012" scaled="0"/>
            </a:gradFill>
            <a:ln>
              <a:noFill/>
            </a:ln>
          </p:spPr>
        </p:sp>
        <p:sp>
          <p:nvSpPr>
            <p:cNvPr id="2066" name="Google Shape;2066;p15"/>
            <p:cNvSpPr/>
            <p:nvPr/>
          </p:nvSpPr>
          <p:spPr>
            <a:xfrm>
              <a:off x="15435511" y="1617020"/>
              <a:ext cx="950471" cy="385571"/>
            </a:xfrm>
            <a:custGeom>
              <a:avLst/>
              <a:gdLst/>
              <a:ahLst/>
              <a:cxnLst/>
              <a:rect l="l" t="t" r="r" b="b"/>
              <a:pathLst>
                <a:path w="8512" h="3453" extrusionOk="0">
                  <a:moveTo>
                    <a:pt x="224" y="54"/>
                  </a:moveTo>
                  <a:cubicBezTo>
                    <a:pt x="1" y="1089"/>
                    <a:pt x="1" y="2346"/>
                    <a:pt x="224" y="3381"/>
                  </a:cubicBezTo>
                  <a:lnTo>
                    <a:pt x="224" y="3381"/>
                  </a:lnTo>
                  <a:cubicBezTo>
                    <a:pt x="2918" y="3453"/>
                    <a:pt x="5594" y="3453"/>
                    <a:pt x="8289" y="3381"/>
                  </a:cubicBezTo>
                  <a:lnTo>
                    <a:pt x="8289" y="3381"/>
                  </a:lnTo>
                  <a:cubicBezTo>
                    <a:pt x="8512" y="2346"/>
                    <a:pt x="8512" y="1089"/>
                    <a:pt x="8289" y="54"/>
                  </a:cubicBezTo>
                  <a:lnTo>
                    <a:pt x="8289" y="54"/>
                  </a:lnTo>
                  <a:cubicBezTo>
                    <a:pt x="6942" y="18"/>
                    <a:pt x="5594" y="0"/>
                    <a:pt x="4256" y="0"/>
                  </a:cubicBezTo>
                  <a:lnTo>
                    <a:pt x="4256" y="0"/>
                  </a:lnTo>
                  <a:cubicBezTo>
                    <a:pt x="2909" y="0"/>
                    <a:pt x="1571" y="18"/>
                    <a:pt x="224"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15"/>
            <p:cNvSpPr/>
            <p:nvPr/>
          </p:nvSpPr>
          <p:spPr>
            <a:xfrm>
              <a:off x="14927551" y="2067251"/>
              <a:ext cx="950360" cy="385571"/>
            </a:xfrm>
            <a:custGeom>
              <a:avLst/>
              <a:gdLst/>
              <a:ahLst/>
              <a:cxnLst/>
              <a:rect l="l" t="t" r="r" b="b"/>
              <a:pathLst>
                <a:path w="8511" h="3453" extrusionOk="0">
                  <a:moveTo>
                    <a:pt x="223" y="54"/>
                  </a:moveTo>
                  <a:cubicBezTo>
                    <a:pt x="0" y="1089"/>
                    <a:pt x="0" y="2347"/>
                    <a:pt x="223" y="3373"/>
                  </a:cubicBezTo>
                  <a:lnTo>
                    <a:pt x="223" y="3373"/>
                  </a:lnTo>
                  <a:cubicBezTo>
                    <a:pt x="2917"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08" y="1"/>
                    <a:pt x="1570" y="18"/>
                    <a:pt x="223"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15"/>
            <p:cNvSpPr/>
            <p:nvPr/>
          </p:nvSpPr>
          <p:spPr>
            <a:xfrm>
              <a:off x="14412556" y="1617020"/>
              <a:ext cx="949355" cy="385571"/>
            </a:xfrm>
            <a:custGeom>
              <a:avLst/>
              <a:gdLst/>
              <a:ahLst/>
              <a:cxnLst/>
              <a:rect l="l" t="t" r="r" b="b"/>
              <a:pathLst>
                <a:path w="8502" h="3453" extrusionOk="0">
                  <a:moveTo>
                    <a:pt x="223" y="54"/>
                  </a:moveTo>
                  <a:cubicBezTo>
                    <a:pt x="0" y="1089"/>
                    <a:pt x="0" y="2346"/>
                    <a:pt x="223" y="3381"/>
                  </a:cubicBezTo>
                  <a:lnTo>
                    <a:pt x="223" y="3381"/>
                  </a:lnTo>
                  <a:cubicBezTo>
                    <a:pt x="2908" y="3453"/>
                    <a:pt x="5594" y="3453"/>
                    <a:pt x="8279" y="3381"/>
                  </a:cubicBezTo>
                  <a:lnTo>
                    <a:pt x="8279" y="3381"/>
                  </a:lnTo>
                  <a:cubicBezTo>
                    <a:pt x="8502" y="2346"/>
                    <a:pt x="8502" y="1089"/>
                    <a:pt x="8279" y="54"/>
                  </a:cubicBezTo>
                  <a:lnTo>
                    <a:pt x="8279" y="54"/>
                  </a:lnTo>
                  <a:cubicBezTo>
                    <a:pt x="6941" y="18"/>
                    <a:pt x="5594" y="0"/>
                    <a:pt x="4255" y="0"/>
                  </a:cubicBezTo>
                  <a:lnTo>
                    <a:pt x="4255" y="0"/>
                  </a:lnTo>
                  <a:cubicBezTo>
                    <a:pt x="2908" y="0"/>
                    <a:pt x="1561" y="18"/>
                    <a:pt x="223"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15"/>
            <p:cNvSpPr/>
            <p:nvPr/>
          </p:nvSpPr>
          <p:spPr>
            <a:xfrm>
              <a:off x="15935655" y="2067251"/>
              <a:ext cx="950360" cy="385571"/>
            </a:xfrm>
            <a:custGeom>
              <a:avLst/>
              <a:gdLst/>
              <a:ahLst/>
              <a:cxnLst/>
              <a:rect l="l" t="t" r="r" b="b"/>
              <a:pathLst>
                <a:path w="8511" h="3453" extrusionOk="0">
                  <a:moveTo>
                    <a:pt x="223" y="54"/>
                  </a:moveTo>
                  <a:cubicBezTo>
                    <a:pt x="0" y="1089"/>
                    <a:pt x="0" y="2347"/>
                    <a:pt x="223" y="3373"/>
                  </a:cubicBezTo>
                  <a:lnTo>
                    <a:pt x="223" y="3373"/>
                  </a:lnTo>
                  <a:cubicBezTo>
                    <a:pt x="2917"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17" y="1"/>
                    <a:pt x="1570" y="18"/>
                    <a:pt x="223"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15"/>
            <p:cNvSpPr/>
            <p:nvPr/>
          </p:nvSpPr>
          <p:spPr>
            <a:xfrm>
              <a:off x="13904484" y="2067251"/>
              <a:ext cx="950360" cy="385571"/>
            </a:xfrm>
            <a:custGeom>
              <a:avLst/>
              <a:gdLst/>
              <a:ahLst/>
              <a:cxnLst/>
              <a:rect l="l" t="t" r="r" b="b"/>
              <a:pathLst>
                <a:path w="8511" h="3453" extrusionOk="0">
                  <a:moveTo>
                    <a:pt x="223" y="54"/>
                  </a:moveTo>
                  <a:cubicBezTo>
                    <a:pt x="0" y="1089"/>
                    <a:pt x="0" y="2347"/>
                    <a:pt x="223" y="3373"/>
                  </a:cubicBezTo>
                  <a:lnTo>
                    <a:pt x="223" y="3373"/>
                  </a:lnTo>
                  <a:cubicBezTo>
                    <a:pt x="2909" y="3453"/>
                    <a:pt x="5594" y="3453"/>
                    <a:pt x="8279" y="3373"/>
                  </a:cubicBezTo>
                  <a:lnTo>
                    <a:pt x="8279" y="3373"/>
                  </a:lnTo>
                  <a:cubicBezTo>
                    <a:pt x="8511" y="2347"/>
                    <a:pt x="8511" y="1089"/>
                    <a:pt x="8279" y="54"/>
                  </a:cubicBezTo>
                  <a:lnTo>
                    <a:pt x="8279" y="54"/>
                  </a:lnTo>
                  <a:cubicBezTo>
                    <a:pt x="6941" y="18"/>
                    <a:pt x="5594" y="1"/>
                    <a:pt x="4256" y="1"/>
                  </a:cubicBezTo>
                  <a:lnTo>
                    <a:pt x="4256" y="1"/>
                  </a:lnTo>
                  <a:cubicBezTo>
                    <a:pt x="2909" y="1"/>
                    <a:pt x="1570" y="18"/>
                    <a:pt x="223" y="54"/>
                  </a:cubicBezTo>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15"/>
            <p:cNvSpPr/>
            <p:nvPr/>
          </p:nvSpPr>
          <p:spPr>
            <a:xfrm>
              <a:off x="14906647" y="2054233"/>
              <a:ext cx="973384" cy="222325"/>
            </a:xfrm>
            <a:custGeom>
              <a:avLst/>
              <a:gdLst/>
              <a:ahLst/>
              <a:cxnLst/>
              <a:rect l="l" t="t" r="r" b="b"/>
              <a:pathLst>
                <a:path w="8717" h="1991" extrusionOk="0">
                  <a:moveTo>
                    <a:pt x="4635" y="0"/>
                  </a:moveTo>
                  <a:cubicBezTo>
                    <a:pt x="2550" y="0"/>
                    <a:pt x="376" y="43"/>
                    <a:pt x="251" y="118"/>
                  </a:cubicBezTo>
                  <a:cubicBezTo>
                    <a:pt x="1" y="251"/>
                    <a:pt x="251" y="1991"/>
                    <a:pt x="251" y="1991"/>
                  </a:cubicBezTo>
                  <a:cubicBezTo>
                    <a:pt x="251" y="1991"/>
                    <a:pt x="108" y="501"/>
                    <a:pt x="4354" y="278"/>
                  </a:cubicBezTo>
                  <a:cubicBezTo>
                    <a:pt x="4629" y="263"/>
                    <a:pt x="4886" y="256"/>
                    <a:pt x="5127" y="256"/>
                  </a:cubicBezTo>
                  <a:cubicBezTo>
                    <a:pt x="8606" y="256"/>
                    <a:pt x="8645" y="1723"/>
                    <a:pt x="8645" y="1723"/>
                  </a:cubicBezTo>
                  <a:cubicBezTo>
                    <a:pt x="8645" y="1723"/>
                    <a:pt x="8717" y="278"/>
                    <a:pt x="8494" y="118"/>
                  </a:cubicBezTo>
                  <a:cubicBezTo>
                    <a:pt x="8387" y="36"/>
                    <a:pt x="6549" y="0"/>
                    <a:pt x="4635" y="0"/>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15"/>
            <p:cNvSpPr/>
            <p:nvPr/>
          </p:nvSpPr>
          <p:spPr>
            <a:xfrm>
              <a:off x="15946714" y="2008561"/>
              <a:ext cx="925591" cy="156443"/>
            </a:xfrm>
            <a:custGeom>
              <a:avLst/>
              <a:gdLst/>
              <a:ahLst/>
              <a:cxnLst/>
              <a:rect l="l" t="t" r="r" b="b"/>
              <a:pathLst>
                <a:path w="8289" h="1401" extrusionOk="0">
                  <a:moveTo>
                    <a:pt x="0" y="1401"/>
                  </a:moveTo>
                  <a:cubicBezTo>
                    <a:pt x="348" y="357"/>
                    <a:pt x="3783" y="785"/>
                    <a:pt x="5603" y="767"/>
                  </a:cubicBezTo>
                  <a:cubicBezTo>
                    <a:pt x="7423" y="741"/>
                    <a:pt x="8288" y="1151"/>
                    <a:pt x="8288" y="1151"/>
                  </a:cubicBezTo>
                  <a:lnTo>
                    <a:pt x="8190" y="580"/>
                  </a:lnTo>
                  <a:cubicBezTo>
                    <a:pt x="8190" y="580"/>
                    <a:pt x="4006" y="0"/>
                    <a:pt x="125" y="580"/>
                  </a:cubicBezTo>
                  <a:cubicBezTo>
                    <a:pt x="125" y="580"/>
                    <a:pt x="27" y="1106"/>
                    <a:pt x="0" y="140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15"/>
            <p:cNvSpPr/>
            <p:nvPr/>
          </p:nvSpPr>
          <p:spPr>
            <a:xfrm>
              <a:off x="16066198" y="2113082"/>
              <a:ext cx="451462" cy="274138"/>
            </a:xfrm>
            <a:custGeom>
              <a:avLst/>
              <a:gdLst/>
              <a:ahLst/>
              <a:cxnLst/>
              <a:rect l="l" t="t" r="r" b="b"/>
              <a:pathLst>
                <a:path w="4043" h="2455" extrusionOk="0">
                  <a:moveTo>
                    <a:pt x="1437" y="2418"/>
                  </a:moveTo>
                  <a:cubicBezTo>
                    <a:pt x="1848" y="2454"/>
                    <a:pt x="2285" y="2418"/>
                    <a:pt x="2642" y="2213"/>
                  </a:cubicBezTo>
                  <a:cubicBezTo>
                    <a:pt x="4042" y="1393"/>
                    <a:pt x="2517" y="1"/>
                    <a:pt x="1384" y="224"/>
                  </a:cubicBezTo>
                  <a:cubicBezTo>
                    <a:pt x="117" y="474"/>
                    <a:pt x="1" y="2311"/>
                    <a:pt x="1437"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15"/>
            <p:cNvSpPr/>
            <p:nvPr/>
          </p:nvSpPr>
          <p:spPr>
            <a:xfrm>
              <a:off x="16451785" y="2229662"/>
              <a:ext cx="73811" cy="112670"/>
            </a:xfrm>
            <a:custGeom>
              <a:avLst/>
              <a:gdLst/>
              <a:ahLst/>
              <a:cxnLst/>
              <a:rect l="l" t="t" r="r" b="b"/>
              <a:pathLst>
                <a:path w="661" h="1009" extrusionOk="0">
                  <a:moveTo>
                    <a:pt x="0" y="884"/>
                  </a:moveTo>
                  <a:cubicBezTo>
                    <a:pt x="54" y="696"/>
                    <a:pt x="36" y="491"/>
                    <a:pt x="107" y="313"/>
                  </a:cubicBezTo>
                  <a:cubicBezTo>
                    <a:pt x="188" y="134"/>
                    <a:pt x="438" y="1"/>
                    <a:pt x="580" y="134"/>
                  </a:cubicBezTo>
                  <a:cubicBezTo>
                    <a:pt x="661" y="215"/>
                    <a:pt x="661" y="340"/>
                    <a:pt x="661" y="447"/>
                  </a:cubicBezTo>
                  <a:cubicBezTo>
                    <a:pt x="652" y="572"/>
                    <a:pt x="643" y="705"/>
                    <a:pt x="580" y="812"/>
                  </a:cubicBezTo>
                  <a:cubicBezTo>
                    <a:pt x="518" y="928"/>
                    <a:pt x="402" y="1009"/>
                    <a:pt x="277" y="99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15"/>
            <p:cNvSpPr/>
            <p:nvPr/>
          </p:nvSpPr>
          <p:spPr>
            <a:xfrm>
              <a:off x="16163907" y="1693771"/>
              <a:ext cx="198317" cy="267996"/>
            </a:xfrm>
            <a:custGeom>
              <a:avLst/>
              <a:gdLst/>
              <a:ahLst/>
              <a:cxnLst/>
              <a:rect l="l" t="t" r="r" b="b"/>
              <a:pathLst>
                <a:path w="1776" h="2400" extrusionOk="0">
                  <a:moveTo>
                    <a:pt x="188" y="1909"/>
                  </a:moveTo>
                  <a:cubicBezTo>
                    <a:pt x="268" y="2141"/>
                    <a:pt x="464" y="2355"/>
                    <a:pt x="714" y="2373"/>
                  </a:cubicBezTo>
                  <a:cubicBezTo>
                    <a:pt x="1071" y="2400"/>
                    <a:pt x="1329" y="2043"/>
                    <a:pt x="1463" y="1704"/>
                  </a:cubicBezTo>
                  <a:cubicBezTo>
                    <a:pt x="1677" y="1142"/>
                    <a:pt x="1776" y="63"/>
                    <a:pt x="901" y="27"/>
                  </a:cubicBezTo>
                  <a:cubicBezTo>
                    <a:pt x="81" y="0"/>
                    <a:pt x="0" y="1347"/>
                    <a:pt x="188" y="1909"/>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15"/>
            <p:cNvSpPr/>
            <p:nvPr/>
          </p:nvSpPr>
          <p:spPr>
            <a:xfrm>
              <a:off x="15200555" y="1631015"/>
              <a:ext cx="723366" cy="439402"/>
            </a:xfrm>
            <a:custGeom>
              <a:avLst/>
              <a:gdLst/>
              <a:ahLst/>
              <a:cxnLst/>
              <a:rect l="l" t="t" r="r" b="b"/>
              <a:pathLst>
                <a:path w="6478" h="3935" extrusionOk="0">
                  <a:moveTo>
                    <a:pt x="4149" y="330"/>
                  </a:moveTo>
                  <a:cubicBezTo>
                    <a:pt x="4515" y="143"/>
                    <a:pt x="4952" y="0"/>
                    <a:pt x="5335" y="143"/>
                  </a:cubicBezTo>
                  <a:cubicBezTo>
                    <a:pt x="5630" y="250"/>
                    <a:pt x="5844" y="491"/>
                    <a:pt x="6031" y="741"/>
                  </a:cubicBezTo>
                  <a:cubicBezTo>
                    <a:pt x="6263" y="1035"/>
                    <a:pt x="6477" y="1374"/>
                    <a:pt x="6450" y="1749"/>
                  </a:cubicBezTo>
                  <a:cubicBezTo>
                    <a:pt x="6290" y="3934"/>
                    <a:pt x="1" y="2427"/>
                    <a:pt x="4149" y="33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15"/>
            <p:cNvSpPr/>
            <p:nvPr/>
          </p:nvSpPr>
          <p:spPr>
            <a:xfrm>
              <a:off x="14974429" y="2058365"/>
              <a:ext cx="738217" cy="362688"/>
            </a:xfrm>
            <a:custGeom>
              <a:avLst/>
              <a:gdLst/>
              <a:ahLst/>
              <a:cxnLst/>
              <a:rect l="l" t="t" r="r" b="b"/>
              <a:pathLst>
                <a:path w="6611" h="3248" extrusionOk="0">
                  <a:moveTo>
                    <a:pt x="4586" y="2543"/>
                  </a:moveTo>
                  <a:cubicBezTo>
                    <a:pt x="4791" y="2462"/>
                    <a:pt x="4978" y="2346"/>
                    <a:pt x="5077" y="2150"/>
                  </a:cubicBezTo>
                  <a:cubicBezTo>
                    <a:pt x="5264" y="1758"/>
                    <a:pt x="4961" y="1294"/>
                    <a:pt x="4604" y="1035"/>
                  </a:cubicBezTo>
                  <a:cubicBezTo>
                    <a:pt x="3230" y="0"/>
                    <a:pt x="63" y="491"/>
                    <a:pt x="0" y="2578"/>
                  </a:cubicBezTo>
                  <a:cubicBezTo>
                    <a:pt x="0" y="2721"/>
                    <a:pt x="9" y="2882"/>
                    <a:pt x="99" y="2998"/>
                  </a:cubicBezTo>
                  <a:cubicBezTo>
                    <a:pt x="259" y="3230"/>
                    <a:pt x="580" y="3247"/>
                    <a:pt x="848" y="3230"/>
                  </a:cubicBezTo>
                  <a:cubicBezTo>
                    <a:pt x="1927" y="3176"/>
                    <a:pt x="2944" y="2944"/>
                    <a:pt x="3988" y="2730"/>
                  </a:cubicBezTo>
                  <a:cubicBezTo>
                    <a:pt x="4782" y="2569"/>
                    <a:pt x="5469" y="2230"/>
                    <a:pt x="6245" y="2061"/>
                  </a:cubicBezTo>
                  <a:cubicBezTo>
                    <a:pt x="6397" y="2025"/>
                    <a:pt x="6611" y="2061"/>
                    <a:pt x="6593" y="2213"/>
                  </a:cubicBezTo>
                  <a:cubicBezTo>
                    <a:pt x="6004" y="2489"/>
                    <a:pt x="5380" y="2685"/>
                    <a:pt x="4729" y="278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15"/>
            <p:cNvSpPr/>
            <p:nvPr/>
          </p:nvSpPr>
          <p:spPr>
            <a:xfrm>
              <a:off x="15166719" y="1668870"/>
              <a:ext cx="191394" cy="244100"/>
            </a:xfrm>
            <a:custGeom>
              <a:avLst/>
              <a:gdLst/>
              <a:ahLst/>
              <a:cxnLst/>
              <a:rect l="l" t="t" r="r" b="b"/>
              <a:pathLst>
                <a:path w="1714" h="2186" extrusionOk="0">
                  <a:moveTo>
                    <a:pt x="562" y="357"/>
                  </a:moveTo>
                  <a:cubicBezTo>
                    <a:pt x="241" y="553"/>
                    <a:pt x="27" y="919"/>
                    <a:pt x="18" y="1303"/>
                  </a:cubicBezTo>
                  <a:cubicBezTo>
                    <a:pt x="0" y="1686"/>
                    <a:pt x="259" y="2105"/>
                    <a:pt x="643" y="2150"/>
                  </a:cubicBezTo>
                  <a:cubicBezTo>
                    <a:pt x="928" y="2186"/>
                    <a:pt x="1196" y="1998"/>
                    <a:pt x="1374" y="1775"/>
                  </a:cubicBezTo>
                  <a:cubicBezTo>
                    <a:pt x="1597" y="1490"/>
                    <a:pt x="1713" y="1106"/>
                    <a:pt x="1642" y="750"/>
                  </a:cubicBezTo>
                  <a:cubicBezTo>
                    <a:pt x="1561" y="402"/>
                    <a:pt x="1294" y="80"/>
                    <a:pt x="937"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15"/>
            <p:cNvSpPr/>
            <p:nvPr/>
          </p:nvSpPr>
          <p:spPr>
            <a:xfrm>
              <a:off x="14454395" y="1694777"/>
              <a:ext cx="425444" cy="289994"/>
            </a:xfrm>
            <a:custGeom>
              <a:avLst/>
              <a:gdLst/>
              <a:ahLst/>
              <a:cxnLst/>
              <a:rect l="l" t="t" r="r" b="b"/>
              <a:pathLst>
                <a:path w="3810" h="2597" extrusionOk="0">
                  <a:moveTo>
                    <a:pt x="2606" y="71"/>
                  </a:moveTo>
                  <a:cubicBezTo>
                    <a:pt x="2954" y="0"/>
                    <a:pt x="3364" y="9"/>
                    <a:pt x="3605" y="268"/>
                  </a:cubicBezTo>
                  <a:cubicBezTo>
                    <a:pt x="3765" y="437"/>
                    <a:pt x="3810" y="696"/>
                    <a:pt x="3783" y="937"/>
                  </a:cubicBezTo>
                  <a:cubicBezTo>
                    <a:pt x="3658" y="2025"/>
                    <a:pt x="2222" y="2596"/>
                    <a:pt x="1312" y="2061"/>
                  </a:cubicBezTo>
                  <a:cubicBezTo>
                    <a:pt x="1" y="1276"/>
                    <a:pt x="1812" y="250"/>
                    <a:pt x="2606" y="7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15"/>
            <p:cNvSpPr/>
            <p:nvPr/>
          </p:nvSpPr>
          <p:spPr>
            <a:xfrm>
              <a:off x="13931458" y="2126035"/>
              <a:ext cx="123613" cy="167497"/>
            </a:xfrm>
            <a:custGeom>
              <a:avLst/>
              <a:gdLst/>
              <a:ahLst/>
              <a:cxnLst/>
              <a:rect l="l" t="t" r="r" b="b"/>
              <a:pathLst>
                <a:path w="1107" h="1500" extrusionOk="0">
                  <a:moveTo>
                    <a:pt x="509" y="179"/>
                  </a:moveTo>
                  <a:cubicBezTo>
                    <a:pt x="188" y="411"/>
                    <a:pt x="0" y="822"/>
                    <a:pt x="36" y="1214"/>
                  </a:cubicBezTo>
                  <a:cubicBezTo>
                    <a:pt x="45" y="1339"/>
                    <a:pt x="107" y="1482"/>
                    <a:pt x="223" y="1491"/>
                  </a:cubicBezTo>
                  <a:cubicBezTo>
                    <a:pt x="277" y="1500"/>
                    <a:pt x="330" y="1473"/>
                    <a:pt x="375" y="1446"/>
                  </a:cubicBezTo>
                  <a:cubicBezTo>
                    <a:pt x="866" y="1170"/>
                    <a:pt x="1106" y="536"/>
                    <a:pt x="946"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15"/>
            <p:cNvSpPr/>
            <p:nvPr/>
          </p:nvSpPr>
          <p:spPr>
            <a:xfrm>
              <a:off x="14435523" y="2178854"/>
              <a:ext cx="339797" cy="247226"/>
            </a:xfrm>
            <a:custGeom>
              <a:avLst/>
              <a:gdLst/>
              <a:ahLst/>
              <a:cxnLst/>
              <a:rect l="l" t="t" r="r" b="b"/>
              <a:pathLst>
                <a:path w="3043" h="2214" extrusionOk="0">
                  <a:moveTo>
                    <a:pt x="1945" y="143"/>
                  </a:moveTo>
                  <a:cubicBezTo>
                    <a:pt x="2114" y="63"/>
                    <a:pt x="2302" y="1"/>
                    <a:pt x="2480" y="27"/>
                  </a:cubicBezTo>
                  <a:cubicBezTo>
                    <a:pt x="2543" y="36"/>
                    <a:pt x="2605" y="63"/>
                    <a:pt x="2659" y="90"/>
                  </a:cubicBezTo>
                  <a:cubicBezTo>
                    <a:pt x="2900" y="224"/>
                    <a:pt x="3042" y="518"/>
                    <a:pt x="3007" y="795"/>
                  </a:cubicBezTo>
                  <a:cubicBezTo>
                    <a:pt x="2837" y="2213"/>
                    <a:pt x="0" y="1071"/>
                    <a:pt x="1945" y="143"/>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15"/>
            <p:cNvSpPr/>
            <p:nvPr/>
          </p:nvSpPr>
          <p:spPr>
            <a:xfrm>
              <a:off x="15333997" y="1659825"/>
              <a:ext cx="156554" cy="236283"/>
            </a:xfrm>
            <a:custGeom>
              <a:avLst/>
              <a:gdLst/>
              <a:ahLst/>
              <a:cxnLst/>
              <a:rect l="l" t="t" r="r" b="b"/>
              <a:pathLst>
                <a:path w="1402" h="2116" extrusionOk="0">
                  <a:moveTo>
                    <a:pt x="795" y="1624"/>
                  </a:moveTo>
                  <a:cubicBezTo>
                    <a:pt x="991" y="1330"/>
                    <a:pt x="1402" y="1"/>
                    <a:pt x="661" y="322"/>
                  </a:cubicBezTo>
                  <a:cubicBezTo>
                    <a:pt x="1" y="599"/>
                    <a:pt x="474" y="2115"/>
                    <a:pt x="795" y="1624"/>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15"/>
            <p:cNvSpPr/>
            <p:nvPr/>
          </p:nvSpPr>
          <p:spPr>
            <a:xfrm>
              <a:off x="14836966" y="2020510"/>
              <a:ext cx="87769" cy="61862"/>
            </a:xfrm>
            <a:custGeom>
              <a:avLst/>
              <a:gdLst/>
              <a:ahLst/>
              <a:cxnLst/>
              <a:rect l="l" t="t" r="r" b="b"/>
              <a:pathLst>
                <a:path w="786" h="554" extrusionOk="0">
                  <a:moveTo>
                    <a:pt x="0" y="125"/>
                  </a:moveTo>
                  <a:cubicBezTo>
                    <a:pt x="161" y="27"/>
                    <a:pt x="375" y="0"/>
                    <a:pt x="553" y="72"/>
                  </a:cubicBezTo>
                  <a:cubicBezTo>
                    <a:pt x="616" y="89"/>
                    <a:pt x="669" y="116"/>
                    <a:pt x="705" y="170"/>
                  </a:cubicBezTo>
                  <a:cubicBezTo>
                    <a:pt x="785" y="286"/>
                    <a:pt x="705" y="473"/>
                    <a:pt x="571" y="518"/>
                  </a:cubicBezTo>
                  <a:cubicBezTo>
                    <a:pt x="438" y="553"/>
                    <a:pt x="277" y="482"/>
                    <a:pt x="206" y="357"/>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15"/>
            <p:cNvSpPr/>
            <p:nvPr/>
          </p:nvSpPr>
          <p:spPr>
            <a:xfrm>
              <a:off x="15898921" y="1958758"/>
              <a:ext cx="284969" cy="140586"/>
            </a:xfrm>
            <a:custGeom>
              <a:avLst/>
              <a:gdLst/>
              <a:ahLst/>
              <a:cxnLst/>
              <a:rect l="l" t="t" r="r" b="b"/>
              <a:pathLst>
                <a:path w="2552" h="1259" extrusionOk="0">
                  <a:moveTo>
                    <a:pt x="2552" y="625"/>
                  </a:moveTo>
                  <a:cubicBezTo>
                    <a:pt x="2507" y="544"/>
                    <a:pt x="2409" y="509"/>
                    <a:pt x="2311" y="491"/>
                  </a:cubicBezTo>
                  <a:cubicBezTo>
                    <a:pt x="1900" y="384"/>
                    <a:pt x="72" y="0"/>
                    <a:pt x="18" y="901"/>
                  </a:cubicBezTo>
                  <a:cubicBezTo>
                    <a:pt x="0" y="1258"/>
                    <a:pt x="411" y="1044"/>
                    <a:pt x="687" y="990"/>
                  </a:cubicBezTo>
                  <a:cubicBezTo>
                    <a:pt x="1312" y="865"/>
                    <a:pt x="1927" y="750"/>
                    <a:pt x="2552" y="625"/>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15"/>
            <p:cNvSpPr/>
            <p:nvPr/>
          </p:nvSpPr>
          <p:spPr>
            <a:xfrm>
              <a:off x="16663952" y="2404980"/>
              <a:ext cx="52929" cy="43996"/>
            </a:xfrm>
            <a:custGeom>
              <a:avLst/>
              <a:gdLst/>
              <a:ahLst/>
              <a:cxnLst/>
              <a:rect l="l" t="t" r="r" b="b"/>
              <a:pathLst>
                <a:path w="474" h="394" extrusionOk="0">
                  <a:moveTo>
                    <a:pt x="1" y="393"/>
                  </a:moveTo>
                  <a:lnTo>
                    <a:pt x="473" y="1"/>
                  </a:lnTo>
                  <a:lnTo>
                    <a:pt x="473" y="384"/>
                  </a:ln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6" name="Google Shape;2086;p15"/>
          <p:cNvGrpSpPr/>
          <p:nvPr/>
        </p:nvGrpSpPr>
        <p:grpSpPr>
          <a:xfrm>
            <a:off x="3085246" y="4753522"/>
            <a:ext cx="2973525" cy="507455"/>
            <a:chOff x="13131908" y="3013072"/>
            <a:chExt cx="2973525" cy="507455"/>
          </a:xfrm>
        </p:grpSpPr>
        <p:sp>
          <p:nvSpPr>
            <p:cNvPr id="2087" name="Google Shape;2087;p15"/>
            <p:cNvSpPr/>
            <p:nvPr/>
          </p:nvSpPr>
          <p:spPr>
            <a:xfrm>
              <a:off x="13240963" y="3013072"/>
              <a:ext cx="2852315" cy="507455"/>
            </a:xfrm>
            <a:custGeom>
              <a:avLst/>
              <a:gdLst/>
              <a:ahLst/>
              <a:cxnLst/>
              <a:rect l="l" t="t" r="r" b="b"/>
              <a:pathLst>
                <a:path w="440172" h="51980" extrusionOk="0">
                  <a:moveTo>
                    <a:pt x="6509" y="45738"/>
                  </a:moveTo>
                  <a:cubicBezTo>
                    <a:pt x="22130" y="52850"/>
                    <a:pt x="70327" y="50945"/>
                    <a:pt x="126905" y="51453"/>
                  </a:cubicBezTo>
                  <a:cubicBezTo>
                    <a:pt x="183484" y="51961"/>
                    <a:pt x="296831" y="48850"/>
                    <a:pt x="345980" y="48786"/>
                  </a:cubicBezTo>
                  <a:cubicBezTo>
                    <a:pt x="395129" y="48723"/>
                    <a:pt x="407639" y="54057"/>
                    <a:pt x="421799" y="51072"/>
                  </a:cubicBezTo>
                  <a:cubicBezTo>
                    <a:pt x="435960" y="48088"/>
                    <a:pt x="431705" y="39134"/>
                    <a:pt x="430943" y="30879"/>
                  </a:cubicBezTo>
                  <a:cubicBezTo>
                    <a:pt x="430181" y="22624"/>
                    <a:pt x="459582" y="5924"/>
                    <a:pt x="417227" y="1542"/>
                  </a:cubicBezTo>
                  <a:cubicBezTo>
                    <a:pt x="374873" y="-2839"/>
                    <a:pt x="240824" y="3384"/>
                    <a:pt x="176816" y="4590"/>
                  </a:cubicBezTo>
                  <a:cubicBezTo>
                    <a:pt x="112808" y="5797"/>
                    <a:pt x="61564" y="1923"/>
                    <a:pt x="33179" y="8781"/>
                  </a:cubicBezTo>
                  <a:cubicBezTo>
                    <a:pt x="4795" y="15639"/>
                    <a:pt x="-9112" y="38626"/>
                    <a:pt x="6509" y="45738"/>
                  </a:cubicBezTo>
                  <a:close/>
                </a:path>
              </a:pathLst>
            </a:custGeom>
            <a:gradFill>
              <a:gsLst>
                <a:gs pos="0">
                  <a:schemeClr val="accent6"/>
                </a:gs>
                <a:gs pos="100000">
                  <a:schemeClr val="accent5"/>
                </a:gs>
              </a:gsLst>
              <a:lin ang="5400012" scaled="0"/>
            </a:gradFill>
            <a:ln>
              <a:noFill/>
            </a:ln>
          </p:spPr>
        </p:sp>
        <p:sp>
          <p:nvSpPr>
            <p:cNvPr id="2088" name="Google Shape;2088;p15"/>
            <p:cNvSpPr/>
            <p:nvPr/>
          </p:nvSpPr>
          <p:spPr>
            <a:xfrm>
              <a:off x="13151707" y="308145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603"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15"/>
            <p:cNvSpPr/>
            <p:nvPr/>
          </p:nvSpPr>
          <p:spPr>
            <a:xfrm>
              <a:off x="15154962" y="308145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15"/>
            <p:cNvSpPr/>
            <p:nvPr/>
          </p:nvSpPr>
          <p:spPr>
            <a:xfrm>
              <a:off x="14159811" y="308145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603"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15"/>
            <p:cNvSpPr/>
            <p:nvPr/>
          </p:nvSpPr>
          <p:spPr>
            <a:xfrm>
              <a:off x="13131908" y="3068339"/>
              <a:ext cx="972379" cy="222437"/>
            </a:xfrm>
            <a:custGeom>
              <a:avLst/>
              <a:gdLst/>
              <a:ahLst/>
              <a:cxnLst/>
              <a:rect l="l" t="t" r="r" b="b"/>
              <a:pathLst>
                <a:path w="8708" h="1992" extrusionOk="0">
                  <a:moveTo>
                    <a:pt x="4625" y="1"/>
                  </a:moveTo>
                  <a:cubicBezTo>
                    <a:pt x="2541" y="1"/>
                    <a:pt x="367" y="44"/>
                    <a:pt x="241" y="118"/>
                  </a:cubicBezTo>
                  <a:cubicBezTo>
                    <a:pt x="0" y="252"/>
                    <a:pt x="241" y="1992"/>
                    <a:pt x="241" y="1992"/>
                  </a:cubicBezTo>
                  <a:cubicBezTo>
                    <a:pt x="241" y="1992"/>
                    <a:pt x="98" y="502"/>
                    <a:pt x="4345" y="279"/>
                  </a:cubicBezTo>
                  <a:cubicBezTo>
                    <a:pt x="4611" y="265"/>
                    <a:pt x="4861" y="258"/>
                    <a:pt x="5096" y="258"/>
                  </a:cubicBezTo>
                  <a:cubicBezTo>
                    <a:pt x="8604" y="258"/>
                    <a:pt x="8636" y="1724"/>
                    <a:pt x="8636" y="1724"/>
                  </a:cubicBezTo>
                  <a:cubicBezTo>
                    <a:pt x="8636" y="1724"/>
                    <a:pt x="8707" y="279"/>
                    <a:pt x="8484" y="118"/>
                  </a:cubicBezTo>
                  <a:cubicBezTo>
                    <a:pt x="8377" y="37"/>
                    <a:pt x="6539" y="1"/>
                    <a:pt x="4625" y="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15"/>
            <p:cNvSpPr/>
            <p:nvPr/>
          </p:nvSpPr>
          <p:spPr>
            <a:xfrm>
              <a:off x="14170859" y="3023673"/>
              <a:ext cx="925591" cy="155549"/>
            </a:xfrm>
            <a:custGeom>
              <a:avLst/>
              <a:gdLst/>
              <a:ahLst/>
              <a:cxnLst/>
              <a:rect l="l" t="t" r="r" b="b"/>
              <a:pathLst>
                <a:path w="8289" h="1393" extrusionOk="0">
                  <a:moveTo>
                    <a:pt x="1" y="1393"/>
                  </a:moveTo>
                  <a:cubicBezTo>
                    <a:pt x="358" y="349"/>
                    <a:pt x="3783" y="777"/>
                    <a:pt x="5603" y="759"/>
                  </a:cubicBezTo>
                  <a:cubicBezTo>
                    <a:pt x="7423" y="741"/>
                    <a:pt x="8288" y="1143"/>
                    <a:pt x="8288" y="1143"/>
                  </a:cubicBezTo>
                  <a:lnTo>
                    <a:pt x="8190" y="572"/>
                  </a:lnTo>
                  <a:cubicBezTo>
                    <a:pt x="8190" y="572"/>
                    <a:pt x="4015" y="1"/>
                    <a:pt x="126" y="572"/>
                  </a:cubicBezTo>
                  <a:cubicBezTo>
                    <a:pt x="126" y="572"/>
                    <a:pt x="28" y="1098"/>
                    <a:pt x="1" y="139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15"/>
            <p:cNvSpPr/>
            <p:nvPr/>
          </p:nvSpPr>
          <p:spPr>
            <a:xfrm>
              <a:off x="15158108" y="3035621"/>
              <a:ext cx="427454" cy="207362"/>
            </a:xfrm>
            <a:custGeom>
              <a:avLst/>
              <a:gdLst/>
              <a:ahLst/>
              <a:cxnLst/>
              <a:rect l="l" t="t" r="r" b="b"/>
              <a:pathLst>
                <a:path w="3828" h="1857" extrusionOk="0">
                  <a:moveTo>
                    <a:pt x="3828" y="447"/>
                  </a:moveTo>
                  <a:cubicBezTo>
                    <a:pt x="643" y="634"/>
                    <a:pt x="36" y="1856"/>
                    <a:pt x="36" y="1856"/>
                  </a:cubicBezTo>
                  <a:cubicBezTo>
                    <a:pt x="36" y="1856"/>
                    <a:pt x="1" y="929"/>
                    <a:pt x="197" y="465"/>
                  </a:cubicBezTo>
                  <a:cubicBezTo>
                    <a:pt x="402" y="1"/>
                    <a:pt x="3828" y="447"/>
                    <a:pt x="3828" y="447"/>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15"/>
            <p:cNvSpPr/>
            <p:nvPr/>
          </p:nvSpPr>
          <p:spPr>
            <a:xfrm>
              <a:off x="15699024" y="3160241"/>
              <a:ext cx="219310" cy="266991"/>
            </a:xfrm>
            <a:custGeom>
              <a:avLst/>
              <a:gdLst/>
              <a:ahLst/>
              <a:cxnLst/>
              <a:rect l="l" t="t" r="r" b="b"/>
              <a:pathLst>
                <a:path w="1964" h="2391" extrusionOk="0">
                  <a:moveTo>
                    <a:pt x="946" y="268"/>
                  </a:moveTo>
                  <a:cubicBezTo>
                    <a:pt x="697" y="241"/>
                    <a:pt x="447" y="384"/>
                    <a:pt x="295" y="580"/>
                  </a:cubicBezTo>
                  <a:cubicBezTo>
                    <a:pt x="143" y="785"/>
                    <a:pt x="81" y="1035"/>
                    <a:pt x="45" y="1285"/>
                  </a:cubicBezTo>
                  <a:cubicBezTo>
                    <a:pt x="19" y="1481"/>
                    <a:pt x="1" y="1686"/>
                    <a:pt x="63" y="1882"/>
                  </a:cubicBezTo>
                  <a:cubicBezTo>
                    <a:pt x="117" y="2070"/>
                    <a:pt x="250" y="2248"/>
                    <a:pt x="447" y="2311"/>
                  </a:cubicBezTo>
                  <a:cubicBezTo>
                    <a:pt x="670" y="2391"/>
                    <a:pt x="911" y="2293"/>
                    <a:pt x="1116" y="2168"/>
                  </a:cubicBezTo>
                  <a:cubicBezTo>
                    <a:pt x="1517" y="1927"/>
                    <a:pt x="1847" y="1534"/>
                    <a:pt x="1910" y="1071"/>
                  </a:cubicBezTo>
                  <a:cubicBezTo>
                    <a:pt x="1963" y="598"/>
                    <a:pt x="1669" y="80"/>
                    <a:pt x="1214"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15"/>
            <p:cNvSpPr/>
            <p:nvPr/>
          </p:nvSpPr>
          <p:spPr>
            <a:xfrm>
              <a:off x="14297378" y="3065548"/>
              <a:ext cx="455370" cy="400542"/>
            </a:xfrm>
            <a:custGeom>
              <a:avLst/>
              <a:gdLst/>
              <a:ahLst/>
              <a:cxnLst/>
              <a:rect l="l" t="t" r="r" b="b"/>
              <a:pathLst>
                <a:path w="4078" h="3587" extrusionOk="0">
                  <a:moveTo>
                    <a:pt x="2383" y="3043"/>
                  </a:moveTo>
                  <a:cubicBezTo>
                    <a:pt x="4078" y="2142"/>
                    <a:pt x="2347" y="1"/>
                    <a:pt x="875" y="919"/>
                  </a:cubicBezTo>
                  <a:cubicBezTo>
                    <a:pt x="331" y="1267"/>
                    <a:pt x="1" y="1927"/>
                    <a:pt x="143" y="2579"/>
                  </a:cubicBezTo>
                  <a:cubicBezTo>
                    <a:pt x="367" y="3587"/>
                    <a:pt x="1651" y="3435"/>
                    <a:pt x="2383" y="3043"/>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15"/>
            <p:cNvSpPr/>
            <p:nvPr/>
          </p:nvSpPr>
          <p:spPr>
            <a:xfrm>
              <a:off x="14712780" y="3141258"/>
              <a:ext cx="108762" cy="121603"/>
            </a:xfrm>
            <a:custGeom>
              <a:avLst/>
              <a:gdLst/>
              <a:ahLst/>
              <a:cxnLst/>
              <a:rect l="l" t="t" r="r" b="b"/>
              <a:pathLst>
                <a:path w="974" h="1089" extrusionOk="0">
                  <a:moveTo>
                    <a:pt x="54" y="1000"/>
                  </a:moveTo>
                  <a:cubicBezTo>
                    <a:pt x="1" y="643"/>
                    <a:pt x="197" y="250"/>
                    <a:pt x="509" y="81"/>
                  </a:cubicBezTo>
                  <a:cubicBezTo>
                    <a:pt x="599" y="27"/>
                    <a:pt x="697" y="1"/>
                    <a:pt x="795" y="27"/>
                  </a:cubicBezTo>
                  <a:cubicBezTo>
                    <a:pt x="964" y="90"/>
                    <a:pt x="973" y="340"/>
                    <a:pt x="902" y="509"/>
                  </a:cubicBezTo>
                  <a:cubicBezTo>
                    <a:pt x="795" y="786"/>
                    <a:pt x="554" y="1000"/>
                    <a:pt x="268" y="1089"/>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15"/>
            <p:cNvSpPr/>
            <p:nvPr/>
          </p:nvSpPr>
          <p:spPr>
            <a:xfrm>
              <a:off x="13535362" y="3177103"/>
              <a:ext cx="451350" cy="273133"/>
            </a:xfrm>
            <a:custGeom>
              <a:avLst/>
              <a:gdLst/>
              <a:ahLst/>
              <a:cxnLst/>
              <a:rect l="l" t="t" r="r" b="b"/>
              <a:pathLst>
                <a:path w="4042" h="2446" extrusionOk="0">
                  <a:moveTo>
                    <a:pt x="1436" y="2418"/>
                  </a:moveTo>
                  <a:cubicBezTo>
                    <a:pt x="1847" y="2445"/>
                    <a:pt x="2284" y="2409"/>
                    <a:pt x="2641" y="2204"/>
                  </a:cubicBezTo>
                  <a:cubicBezTo>
                    <a:pt x="4041" y="1392"/>
                    <a:pt x="2516" y="1"/>
                    <a:pt x="1383" y="215"/>
                  </a:cubicBezTo>
                  <a:cubicBezTo>
                    <a:pt x="116" y="465"/>
                    <a:pt x="0" y="2302"/>
                    <a:pt x="1436"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15"/>
            <p:cNvSpPr/>
            <p:nvPr/>
          </p:nvSpPr>
          <p:spPr>
            <a:xfrm>
              <a:off x="15889304" y="3166160"/>
              <a:ext cx="131653" cy="251135"/>
            </a:xfrm>
            <a:custGeom>
              <a:avLst/>
              <a:gdLst/>
              <a:ahLst/>
              <a:cxnLst/>
              <a:rect l="l" t="t" r="r" b="b"/>
              <a:pathLst>
                <a:path w="1179" h="2249" extrusionOk="0">
                  <a:moveTo>
                    <a:pt x="527" y="224"/>
                  </a:moveTo>
                  <a:cubicBezTo>
                    <a:pt x="170" y="679"/>
                    <a:pt x="1" y="1267"/>
                    <a:pt x="45" y="1847"/>
                  </a:cubicBezTo>
                  <a:cubicBezTo>
                    <a:pt x="63" y="2008"/>
                    <a:pt x="134" y="2213"/>
                    <a:pt x="295" y="2240"/>
                  </a:cubicBezTo>
                  <a:cubicBezTo>
                    <a:pt x="384" y="2249"/>
                    <a:pt x="473" y="2195"/>
                    <a:pt x="554" y="2142"/>
                  </a:cubicBezTo>
                  <a:cubicBezTo>
                    <a:pt x="875" y="1910"/>
                    <a:pt x="1098" y="1526"/>
                    <a:pt x="1142" y="1116"/>
                  </a:cubicBezTo>
                  <a:cubicBezTo>
                    <a:pt x="1178" y="714"/>
                    <a:pt x="1044" y="295"/>
                    <a:pt x="768"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15"/>
            <p:cNvSpPr/>
            <p:nvPr/>
          </p:nvSpPr>
          <p:spPr>
            <a:xfrm>
              <a:off x="15169052" y="3393291"/>
              <a:ext cx="613823" cy="71801"/>
            </a:xfrm>
            <a:custGeom>
              <a:avLst/>
              <a:gdLst/>
              <a:ahLst/>
              <a:cxnLst/>
              <a:rect l="l" t="t" r="r" b="b"/>
              <a:pathLst>
                <a:path w="5497" h="643" extrusionOk="0">
                  <a:moveTo>
                    <a:pt x="1" y="1"/>
                  </a:moveTo>
                  <a:cubicBezTo>
                    <a:pt x="1" y="1"/>
                    <a:pt x="955" y="447"/>
                    <a:pt x="1990" y="491"/>
                  </a:cubicBezTo>
                  <a:cubicBezTo>
                    <a:pt x="3016" y="536"/>
                    <a:pt x="3899" y="491"/>
                    <a:pt x="3899" y="491"/>
                  </a:cubicBezTo>
                  <a:lnTo>
                    <a:pt x="5496" y="643"/>
                  </a:lnTo>
                  <a:lnTo>
                    <a:pt x="99" y="580"/>
                  </a:lnTo>
                  <a:cubicBezTo>
                    <a:pt x="99" y="580"/>
                    <a:pt x="36" y="277"/>
                    <a:pt x="1" y="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00" name="Google Shape;2100;p15"/>
          <p:cNvGrpSpPr/>
          <p:nvPr/>
        </p:nvGrpSpPr>
        <p:grpSpPr>
          <a:xfrm>
            <a:off x="-853973" y="-325362"/>
            <a:ext cx="2022406" cy="1326008"/>
            <a:chOff x="8340452" y="1854088"/>
            <a:chExt cx="2022406" cy="1326008"/>
          </a:xfrm>
        </p:grpSpPr>
        <p:sp>
          <p:nvSpPr>
            <p:cNvPr id="2101" name="Google Shape;2101;p15"/>
            <p:cNvSpPr/>
            <p:nvPr/>
          </p:nvSpPr>
          <p:spPr>
            <a:xfrm>
              <a:off x="8735113" y="2211104"/>
              <a:ext cx="1203150" cy="627625"/>
            </a:xfrm>
            <a:custGeom>
              <a:avLst/>
              <a:gdLst/>
              <a:ahLst/>
              <a:cxnLst/>
              <a:rect l="l" t="t" r="r" b="b"/>
              <a:pathLst>
                <a:path w="48126" h="25105" extrusionOk="0">
                  <a:moveTo>
                    <a:pt x="2449" y="805"/>
                  </a:moveTo>
                  <a:cubicBezTo>
                    <a:pt x="-1663" y="1551"/>
                    <a:pt x="1559" y="3933"/>
                    <a:pt x="4258" y="4806"/>
                  </a:cubicBezTo>
                  <a:cubicBezTo>
                    <a:pt x="6957" y="5679"/>
                    <a:pt x="16180" y="3869"/>
                    <a:pt x="18641" y="6044"/>
                  </a:cubicBezTo>
                  <a:cubicBezTo>
                    <a:pt x="21102" y="8219"/>
                    <a:pt x="19975" y="15823"/>
                    <a:pt x="19022" y="17855"/>
                  </a:cubicBezTo>
                  <a:cubicBezTo>
                    <a:pt x="18070" y="19887"/>
                    <a:pt x="15911" y="18046"/>
                    <a:pt x="12926" y="18236"/>
                  </a:cubicBezTo>
                  <a:cubicBezTo>
                    <a:pt x="9942" y="18427"/>
                    <a:pt x="2560" y="18046"/>
                    <a:pt x="1115" y="18998"/>
                  </a:cubicBezTo>
                  <a:cubicBezTo>
                    <a:pt x="-330" y="19951"/>
                    <a:pt x="-1282" y="22935"/>
                    <a:pt x="4258" y="23951"/>
                  </a:cubicBezTo>
                  <a:cubicBezTo>
                    <a:pt x="9798" y="24967"/>
                    <a:pt x="27642" y="25062"/>
                    <a:pt x="34357" y="25094"/>
                  </a:cubicBezTo>
                  <a:cubicBezTo>
                    <a:pt x="41072" y="25126"/>
                    <a:pt x="43041" y="25158"/>
                    <a:pt x="44549" y="24142"/>
                  </a:cubicBezTo>
                  <a:cubicBezTo>
                    <a:pt x="46057" y="23126"/>
                    <a:pt x="45375" y="20236"/>
                    <a:pt x="43406" y="18998"/>
                  </a:cubicBezTo>
                  <a:cubicBezTo>
                    <a:pt x="41438" y="17760"/>
                    <a:pt x="35024" y="18808"/>
                    <a:pt x="32738" y="16712"/>
                  </a:cubicBezTo>
                  <a:cubicBezTo>
                    <a:pt x="30452" y="14617"/>
                    <a:pt x="27277" y="8457"/>
                    <a:pt x="29690" y="6425"/>
                  </a:cubicBezTo>
                  <a:cubicBezTo>
                    <a:pt x="32103" y="4393"/>
                    <a:pt x="44851" y="5536"/>
                    <a:pt x="47216" y="4520"/>
                  </a:cubicBezTo>
                  <a:cubicBezTo>
                    <a:pt x="49581" y="3504"/>
                    <a:pt x="46930" y="1028"/>
                    <a:pt x="43882" y="329"/>
                  </a:cubicBezTo>
                  <a:cubicBezTo>
                    <a:pt x="40834" y="-369"/>
                    <a:pt x="35834" y="250"/>
                    <a:pt x="28928" y="329"/>
                  </a:cubicBezTo>
                  <a:cubicBezTo>
                    <a:pt x="22023" y="408"/>
                    <a:pt x="6561" y="59"/>
                    <a:pt x="2449" y="805"/>
                  </a:cubicBezTo>
                  <a:close/>
                </a:path>
              </a:pathLst>
            </a:custGeom>
            <a:gradFill>
              <a:gsLst>
                <a:gs pos="0">
                  <a:schemeClr val="accent6"/>
                </a:gs>
                <a:gs pos="100000">
                  <a:schemeClr val="accent5"/>
                </a:gs>
              </a:gsLst>
              <a:lin ang="5400012" scaled="0"/>
            </a:gradFill>
            <a:ln>
              <a:noFill/>
            </a:ln>
          </p:spPr>
        </p:sp>
        <p:sp>
          <p:nvSpPr>
            <p:cNvPr id="2102" name="Google Shape;2102;p15"/>
            <p:cNvSpPr/>
            <p:nvPr/>
          </p:nvSpPr>
          <p:spPr>
            <a:xfrm>
              <a:off x="8773819" y="2794525"/>
              <a:ext cx="950471" cy="385571"/>
            </a:xfrm>
            <a:custGeom>
              <a:avLst/>
              <a:gdLst/>
              <a:ahLst/>
              <a:cxnLst/>
              <a:rect l="l" t="t" r="r" b="b"/>
              <a:pathLst>
                <a:path w="8512" h="3453" extrusionOk="0">
                  <a:moveTo>
                    <a:pt x="224" y="63"/>
                  </a:moveTo>
                  <a:cubicBezTo>
                    <a:pt x="1" y="1098"/>
                    <a:pt x="1" y="2347"/>
                    <a:pt x="224" y="3381"/>
                  </a:cubicBezTo>
                  <a:lnTo>
                    <a:pt x="224" y="3381"/>
                  </a:lnTo>
                  <a:cubicBezTo>
                    <a:pt x="2909" y="3453"/>
                    <a:pt x="5594" y="3453"/>
                    <a:pt x="8279" y="3381"/>
                  </a:cubicBezTo>
                  <a:lnTo>
                    <a:pt x="8279" y="3381"/>
                  </a:lnTo>
                  <a:cubicBezTo>
                    <a:pt x="8511" y="2347"/>
                    <a:pt x="8511" y="1098"/>
                    <a:pt x="8279" y="63"/>
                  </a:cubicBezTo>
                  <a:lnTo>
                    <a:pt x="8279" y="63"/>
                  </a:lnTo>
                  <a:cubicBezTo>
                    <a:pt x="6941" y="18"/>
                    <a:pt x="5594" y="0"/>
                    <a:pt x="4256" y="0"/>
                  </a:cubicBezTo>
                  <a:lnTo>
                    <a:pt x="4256" y="0"/>
                  </a:lnTo>
                  <a:cubicBezTo>
                    <a:pt x="2909" y="0"/>
                    <a:pt x="1571" y="18"/>
                    <a:pt x="224" y="63"/>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15"/>
            <p:cNvSpPr/>
            <p:nvPr/>
          </p:nvSpPr>
          <p:spPr>
            <a:xfrm>
              <a:off x="9350565" y="23243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594" y="0"/>
                    <a:pt x="4256" y="0"/>
                  </a:cubicBezTo>
                  <a:lnTo>
                    <a:pt x="4256" y="0"/>
                  </a:lnTo>
                  <a:cubicBezTo>
                    <a:pt x="2909"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15"/>
            <p:cNvSpPr/>
            <p:nvPr/>
          </p:nvSpPr>
          <p:spPr>
            <a:xfrm>
              <a:off x="8773820" y="1854088"/>
              <a:ext cx="950471" cy="385571"/>
            </a:xfrm>
            <a:custGeom>
              <a:avLst/>
              <a:gdLst/>
              <a:ahLst/>
              <a:cxnLst/>
              <a:rect l="l" t="t" r="r" b="b"/>
              <a:pathLst>
                <a:path w="8512" h="3453" extrusionOk="0">
                  <a:moveTo>
                    <a:pt x="223" y="54"/>
                  </a:moveTo>
                  <a:cubicBezTo>
                    <a:pt x="0" y="1089"/>
                    <a:pt x="0" y="2347"/>
                    <a:pt x="223" y="3373"/>
                  </a:cubicBezTo>
                  <a:lnTo>
                    <a:pt x="223" y="3373"/>
                  </a:lnTo>
                  <a:cubicBezTo>
                    <a:pt x="2918"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09" y="1"/>
                    <a:pt x="1570" y="18"/>
                    <a:pt x="223"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15"/>
            <p:cNvSpPr/>
            <p:nvPr/>
          </p:nvSpPr>
          <p:spPr>
            <a:xfrm>
              <a:off x="8340452" y="23243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603"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15"/>
            <p:cNvSpPr/>
            <p:nvPr/>
          </p:nvSpPr>
          <p:spPr>
            <a:xfrm>
              <a:off x="9362564" y="2266523"/>
              <a:ext cx="925591" cy="155549"/>
            </a:xfrm>
            <a:custGeom>
              <a:avLst/>
              <a:gdLst/>
              <a:ahLst/>
              <a:cxnLst/>
              <a:rect l="l" t="t" r="r" b="b"/>
              <a:pathLst>
                <a:path w="8289" h="1393" extrusionOk="0">
                  <a:moveTo>
                    <a:pt x="1" y="1393"/>
                  </a:moveTo>
                  <a:cubicBezTo>
                    <a:pt x="358" y="349"/>
                    <a:pt x="3783" y="777"/>
                    <a:pt x="5603" y="759"/>
                  </a:cubicBezTo>
                  <a:cubicBezTo>
                    <a:pt x="7423" y="741"/>
                    <a:pt x="8288" y="1143"/>
                    <a:pt x="8288" y="1143"/>
                  </a:cubicBezTo>
                  <a:lnTo>
                    <a:pt x="8190" y="572"/>
                  </a:lnTo>
                  <a:cubicBezTo>
                    <a:pt x="8190" y="572"/>
                    <a:pt x="4015" y="1"/>
                    <a:pt x="135" y="572"/>
                  </a:cubicBezTo>
                  <a:cubicBezTo>
                    <a:pt x="135" y="572"/>
                    <a:pt x="27" y="1098"/>
                    <a:pt x="1" y="139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15"/>
            <p:cNvSpPr/>
            <p:nvPr/>
          </p:nvSpPr>
          <p:spPr>
            <a:xfrm>
              <a:off x="8827732" y="2833410"/>
              <a:ext cx="108650" cy="122608"/>
            </a:xfrm>
            <a:custGeom>
              <a:avLst/>
              <a:gdLst/>
              <a:ahLst/>
              <a:cxnLst/>
              <a:rect l="l" t="t" r="r" b="b"/>
              <a:pathLst>
                <a:path w="973" h="1098" extrusionOk="0">
                  <a:moveTo>
                    <a:pt x="54" y="1008"/>
                  </a:moveTo>
                  <a:cubicBezTo>
                    <a:pt x="0" y="652"/>
                    <a:pt x="188" y="259"/>
                    <a:pt x="509" y="90"/>
                  </a:cubicBezTo>
                  <a:cubicBezTo>
                    <a:pt x="598" y="36"/>
                    <a:pt x="696" y="0"/>
                    <a:pt x="786" y="36"/>
                  </a:cubicBezTo>
                  <a:cubicBezTo>
                    <a:pt x="964" y="98"/>
                    <a:pt x="973" y="348"/>
                    <a:pt x="901" y="518"/>
                  </a:cubicBezTo>
                  <a:cubicBezTo>
                    <a:pt x="786" y="794"/>
                    <a:pt x="554" y="1008"/>
                    <a:pt x="268" y="109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15"/>
            <p:cNvSpPr/>
            <p:nvPr/>
          </p:nvSpPr>
          <p:spPr>
            <a:xfrm>
              <a:off x="8950177" y="2503704"/>
              <a:ext cx="108650" cy="122608"/>
            </a:xfrm>
            <a:custGeom>
              <a:avLst/>
              <a:gdLst/>
              <a:ahLst/>
              <a:cxnLst/>
              <a:rect l="l" t="t" r="r" b="b"/>
              <a:pathLst>
                <a:path w="973" h="1098" extrusionOk="0">
                  <a:moveTo>
                    <a:pt x="54" y="1008"/>
                  </a:moveTo>
                  <a:cubicBezTo>
                    <a:pt x="0" y="651"/>
                    <a:pt x="188" y="259"/>
                    <a:pt x="509" y="89"/>
                  </a:cubicBezTo>
                  <a:cubicBezTo>
                    <a:pt x="598" y="36"/>
                    <a:pt x="696" y="0"/>
                    <a:pt x="785" y="36"/>
                  </a:cubicBezTo>
                  <a:cubicBezTo>
                    <a:pt x="964" y="98"/>
                    <a:pt x="973" y="348"/>
                    <a:pt x="901" y="517"/>
                  </a:cubicBezTo>
                  <a:cubicBezTo>
                    <a:pt x="794" y="794"/>
                    <a:pt x="553" y="1008"/>
                    <a:pt x="268" y="1097"/>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15"/>
            <p:cNvSpPr/>
            <p:nvPr/>
          </p:nvSpPr>
          <p:spPr>
            <a:xfrm>
              <a:off x="9284844" y="2387123"/>
              <a:ext cx="1078014" cy="274026"/>
            </a:xfrm>
            <a:custGeom>
              <a:avLst/>
              <a:gdLst/>
              <a:ahLst/>
              <a:cxnLst/>
              <a:rect l="l" t="t" r="r" b="b"/>
              <a:pathLst>
                <a:path w="9654" h="2454" extrusionOk="0">
                  <a:moveTo>
                    <a:pt x="3427" y="2418"/>
                  </a:moveTo>
                  <a:cubicBezTo>
                    <a:pt x="4417" y="2454"/>
                    <a:pt x="5452" y="2418"/>
                    <a:pt x="6299" y="2204"/>
                  </a:cubicBezTo>
                  <a:cubicBezTo>
                    <a:pt x="9653" y="1392"/>
                    <a:pt x="6005" y="0"/>
                    <a:pt x="3302" y="223"/>
                  </a:cubicBezTo>
                  <a:cubicBezTo>
                    <a:pt x="260" y="473"/>
                    <a:pt x="1" y="2311"/>
                    <a:pt x="3427"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15"/>
            <p:cNvSpPr/>
            <p:nvPr/>
          </p:nvSpPr>
          <p:spPr>
            <a:xfrm>
              <a:off x="9506110" y="2833410"/>
              <a:ext cx="198317" cy="268108"/>
            </a:xfrm>
            <a:custGeom>
              <a:avLst/>
              <a:gdLst/>
              <a:ahLst/>
              <a:cxnLst/>
              <a:rect l="l" t="t" r="r" b="b"/>
              <a:pathLst>
                <a:path w="1776" h="2401" extrusionOk="0">
                  <a:moveTo>
                    <a:pt x="188" y="1900"/>
                  </a:moveTo>
                  <a:cubicBezTo>
                    <a:pt x="268" y="2141"/>
                    <a:pt x="474" y="2355"/>
                    <a:pt x="714" y="2373"/>
                  </a:cubicBezTo>
                  <a:cubicBezTo>
                    <a:pt x="1071" y="2400"/>
                    <a:pt x="1339" y="2034"/>
                    <a:pt x="1464" y="1704"/>
                  </a:cubicBezTo>
                  <a:cubicBezTo>
                    <a:pt x="1687" y="1142"/>
                    <a:pt x="1776" y="54"/>
                    <a:pt x="902" y="27"/>
                  </a:cubicBezTo>
                  <a:cubicBezTo>
                    <a:pt x="81" y="0"/>
                    <a:pt x="1" y="1347"/>
                    <a:pt x="188" y="190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15"/>
            <p:cNvSpPr/>
            <p:nvPr/>
          </p:nvSpPr>
          <p:spPr>
            <a:xfrm>
              <a:off x="8801825" y="2832405"/>
              <a:ext cx="425444" cy="289994"/>
            </a:xfrm>
            <a:custGeom>
              <a:avLst/>
              <a:gdLst/>
              <a:ahLst/>
              <a:cxnLst/>
              <a:rect l="l" t="t" r="r" b="b"/>
              <a:pathLst>
                <a:path w="3810" h="2597" extrusionOk="0">
                  <a:moveTo>
                    <a:pt x="2605" y="72"/>
                  </a:moveTo>
                  <a:cubicBezTo>
                    <a:pt x="2953" y="0"/>
                    <a:pt x="3364" y="9"/>
                    <a:pt x="3596" y="268"/>
                  </a:cubicBezTo>
                  <a:cubicBezTo>
                    <a:pt x="3765" y="438"/>
                    <a:pt x="3810" y="696"/>
                    <a:pt x="3783" y="937"/>
                  </a:cubicBezTo>
                  <a:cubicBezTo>
                    <a:pt x="3658" y="2025"/>
                    <a:pt x="2222" y="2596"/>
                    <a:pt x="1312" y="2061"/>
                  </a:cubicBezTo>
                  <a:cubicBezTo>
                    <a:pt x="1" y="1276"/>
                    <a:pt x="1811" y="250"/>
                    <a:pt x="2605" y="72"/>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15"/>
            <p:cNvSpPr/>
            <p:nvPr/>
          </p:nvSpPr>
          <p:spPr>
            <a:xfrm>
              <a:off x="9549830" y="2030458"/>
              <a:ext cx="116690" cy="149519"/>
            </a:xfrm>
            <a:custGeom>
              <a:avLst/>
              <a:gdLst/>
              <a:ahLst/>
              <a:cxnLst/>
              <a:rect l="l" t="t" r="r" b="b"/>
              <a:pathLst>
                <a:path w="1045" h="1339" extrusionOk="0">
                  <a:moveTo>
                    <a:pt x="242" y="331"/>
                  </a:moveTo>
                  <a:cubicBezTo>
                    <a:pt x="153" y="473"/>
                    <a:pt x="63" y="616"/>
                    <a:pt x="37" y="777"/>
                  </a:cubicBezTo>
                  <a:cubicBezTo>
                    <a:pt x="1" y="946"/>
                    <a:pt x="45" y="1134"/>
                    <a:pt x="170" y="1232"/>
                  </a:cubicBezTo>
                  <a:cubicBezTo>
                    <a:pt x="313" y="1339"/>
                    <a:pt x="509" y="1321"/>
                    <a:pt x="652" y="1223"/>
                  </a:cubicBezTo>
                  <a:cubicBezTo>
                    <a:pt x="795" y="1134"/>
                    <a:pt x="893" y="973"/>
                    <a:pt x="946" y="812"/>
                  </a:cubicBezTo>
                  <a:cubicBezTo>
                    <a:pt x="1045" y="518"/>
                    <a:pt x="1000" y="134"/>
                    <a:pt x="723"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15"/>
            <p:cNvSpPr/>
            <p:nvPr/>
          </p:nvSpPr>
          <p:spPr>
            <a:xfrm>
              <a:off x="8805680" y="1924821"/>
              <a:ext cx="371733" cy="206357"/>
            </a:xfrm>
            <a:custGeom>
              <a:avLst/>
              <a:gdLst/>
              <a:ahLst/>
              <a:cxnLst/>
              <a:rect l="l" t="t" r="r" b="b"/>
              <a:pathLst>
                <a:path w="3329" h="1848" extrusionOk="0">
                  <a:moveTo>
                    <a:pt x="1856" y="19"/>
                  </a:moveTo>
                  <a:cubicBezTo>
                    <a:pt x="1981" y="1"/>
                    <a:pt x="2115" y="10"/>
                    <a:pt x="2249" y="28"/>
                  </a:cubicBezTo>
                  <a:cubicBezTo>
                    <a:pt x="2517" y="81"/>
                    <a:pt x="2757" y="224"/>
                    <a:pt x="2864" y="474"/>
                  </a:cubicBezTo>
                  <a:cubicBezTo>
                    <a:pt x="3328" y="1517"/>
                    <a:pt x="1758" y="1848"/>
                    <a:pt x="1089" y="1535"/>
                  </a:cubicBezTo>
                  <a:cubicBezTo>
                    <a:pt x="1" y="1018"/>
                    <a:pt x="1054" y="108"/>
                    <a:pt x="1856" y="19"/>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14" name="Google Shape;2114;p15"/>
          <p:cNvSpPr/>
          <p:nvPr/>
        </p:nvSpPr>
        <p:spPr>
          <a:xfrm>
            <a:off x="6681050" y="-1327750"/>
            <a:ext cx="3976500" cy="3976500"/>
          </a:xfrm>
          <a:prstGeom prst="ellipse">
            <a:avLst/>
          </a:prstGeom>
          <a:gradFill>
            <a:gsLst>
              <a:gs pos="0">
                <a:srgbClr val="FED002">
                  <a:alpha val="39215"/>
                </a:srgbClr>
              </a:gs>
              <a:gs pos="68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15"/>
          <p:cNvSpPr/>
          <p:nvPr/>
        </p:nvSpPr>
        <p:spPr>
          <a:xfrm>
            <a:off x="-2329600" y="-972000"/>
            <a:ext cx="3976500" cy="3976500"/>
          </a:xfrm>
          <a:prstGeom prst="ellipse">
            <a:avLst/>
          </a:prstGeom>
          <a:gradFill>
            <a:gsLst>
              <a:gs pos="0">
                <a:srgbClr val="FED002">
                  <a:alpha val="39215"/>
                </a:srgbClr>
              </a:gs>
              <a:gs pos="68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2">
  <p:cSld name="CUSTOM_4_1_1_2_1">
    <p:spTree>
      <p:nvGrpSpPr>
        <p:cNvPr id="1" name="Shape 2116"/>
        <p:cNvGrpSpPr/>
        <p:nvPr/>
      </p:nvGrpSpPr>
      <p:grpSpPr>
        <a:xfrm>
          <a:off x="0" y="0"/>
          <a:ext cx="0" cy="0"/>
          <a:chOff x="0" y="0"/>
          <a:chExt cx="0" cy="0"/>
        </a:xfrm>
      </p:grpSpPr>
      <p:grpSp>
        <p:nvGrpSpPr>
          <p:cNvPr id="2117" name="Google Shape;2117;p16"/>
          <p:cNvGrpSpPr/>
          <p:nvPr/>
        </p:nvGrpSpPr>
        <p:grpSpPr>
          <a:xfrm>
            <a:off x="-826252" y="1916395"/>
            <a:ext cx="1301916" cy="1063694"/>
            <a:chOff x="-826252" y="1594445"/>
            <a:chExt cx="1301916" cy="1063694"/>
          </a:xfrm>
        </p:grpSpPr>
        <p:sp>
          <p:nvSpPr>
            <p:cNvPr id="2118" name="Google Shape;2118;p16"/>
            <p:cNvSpPr/>
            <p:nvPr/>
          </p:nvSpPr>
          <p:spPr>
            <a:xfrm>
              <a:off x="-826252" y="1906539"/>
              <a:ext cx="1283300" cy="751600"/>
            </a:xfrm>
            <a:custGeom>
              <a:avLst/>
              <a:gdLst/>
              <a:ahLst/>
              <a:cxnLst/>
              <a:rect l="l" t="t" r="r" b="b"/>
              <a:pathLst>
                <a:path w="51332" h="30064" extrusionOk="0">
                  <a:moveTo>
                    <a:pt x="20173" y="1602"/>
                  </a:moveTo>
                  <a:cubicBezTo>
                    <a:pt x="27760" y="1153"/>
                    <a:pt x="43432" y="-844"/>
                    <a:pt x="48323" y="404"/>
                  </a:cubicBezTo>
                  <a:cubicBezTo>
                    <a:pt x="53214" y="1652"/>
                    <a:pt x="51018" y="7492"/>
                    <a:pt x="49521" y="9089"/>
                  </a:cubicBezTo>
                  <a:cubicBezTo>
                    <a:pt x="48024" y="10686"/>
                    <a:pt x="40437" y="7242"/>
                    <a:pt x="39339" y="9987"/>
                  </a:cubicBezTo>
                  <a:cubicBezTo>
                    <a:pt x="38241" y="12732"/>
                    <a:pt x="44081" y="22515"/>
                    <a:pt x="42933" y="25560"/>
                  </a:cubicBezTo>
                  <a:cubicBezTo>
                    <a:pt x="41785" y="28605"/>
                    <a:pt x="36993" y="27656"/>
                    <a:pt x="32451" y="28255"/>
                  </a:cubicBezTo>
                  <a:cubicBezTo>
                    <a:pt x="27909" y="28854"/>
                    <a:pt x="20871" y="31400"/>
                    <a:pt x="15680" y="29154"/>
                  </a:cubicBezTo>
                  <a:cubicBezTo>
                    <a:pt x="10489" y="26908"/>
                    <a:pt x="3452" y="19122"/>
                    <a:pt x="1306" y="14779"/>
                  </a:cubicBezTo>
                  <a:cubicBezTo>
                    <a:pt x="-840" y="10437"/>
                    <a:pt x="-341" y="5295"/>
                    <a:pt x="2803" y="3099"/>
                  </a:cubicBezTo>
                  <a:cubicBezTo>
                    <a:pt x="5948" y="903"/>
                    <a:pt x="12586" y="2051"/>
                    <a:pt x="20173" y="1602"/>
                  </a:cubicBezTo>
                  <a:close/>
                </a:path>
              </a:pathLst>
            </a:custGeom>
            <a:gradFill>
              <a:gsLst>
                <a:gs pos="0">
                  <a:schemeClr val="accent6"/>
                </a:gs>
                <a:gs pos="100000">
                  <a:schemeClr val="accent5"/>
                </a:gs>
              </a:gsLst>
              <a:lin ang="5400700" scaled="0"/>
            </a:gradFill>
            <a:ln>
              <a:noFill/>
            </a:ln>
          </p:spPr>
        </p:sp>
        <p:grpSp>
          <p:nvGrpSpPr>
            <p:cNvPr id="2119" name="Google Shape;2119;p16"/>
            <p:cNvGrpSpPr/>
            <p:nvPr/>
          </p:nvGrpSpPr>
          <p:grpSpPr>
            <a:xfrm>
              <a:off x="-664561" y="2116357"/>
              <a:ext cx="973384" cy="391820"/>
              <a:chOff x="45789" y="2318057"/>
              <a:chExt cx="973384" cy="391820"/>
            </a:xfrm>
          </p:grpSpPr>
          <p:sp>
            <p:nvSpPr>
              <p:cNvPr id="2120" name="Google Shape;2120;p16"/>
              <p:cNvSpPr/>
              <p:nvPr/>
            </p:nvSpPr>
            <p:spPr>
              <a:xfrm>
                <a:off x="60436" y="23243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16"/>
              <p:cNvSpPr/>
              <p:nvPr/>
            </p:nvSpPr>
            <p:spPr>
              <a:xfrm>
                <a:off x="156320" y="2449880"/>
                <a:ext cx="248120" cy="172411"/>
              </a:xfrm>
              <a:custGeom>
                <a:avLst/>
                <a:gdLst/>
                <a:ahLst/>
                <a:cxnLst/>
                <a:rect l="l" t="t" r="r" b="b"/>
                <a:pathLst>
                  <a:path w="2222" h="1544" extrusionOk="0">
                    <a:moveTo>
                      <a:pt x="1142" y="134"/>
                    </a:moveTo>
                    <a:cubicBezTo>
                      <a:pt x="1285" y="63"/>
                      <a:pt x="1428" y="0"/>
                      <a:pt x="1588" y="0"/>
                    </a:cubicBezTo>
                    <a:cubicBezTo>
                      <a:pt x="1963" y="9"/>
                      <a:pt x="2222" y="473"/>
                      <a:pt x="2106" y="830"/>
                    </a:cubicBezTo>
                    <a:cubicBezTo>
                      <a:pt x="1990" y="1187"/>
                      <a:pt x="1624" y="1419"/>
                      <a:pt x="1249" y="1481"/>
                    </a:cubicBezTo>
                    <a:cubicBezTo>
                      <a:pt x="928" y="1526"/>
                      <a:pt x="134" y="1544"/>
                      <a:pt x="63" y="1124"/>
                    </a:cubicBezTo>
                    <a:cubicBezTo>
                      <a:pt x="0" y="723"/>
                      <a:pt x="874" y="268"/>
                      <a:pt x="1142" y="13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16"/>
              <p:cNvSpPr/>
              <p:nvPr/>
            </p:nvSpPr>
            <p:spPr>
              <a:xfrm>
                <a:off x="45789" y="2318057"/>
                <a:ext cx="973384" cy="228243"/>
              </a:xfrm>
              <a:custGeom>
                <a:avLst/>
                <a:gdLst/>
                <a:ahLst/>
                <a:cxnLst/>
                <a:rect l="l" t="t" r="r" b="b"/>
                <a:pathLst>
                  <a:path w="8717" h="2044" extrusionOk="0">
                    <a:moveTo>
                      <a:pt x="241" y="2043"/>
                    </a:moveTo>
                    <a:cubicBezTo>
                      <a:pt x="241" y="2043"/>
                      <a:pt x="99" y="553"/>
                      <a:pt x="4354" y="321"/>
                    </a:cubicBezTo>
                    <a:cubicBezTo>
                      <a:pt x="8600" y="98"/>
                      <a:pt x="8636" y="1775"/>
                      <a:pt x="8636" y="1775"/>
                    </a:cubicBezTo>
                    <a:cubicBezTo>
                      <a:pt x="8636" y="1775"/>
                      <a:pt x="8716" y="330"/>
                      <a:pt x="8484" y="161"/>
                    </a:cubicBezTo>
                    <a:cubicBezTo>
                      <a:pt x="8261" y="0"/>
                      <a:pt x="482" y="27"/>
                      <a:pt x="241" y="161"/>
                    </a:cubicBezTo>
                    <a:cubicBezTo>
                      <a:pt x="1" y="303"/>
                      <a:pt x="241" y="2043"/>
                      <a:pt x="241" y="204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3" name="Google Shape;2123;p16"/>
            <p:cNvGrpSpPr/>
            <p:nvPr/>
          </p:nvGrpSpPr>
          <p:grpSpPr>
            <a:xfrm>
              <a:off x="-475682" y="1594445"/>
              <a:ext cx="951346" cy="439358"/>
              <a:chOff x="-1817182" y="1210220"/>
              <a:chExt cx="951346" cy="439358"/>
            </a:xfrm>
          </p:grpSpPr>
          <p:sp>
            <p:nvSpPr>
              <p:cNvPr id="2124" name="Google Shape;2124;p16"/>
              <p:cNvSpPr/>
              <p:nvPr/>
            </p:nvSpPr>
            <p:spPr>
              <a:xfrm>
                <a:off x="-1816307" y="1264008"/>
                <a:ext cx="950471" cy="385571"/>
              </a:xfrm>
              <a:custGeom>
                <a:avLst/>
                <a:gdLst/>
                <a:ahLst/>
                <a:cxnLst/>
                <a:rect l="l" t="t" r="r" b="b"/>
                <a:pathLst>
                  <a:path w="8512" h="3453" extrusionOk="0">
                    <a:moveTo>
                      <a:pt x="224" y="54"/>
                    </a:moveTo>
                    <a:cubicBezTo>
                      <a:pt x="1" y="1089"/>
                      <a:pt x="1" y="2346"/>
                      <a:pt x="224" y="3381"/>
                    </a:cubicBezTo>
                    <a:lnTo>
                      <a:pt x="224" y="3381"/>
                    </a:lnTo>
                    <a:cubicBezTo>
                      <a:pt x="2918" y="3453"/>
                      <a:pt x="5603" y="3453"/>
                      <a:pt x="8288" y="3381"/>
                    </a:cubicBezTo>
                    <a:lnTo>
                      <a:pt x="8288" y="3381"/>
                    </a:lnTo>
                    <a:cubicBezTo>
                      <a:pt x="8511" y="2346"/>
                      <a:pt x="8511" y="1089"/>
                      <a:pt x="8288" y="54"/>
                    </a:cubicBezTo>
                    <a:lnTo>
                      <a:pt x="8288" y="54"/>
                    </a:lnTo>
                    <a:cubicBezTo>
                      <a:pt x="6941" y="18"/>
                      <a:pt x="5603" y="0"/>
                      <a:pt x="4256" y="0"/>
                    </a:cubicBezTo>
                    <a:lnTo>
                      <a:pt x="4256" y="0"/>
                    </a:lnTo>
                    <a:cubicBezTo>
                      <a:pt x="2918" y="0"/>
                      <a:pt x="1571" y="18"/>
                      <a:pt x="224" y="54"/>
                    </a:cubicBezTo>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16"/>
              <p:cNvSpPr/>
              <p:nvPr/>
            </p:nvSpPr>
            <p:spPr>
              <a:xfrm>
                <a:off x="-1817182" y="1210220"/>
                <a:ext cx="455370" cy="400542"/>
              </a:xfrm>
              <a:custGeom>
                <a:avLst/>
                <a:gdLst/>
                <a:ahLst/>
                <a:cxnLst/>
                <a:rect l="l" t="t" r="r" b="b"/>
                <a:pathLst>
                  <a:path w="4078" h="3587" extrusionOk="0">
                    <a:moveTo>
                      <a:pt x="2383" y="3043"/>
                    </a:moveTo>
                    <a:cubicBezTo>
                      <a:pt x="4078" y="2142"/>
                      <a:pt x="2347" y="1"/>
                      <a:pt x="875" y="919"/>
                    </a:cubicBezTo>
                    <a:cubicBezTo>
                      <a:pt x="331" y="1267"/>
                      <a:pt x="1" y="1936"/>
                      <a:pt x="143" y="2579"/>
                    </a:cubicBezTo>
                    <a:cubicBezTo>
                      <a:pt x="366" y="3587"/>
                      <a:pt x="1651" y="3435"/>
                      <a:pt x="2383" y="3043"/>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16"/>
              <p:cNvSpPr/>
              <p:nvPr/>
            </p:nvSpPr>
            <p:spPr>
              <a:xfrm>
                <a:off x="-1454599" y="1407424"/>
                <a:ext cx="107757" cy="121715"/>
              </a:xfrm>
              <a:custGeom>
                <a:avLst/>
                <a:gdLst/>
                <a:ahLst/>
                <a:cxnLst/>
                <a:rect l="l" t="t" r="r" b="b"/>
                <a:pathLst>
                  <a:path w="965" h="1090" extrusionOk="0">
                    <a:moveTo>
                      <a:pt x="54" y="1009"/>
                    </a:moveTo>
                    <a:cubicBezTo>
                      <a:pt x="1" y="643"/>
                      <a:pt x="188" y="260"/>
                      <a:pt x="509" y="81"/>
                    </a:cubicBezTo>
                    <a:cubicBezTo>
                      <a:pt x="590" y="37"/>
                      <a:pt x="697" y="1"/>
                      <a:pt x="786" y="37"/>
                    </a:cubicBezTo>
                    <a:cubicBezTo>
                      <a:pt x="956" y="99"/>
                      <a:pt x="964" y="340"/>
                      <a:pt x="902" y="518"/>
                    </a:cubicBezTo>
                    <a:cubicBezTo>
                      <a:pt x="786" y="786"/>
                      <a:pt x="545" y="1009"/>
                      <a:pt x="269" y="1089"/>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16"/>
              <p:cNvSpPr/>
              <p:nvPr/>
            </p:nvSpPr>
            <p:spPr>
              <a:xfrm>
                <a:off x="-1046121" y="1341764"/>
                <a:ext cx="131653" cy="251135"/>
              </a:xfrm>
              <a:custGeom>
                <a:avLst/>
                <a:gdLst/>
                <a:ahLst/>
                <a:cxnLst/>
                <a:rect l="l" t="t" r="r" b="b"/>
                <a:pathLst>
                  <a:path w="1179" h="2249" extrusionOk="0">
                    <a:moveTo>
                      <a:pt x="527" y="223"/>
                    </a:moveTo>
                    <a:cubicBezTo>
                      <a:pt x="170" y="678"/>
                      <a:pt x="1" y="1276"/>
                      <a:pt x="45" y="1847"/>
                    </a:cubicBezTo>
                    <a:cubicBezTo>
                      <a:pt x="63" y="2016"/>
                      <a:pt x="134" y="2212"/>
                      <a:pt x="295" y="2239"/>
                    </a:cubicBezTo>
                    <a:cubicBezTo>
                      <a:pt x="384" y="2248"/>
                      <a:pt x="473" y="2204"/>
                      <a:pt x="554" y="2150"/>
                    </a:cubicBezTo>
                    <a:cubicBezTo>
                      <a:pt x="875" y="1909"/>
                      <a:pt x="1098" y="1526"/>
                      <a:pt x="1142" y="1124"/>
                    </a:cubicBezTo>
                    <a:cubicBezTo>
                      <a:pt x="1178" y="723"/>
                      <a:pt x="1044" y="303"/>
                      <a:pt x="768"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16"/>
              <p:cNvSpPr/>
              <p:nvPr/>
            </p:nvSpPr>
            <p:spPr>
              <a:xfrm>
                <a:off x="-1806239" y="1570793"/>
                <a:ext cx="346831" cy="76826"/>
              </a:xfrm>
              <a:custGeom>
                <a:avLst/>
                <a:gdLst/>
                <a:ahLst/>
                <a:cxnLst/>
                <a:rect l="l" t="t" r="r" b="b"/>
                <a:pathLst>
                  <a:path w="3106" h="688" extrusionOk="0">
                    <a:moveTo>
                      <a:pt x="37" y="1"/>
                    </a:moveTo>
                    <a:lnTo>
                      <a:pt x="1054" y="590"/>
                    </a:lnTo>
                    <a:lnTo>
                      <a:pt x="1856" y="625"/>
                    </a:lnTo>
                    <a:lnTo>
                      <a:pt x="2436" y="545"/>
                    </a:lnTo>
                    <a:lnTo>
                      <a:pt x="3105" y="688"/>
                    </a:lnTo>
                    <a:lnTo>
                      <a:pt x="135" y="634"/>
                    </a:lnTo>
                    <a:cubicBezTo>
                      <a:pt x="135" y="634"/>
                      <a:pt x="1" y="385"/>
                      <a:pt x="37" y="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16"/>
              <p:cNvSpPr/>
              <p:nvPr/>
            </p:nvSpPr>
            <p:spPr>
              <a:xfrm>
                <a:off x="-1805244" y="1213219"/>
                <a:ext cx="925591" cy="156443"/>
              </a:xfrm>
              <a:custGeom>
                <a:avLst/>
                <a:gdLst/>
                <a:ahLst/>
                <a:cxnLst/>
                <a:rect l="l" t="t" r="r" b="b"/>
                <a:pathLst>
                  <a:path w="8289" h="1401" extrusionOk="0">
                    <a:moveTo>
                      <a:pt x="1" y="1401"/>
                    </a:moveTo>
                    <a:cubicBezTo>
                      <a:pt x="357" y="357"/>
                      <a:pt x="3783" y="785"/>
                      <a:pt x="5603" y="759"/>
                    </a:cubicBezTo>
                    <a:cubicBezTo>
                      <a:pt x="7423" y="741"/>
                      <a:pt x="8288" y="1151"/>
                      <a:pt x="8288" y="1151"/>
                    </a:cubicBezTo>
                    <a:lnTo>
                      <a:pt x="8190" y="580"/>
                    </a:lnTo>
                    <a:cubicBezTo>
                      <a:pt x="8190" y="580"/>
                      <a:pt x="4006" y="0"/>
                      <a:pt x="125" y="580"/>
                    </a:cubicBezTo>
                    <a:cubicBezTo>
                      <a:pt x="125" y="580"/>
                      <a:pt x="27" y="1098"/>
                      <a:pt x="1" y="140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30" name="Google Shape;2130;p16"/>
          <p:cNvGrpSpPr/>
          <p:nvPr/>
        </p:nvGrpSpPr>
        <p:grpSpPr>
          <a:xfrm rot="10800000">
            <a:off x="8513098" y="2039895"/>
            <a:ext cx="1301916" cy="1063694"/>
            <a:chOff x="-826252" y="1594445"/>
            <a:chExt cx="1301916" cy="1063694"/>
          </a:xfrm>
        </p:grpSpPr>
        <p:sp>
          <p:nvSpPr>
            <p:cNvPr id="2131" name="Google Shape;2131;p16"/>
            <p:cNvSpPr/>
            <p:nvPr/>
          </p:nvSpPr>
          <p:spPr>
            <a:xfrm>
              <a:off x="-826252" y="1906539"/>
              <a:ext cx="1283300" cy="751600"/>
            </a:xfrm>
            <a:custGeom>
              <a:avLst/>
              <a:gdLst/>
              <a:ahLst/>
              <a:cxnLst/>
              <a:rect l="l" t="t" r="r" b="b"/>
              <a:pathLst>
                <a:path w="51332" h="30064" extrusionOk="0">
                  <a:moveTo>
                    <a:pt x="20173" y="1602"/>
                  </a:moveTo>
                  <a:cubicBezTo>
                    <a:pt x="27760" y="1153"/>
                    <a:pt x="43432" y="-844"/>
                    <a:pt x="48323" y="404"/>
                  </a:cubicBezTo>
                  <a:cubicBezTo>
                    <a:pt x="53214" y="1652"/>
                    <a:pt x="51018" y="7492"/>
                    <a:pt x="49521" y="9089"/>
                  </a:cubicBezTo>
                  <a:cubicBezTo>
                    <a:pt x="48024" y="10686"/>
                    <a:pt x="40437" y="7242"/>
                    <a:pt x="39339" y="9987"/>
                  </a:cubicBezTo>
                  <a:cubicBezTo>
                    <a:pt x="38241" y="12732"/>
                    <a:pt x="44081" y="22515"/>
                    <a:pt x="42933" y="25560"/>
                  </a:cubicBezTo>
                  <a:cubicBezTo>
                    <a:pt x="41785" y="28605"/>
                    <a:pt x="36993" y="27656"/>
                    <a:pt x="32451" y="28255"/>
                  </a:cubicBezTo>
                  <a:cubicBezTo>
                    <a:pt x="27909" y="28854"/>
                    <a:pt x="20871" y="31400"/>
                    <a:pt x="15680" y="29154"/>
                  </a:cubicBezTo>
                  <a:cubicBezTo>
                    <a:pt x="10489" y="26908"/>
                    <a:pt x="3452" y="19122"/>
                    <a:pt x="1306" y="14779"/>
                  </a:cubicBezTo>
                  <a:cubicBezTo>
                    <a:pt x="-840" y="10437"/>
                    <a:pt x="-341" y="5295"/>
                    <a:pt x="2803" y="3099"/>
                  </a:cubicBezTo>
                  <a:cubicBezTo>
                    <a:pt x="5948" y="903"/>
                    <a:pt x="12586" y="2051"/>
                    <a:pt x="20173" y="1602"/>
                  </a:cubicBezTo>
                  <a:close/>
                </a:path>
              </a:pathLst>
            </a:custGeom>
            <a:gradFill>
              <a:gsLst>
                <a:gs pos="0">
                  <a:schemeClr val="accent6"/>
                </a:gs>
                <a:gs pos="100000">
                  <a:schemeClr val="accent5"/>
                </a:gs>
              </a:gsLst>
              <a:lin ang="5400700" scaled="0"/>
            </a:gradFill>
            <a:ln>
              <a:noFill/>
            </a:ln>
          </p:spPr>
        </p:sp>
        <p:grpSp>
          <p:nvGrpSpPr>
            <p:cNvPr id="2132" name="Google Shape;2132;p16"/>
            <p:cNvGrpSpPr/>
            <p:nvPr/>
          </p:nvGrpSpPr>
          <p:grpSpPr>
            <a:xfrm>
              <a:off x="-664561" y="2116357"/>
              <a:ext cx="973384" cy="391820"/>
              <a:chOff x="45789" y="2318057"/>
              <a:chExt cx="973384" cy="391820"/>
            </a:xfrm>
          </p:grpSpPr>
          <p:sp>
            <p:nvSpPr>
              <p:cNvPr id="2133" name="Google Shape;2133;p16"/>
              <p:cNvSpPr/>
              <p:nvPr/>
            </p:nvSpPr>
            <p:spPr>
              <a:xfrm>
                <a:off x="60436" y="23243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16"/>
              <p:cNvSpPr/>
              <p:nvPr/>
            </p:nvSpPr>
            <p:spPr>
              <a:xfrm>
                <a:off x="156320" y="2449880"/>
                <a:ext cx="248120" cy="172411"/>
              </a:xfrm>
              <a:custGeom>
                <a:avLst/>
                <a:gdLst/>
                <a:ahLst/>
                <a:cxnLst/>
                <a:rect l="l" t="t" r="r" b="b"/>
                <a:pathLst>
                  <a:path w="2222" h="1544" extrusionOk="0">
                    <a:moveTo>
                      <a:pt x="1142" y="134"/>
                    </a:moveTo>
                    <a:cubicBezTo>
                      <a:pt x="1285" y="63"/>
                      <a:pt x="1428" y="0"/>
                      <a:pt x="1588" y="0"/>
                    </a:cubicBezTo>
                    <a:cubicBezTo>
                      <a:pt x="1963" y="9"/>
                      <a:pt x="2222" y="473"/>
                      <a:pt x="2106" y="830"/>
                    </a:cubicBezTo>
                    <a:cubicBezTo>
                      <a:pt x="1990" y="1187"/>
                      <a:pt x="1624" y="1419"/>
                      <a:pt x="1249" y="1481"/>
                    </a:cubicBezTo>
                    <a:cubicBezTo>
                      <a:pt x="928" y="1526"/>
                      <a:pt x="134" y="1544"/>
                      <a:pt x="63" y="1124"/>
                    </a:cubicBezTo>
                    <a:cubicBezTo>
                      <a:pt x="0" y="723"/>
                      <a:pt x="874" y="268"/>
                      <a:pt x="1142" y="13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16"/>
              <p:cNvSpPr/>
              <p:nvPr/>
            </p:nvSpPr>
            <p:spPr>
              <a:xfrm>
                <a:off x="45789" y="2318057"/>
                <a:ext cx="973384" cy="228243"/>
              </a:xfrm>
              <a:custGeom>
                <a:avLst/>
                <a:gdLst/>
                <a:ahLst/>
                <a:cxnLst/>
                <a:rect l="l" t="t" r="r" b="b"/>
                <a:pathLst>
                  <a:path w="8717" h="2044" extrusionOk="0">
                    <a:moveTo>
                      <a:pt x="241" y="2043"/>
                    </a:moveTo>
                    <a:cubicBezTo>
                      <a:pt x="241" y="2043"/>
                      <a:pt x="99" y="553"/>
                      <a:pt x="4354" y="321"/>
                    </a:cubicBezTo>
                    <a:cubicBezTo>
                      <a:pt x="8600" y="98"/>
                      <a:pt x="8636" y="1775"/>
                      <a:pt x="8636" y="1775"/>
                    </a:cubicBezTo>
                    <a:cubicBezTo>
                      <a:pt x="8636" y="1775"/>
                      <a:pt x="8716" y="330"/>
                      <a:pt x="8484" y="161"/>
                    </a:cubicBezTo>
                    <a:cubicBezTo>
                      <a:pt x="8261" y="0"/>
                      <a:pt x="482" y="27"/>
                      <a:pt x="241" y="161"/>
                    </a:cubicBezTo>
                    <a:cubicBezTo>
                      <a:pt x="1" y="303"/>
                      <a:pt x="241" y="2043"/>
                      <a:pt x="241" y="204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6" name="Google Shape;2136;p16"/>
            <p:cNvGrpSpPr/>
            <p:nvPr/>
          </p:nvGrpSpPr>
          <p:grpSpPr>
            <a:xfrm>
              <a:off x="-475682" y="1594445"/>
              <a:ext cx="951346" cy="439358"/>
              <a:chOff x="-1817182" y="1210220"/>
              <a:chExt cx="951346" cy="439358"/>
            </a:xfrm>
          </p:grpSpPr>
          <p:sp>
            <p:nvSpPr>
              <p:cNvPr id="2137" name="Google Shape;2137;p16"/>
              <p:cNvSpPr/>
              <p:nvPr/>
            </p:nvSpPr>
            <p:spPr>
              <a:xfrm>
                <a:off x="-1816307" y="1264008"/>
                <a:ext cx="950471" cy="385571"/>
              </a:xfrm>
              <a:custGeom>
                <a:avLst/>
                <a:gdLst/>
                <a:ahLst/>
                <a:cxnLst/>
                <a:rect l="l" t="t" r="r" b="b"/>
                <a:pathLst>
                  <a:path w="8512" h="3453" extrusionOk="0">
                    <a:moveTo>
                      <a:pt x="224" y="54"/>
                    </a:moveTo>
                    <a:cubicBezTo>
                      <a:pt x="1" y="1089"/>
                      <a:pt x="1" y="2346"/>
                      <a:pt x="224" y="3381"/>
                    </a:cubicBezTo>
                    <a:lnTo>
                      <a:pt x="224" y="3381"/>
                    </a:lnTo>
                    <a:cubicBezTo>
                      <a:pt x="2918" y="3453"/>
                      <a:pt x="5603" y="3453"/>
                      <a:pt x="8288" y="3381"/>
                    </a:cubicBezTo>
                    <a:lnTo>
                      <a:pt x="8288" y="3381"/>
                    </a:lnTo>
                    <a:cubicBezTo>
                      <a:pt x="8511" y="2346"/>
                      <a:pt x="8511" y="1089"/>
                      <a:pt x="8288" y="54"/>
                    </a:cubicBezTo>
                    <a:lnTo>
                      <a:pt x="8288" y="54"/>
                    </a:lnTo>
                    <a:cubicBezTo>
                      <a:pt x="6941" y="18"/>
                      <a:pt x="5603" y="0"/>
                      <a:pt x="4256" y="0"/>
                    </a:cubicBezTo>
                    <a:lnTo>
                      <a:pt x="4256" y="0"/>
                    </a:lnTo>
                    <a:cubicBezTo>
                      <a:pt x="2918" y="0"/>
                      <a:pt x="1571" y="18"/>
                      <a:pt x="224" y="54"/>
                    </a:cubicBezTo>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16"/>
              <p:cNvSpPr/>
              <p:nvPr/>
            </p:nvSpPr>
            <p:spPr>
              <a:xfrm>
                <a:off x="-1817182" y="1210220"/>
                <a:ext cx="455370" cy="400542"/>
              </a:xfrm>
              <a:custGeom>
                <a:avLst/>
                <a:gdLst/>
                <a:ahLst/>
                <a:cxnLst/>
                <a:rect l="l" t="t" r="r" b="b"/>
                <a:pathLst>
                  <a:path w="4078" h="3587" extrusionOk="0">
                    <a:moveTo>
                      <a:pt x="2383" y="3043"/>
                    </a:moveTo>
                    <a:cubicBezTo>
                      <a:pt x="4078" y="2142"/>
                      <a:pt x="2347" y="1"/>
                      <a:pt x="875" y="919"/>
                    </a:cubicBezTo>
                    <a:cubicBezTo>
                      <a:pt x="331" y="1267"/>
                      <a:pt x="1" y="1936"/>
                      <a:pt x="143" y="2579"/>
                    </a:cubicBezTo>
                    <a:cubicBezTo>
                      <a:pt x="366" y="3587"/>
                      <a:pt x="1651" y="3435"/>
                      <a:pt x="2383" y="3043"/>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16"/>
              <p:cNvSpPr/>
              <p:nvPr/>
            </p:nvSpPr>
            <p:spPr>
              <a:xfrm>
                <a:off x="-1454599" y="1407424"/>
                <a:ext cx="107757" cy="121715"/>
              </a:xfrm>
              <a:custGeom>
                <a:avLst/>
                <a:gdLst/>
                <a:ahLst/>
                <a:cxnLst/>
                <a:rect l="l" t="t" r="r" b="b"/>
                <a:pathLst>
                  <a:path w="965" h="1090" extrusionOk="0">
                    <a:moveTo>
                      <a:pt x="54" y="1009"/>
                    </a:moveTo>
                    <a:cubicBezTo>
                      <a:pt x="1" y="643"/>
                      <a:pt x="188" y="260"/>
                      <a:pt x="509" y="81"/>
                    </a:cubicBezTo>
                    <a:cubicBezTo>
                      <a:pt x="590" y="37"/>
                      <a:pt x="697" y="1"/>
                      <a:pt x="786" y="37"/>
                    </a:cubicBezTo>
                    <a:cubicBezTo>
                      <a:pt x="956" y="99"/>
                      <a:pt x="964" y="340"/>
                      <a:pt x="902" y="518"/>
                    </a:cubicBezTo>
                    <a:cubicBezTo>
                      <a:pt x="786" y="786"/>
                      <a:pt x="545" y="1009"/>
                      <a:pt x="269" y="1089"/>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16"/>
              <p:cNvSpPr/>
              <p:nvPr/>
            </p:nvSpPr>
            <p:spPr>
              <a:xfrm>
                <a:off x="-1046121" y="1341764"/>
                <a:ext cx="131653" cy="251135"/>
              </a:xfrm>
              <a:custGeom>
                <a:avLst/>
                <a:gdLst/>
                <a:ahLst/>
                <a:cxnLst/>
                <a:rect l="l" t="t" r="r" b="b"/>
                <a:pathLst>
                  <a:path w="1179" h="2249" extrusionOk="0">
                    <a:moveTo>
                      <a:pt x="527" y="223"/>
                    </a:moveTo>
                    <a:cubicBezTo>
                      <a:pt x="170" y="678"/>
                      <a:pt x="1" y="1276"/>
                      <a:pt x="45" y="1847"/>
                    </a:cubicBezTo>
                    <a:cubicBezTo>
                      <a:pt x="63" y="2016"/>
                      <a:pt x="134" y="2212"/>
                      <a:pt x="295" y="2239"/>
                    </a:cubicBezTo>
                    <a:cubicBezTo>
                      <a:pt x="384" y="2248"/>
                      <a:pt x="473" y="2204"/>
                      <a:pt x="554" y="2150"/>
                    </a:cubicBezTo>
                    <a:cubicBezTo>
                      <a:pt x="875" y="1909"/>
                      <a:pt x="1098" y="1526"/>
                      <a:pt x="1142" y="1124"/>
                    </a:cubicBezTo>
                    <a:cubicBezTo>
                      <a:pt x="1178" y="723"/>
                      <a:pt x="1044" y="303"/>
                      <a:pt x="768"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16"/>
              <p:cNvSpPr/>
              <p:nvPr/>
            </p:nvSpPr>
            <p:spPr>
              <a:xfrm>
                <a:off x="-1806239" y="1570793"/>
                <a:ext cx="346831" cy="76826"/>
              </a:xfrm>
              <a:custGeom>
                <a:avLst/>
                <a:gdLst/>
                <a:ahLst/>
                <a:cxnLst/>
                <a:rect l="l" t="t" r="r" b="b"/>
                <a:pathLst>
                  <a:path w="3106" h="688" extrusionOk="0">
                    <a:moveTo>
                      <a:pt x="37" y="1"/>
                    </a:moveTo>
                    <a:lnTo>
                      <a:pt x="1054" y="590"/>
                    </a:lnTo>
                    <a:lnTo>
                      <a:pt x="1856" y="625"/>
                    </a:lnTo>
                    <a:lnTo>
                      <a:pt x="2436" y="545"/>
                    </a:lnTo>
                    <a:lnTo>
                      <a:pt x="3105" y="688"/>
                    </a:lnTo>
                    <a:lnTo>
                      <a:pt x="135" y="634"/>
                    </a:lnTo>
                    <a:cubicBezTo>
                      <a:pt x="135" y="634"/>
                      <a:pt x="1" y="385"/>
                      <a:pt x="37" y="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16"/>
              <p:cNvSpPr/>
              <p:nvPr/>
            </p:nvSpPr>
            <p:spPr>
              <a:xfrm>
                <a:off x="-1805244" y="1213219"/>
                <a:ext cx="925591" cy="156443"/>
              </a:xfrm>
              <a:custGeom>
                <a:avLst/>
                <a:gdLst/>
                <a:ahLst/>
                <a:cxnLst/>
                <a:rect l="l" t="t" r="r" b="b"/>
                <a:pathLst>
                  <a:path w="8289" h="1401" extrusionOk="0">
                    <a:moveTo>
                      <a:pt x="1" y="1401"/>
                    </a:moveTo>
                    <a:cubicBezTo>
                      <a:pt x="357" y="357"/>
                      <a:pt x="3783" y="785"/>
                      <a:pt x="5603" y="759"/>
                    </a:cubicBezTo>
                    <a:cubicBezTo>
                      <a:pt x="7423" y="741"/>
                      <a:pt x="8288" y="1151"/>
                      <a:pt x="8288" y="1151"/>
                    </a:cubicBezTo>
                    <a:lnTo>
                      <a:pt x="8190" y="580"/>
                    </a:lnTo>
                    <a:cubicBezTo>
                      <a:pt x="8190" y="580"/>
                      <a:pt x="4006" y="0"/>
                      <a:pt x="125" y="580"/>
                    </a:cubicBezTo>
                    <a:cubicBezTo>
                      <a:pt x="125" y="580"/>
                      <a:pt x="27" y="1098"/>
                      <a:pt x="1" y="140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43" name="Google Shape;2143;p16"/>
          <p:cNvSpPr/>
          <p:nvPr/>
        </p:nvSpPr>
        <p:spPr>
          <a:xfrm>
            <a:off x="7365300" y="0"/>
            <a:ext cx="3976500" cy="3976500"/>
          </a:xfrm>
          <a:prstGeom prst="ellipse">
            <a:avLst/>
          </a:prstGeom>
          <a:gradFill>
            <a:gsLst>
              <a:gs pos="0">
                <a:srgbClr val="FED002">
                  <a:alpha val="39215"/>
                </a:srgbClr>
              </a:gs>
              <a:gs pos="68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16"/>
          <p:cNvSpPr/>
          <p:nvPr/>
        </p:nvSpPr>
        <p:spPr>
          <a:xfrm>
            <a:off x="-1908787" y="329125"/>
            <a:ext cx="3976500" cy="3976500"/>
          </a:xfrm>
          <a:prstGeom prst="ellipse">
            <a:avLst/>
          </a:prstGeom>
          <a:gradFill>
            <a:gsLst>
              <a:gs pos="0">
                <a:srgbClr val="FED002">
                  <a:alpha val="39215"/>
                </a:srgbClr>
              </a:gs>
              <a:gs pos="68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45" name="Google Shape;2145;p16"/>
          <p:cNvGrpSpPr/>
          <p:nvPr/>
        </p:nvGrpSpPr>
        <p:grpSpPr>
          <a:xfrm>
            <a:off x="2608996" y="4753522"/>
            <a:ext cx="2973525" cy="507455"/>
            <a:chOff x="13131908" y="3013072"/>
            <a:chExt cx="2973525" cy="507455"/>
          </a:xfrm>
        </p:grpSpPr>
        <p:sp>
          <p:nvSpPr>
            <p:cNvPr id="2146" name="Google Shape;2146;p16"/>
            <p:cNvSpPr/>
            <p:nvPr/>
          </p:nvSpPr>
          <p:spPr>
            <a:xfrm>
              <a:off x="13240963" y="3013072"/>
              <a:ext cx="2852315" cy="507455"/>
            </a:xfrm>
            <a:custGeom>
              <a:avLst/>
              <a:gdLst/>
              <a:ahLst/>
              <a:cxnLst/>
              <a:rect l="l" t="t" r="r" b="b"/>
              <a:pathLst>
                <a:path w="440172" h="51980" extrusionOk="0">
                  <a:moveTo>
                    <a:pt x="6509" y="45738"/>
                  </a:moveTo>
                  <a:cubicBezTo>
                    <a:pt x="22130" y="52850"/>
                    <a:pt x="70327" y="50945"/>
                    <a:pt x="126905" y="51453"/>
                  </a:cubicBezTo>
                  <a:cubicBezTo>
                    <a:pt x="183484" y="51961"/>
                    <a:pt x="296831" y="48850"/>
                    <a:pt x="345980" y="48786"/>
                  </a:cubicBezTo>
                  <a:cubicBezTo>
                    <a:pt x="395129" y="48723"/>
                    <a:pt x="407639" y="54057"/>
                    <a:pt x="421799" y="51072"/>
                  </a:cubicBezTo>
                  <a:cubicBezTo>
                    <a:pt x="435960" y="48088"/>
                    <a:pt x="431705" y="39134"/>
                    <a:pt x="430943" y="30879"/>
                  </a:cubicBezTo>
                  <a:cubicBezTo>
                    <a:pt x="430181" y="22624"/>
                    <a:pt x="459582" y="5924"/>
                    <a:pt x="417227" y="1542"/>
                  </a:cubicBezTo>
                  <a:cubicBezTo>
                    <a:pt x="374873" y="-2839"/>
                    <a:pt x="240824" y="3384"/>
                    <a:pt x="176816" y="4590"/>
                  </a:cubicBezTo>
                  <a:cubicBezTo>
                    <a:pt x="112808" y="5797"/>
                    <a:pt x="61564" y="1923"/>
                    <a:pt x="33179" y="8781"/>
                  </a:cubicBezTo>
                  <a:cubicBezTo>
                    <a:pt x="4795" y="15639"/>
                    <a:pt x="-9112" y="38626"/>
                    <a:pt x="6509" y="45738"/>
                  </a:cubicBezTo>
                  <a:close/>
                </a:path>
              </a:pathLst>
            </a:custGeom>
            <a:gradFill>
              <a:gsLst>
                <a:gs pos="0">
                  <a:schemeClr val="accent6"/>
                </a:gs>
                <a:gs pos="100000">
                  <a:schemeClr val="accent5"/>
                </a:gs>
              </a:gsLst>
              <a:lin ang="5400012" scaled="0"/>
            </a:gradFill>
            <a:ln>
              <a:noFill/>
            </a:ln>
          </p:spPr>
        </p:sp>
        <p:sp>
          <p:nvSpPr>
            <p:cNvPr id="2147" name="Google Shape;2147;p16"/>
            <p:cNvSpPr/>
            <p:nvPr/>
          </p:nvSpPr>
          <p:spPr>
            <a:xfrm>
              <a:off x="13151707" y="308145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603"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16"/>
            <p:cNvSpPr/>
            <p:nvPr/>
          </p:nvSpPr>
          <p:spPr>
            <a:xfrm>
              <a:off x="15154962" y="308145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16"/>
            <p:cNvSpPr/>
            <p:nvPr/>
          </p:nvSpPr>
          <p:spPr>
            <a:xfrm>
              <a:off x="14159811" y="308145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603"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16"/>
            <p:cNvSpPr/>
            <p:nvPr/>
          </p:nvSpPr>
          <p:spPr>
            <a:xfrm>
              <a:off x="13131908" y="3068339"/>
              <a:ext cx="972379" cy="222437"/>
            </a:xfrm>
            <a:custGeom>
              <a:avLst/>
              <a:gdLst/>
              <a:ahLst/>
              <a:cxnLst/>
              <a:rect l="l" t="t" r="r" b="b"/>
              <a:pathLst>
                <a:path w="8708" h="1992" extrusionOk="0">
                  <a:moveTo>
                    <a:pt x="4625" y="1"/>
                  </a:moveTo>
                  <a:cubicBezTo>
                    <a:pt x="2541" y="1"/>
                    <a:pt x="367" y="44"/>
                    <a:pt x="241" y="118"/>
                  </a:cubicBezTo>
                  <a:cubicBezTo>
                    <a:pt x="0" y="252"/>
                    <a:pt x="241" y="1992"/>
                    <a:pt x="241" y="1992"/>
                  </a:cubicBezTo>
                  <a:cubicBezTo>
                    <a:pt x="241" y="1992"/>
                    <a:pt x="98" y="502"/>
                    <a:pt x="4345" y="279"/>
                  </a:cubicBezTo>
                  <a:cubicBezTo>
                    <a:pt x="4611" y="265"/>
                    <a:pt x="4861" y="258"/>
                    <a:pt x="5096" y="258"/>
                  </a:cubicBezTo>
                  <a:cubicBezTo>
                    <a:pt x="8604" y="258"/>
                    <a:pt x="8636" y="1724"/>
                    <a:pt x="8636" y="1724"/>
                  </a:cubicBezTo>
                  <a:cubicBezTo>
                    <a:pt x="8636" y="1724"/>
                    <a:pt x="8707" y="279"/>
                    <a:pt x="8484" y="118"/>
                  </a:cubicBezTo>
                  <a:cubicBezTo>
                    <a:pt x="8377" y="37"/>
                    <a:pt x="6539" y="1"/>
                    <a:pt x="4625" y="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16"/>
            <p:cNvSpPr/>
            <p:nvPr/>
          </p:nvSpPr>
          <p:spPr>
            <a:xfrm>
              <a:off x="14170859" y="3023673"/>
              <a:ext cx="925591" cy="155549"/>
            </a:xfrm>
            <a:custGeom>
              <a:avLst/>
              <a:gdLst/>
              <a:ahLst/>
              <a:cxnLst/>
              <a:rect l="l" t="t" r="r" b="b"/>
              <a:pathLst>
                <a:path w="8289" h="1393" extrusionOk="0">
                  <a:moveTo>
                    <a:pt x="1" y="1393"/>
                  </a:moveTo>
                  <a:cubicBezTo>
                    <a:pt x="358" y="349"/>
                    <a:pt x="3783" y="777"/>
                    <a:pt x="5603" y="759"/>
                  </a:cubicBezTo>
                  <a:cubicBezTo>
                    <a:pt x="7423" y="741"/>
                    <a:pt x="8288" y="1143"/>
                    <a:pt x="8288" y="1143"/>
                  </a:cubicBezTo>
                  <a:lnTo>
                    <a:pt x="8190" y="572"/>
                  </a:lnTo>
                  <a:cubicBezTo>
                    <a:pt x="8190" y="572"/>
                    <a:pt x="4015" y="1"/>
                    <a:pt x="126" y="572"/>
                  </a:cubicBezTo>
                  <a:cubicBezTo>
                    <a:pt x="126" y="572"/>
                    <a:pt x="28" y="1098"/>
                    <a:pt x="1" y="139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16"/>
            <p:cNvSpPr/>
            <p:nvPr/>
          </p:nvSpPr>
          <p:spPr>
            <a:xfrm>
              <a:off x="15158108" y="3035621"/>
              <a:ext cx="427454" cy="207362"/>
            </a:xfrm>
            <a:custGeom>
              <a:avLst/>
              <a:gdLst/>
              <a:ahLst/>
              <a:cxnLst/>
              <a:rect l="l" t="t" r="r" b="b"/>
              <a:pathLst>
                <a:path w="3828" h="1857" extrusionOk="0">
                  <a:moveTo>
                    <a:pt x="3828" y="447"/>
                  </a:moveTo>
                  <a:cubicBezTo>
                    <a:pt x="643" y="634"/>
                    <a:pt x="36" y="1856"/>
                    <a:pt x="36" y="1856"/>
                  </a:cubicBezTo>
                  <a:cubicBezTo>
                    <a:pt x="36" y="1856"/>
                    <a:pt x="1" y="929"/>
                    <a:pt x="197" y="465"/>
                  </a:cubicBezTo>
                  <a:cubicBezTo>
                    <a:pt x="402" y="1"/>
                    <a:pt x="3828" y="447"/>
                    <a:pt x="3828" y="447"/>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16"/>
            <p:cNvSpPr/>
            <p:nvPr/>
          </p:nvSpPr>
          <p:spPr>
            <a:xfrm>
              <a:off x="15699024" y="3160241"/>
              <a:ext cx="219310" cy="266991"/>
            </a:xfrm>
            <a:custGeom>
              <a:avLst/>
              <a:gdLst/>
              <a:ahLst/>
              <a:cxnLst/>
              <a:rect l="l" t="t" r="r" b="b"/>
              <a:pathLst>
                <a:path w="1964" h="2391" extrusionOk="0">
                  <a:moveTo>
                    <a:pt x="946" y="268"/>
                  </a:moveTo>
                  <a:cubicBezTo>
                    <a:pt x="697" y="241"/>
                    <a:pt x="447" y="384"/>
                    <a:pt x="295" y="580"/>
                  </a:cubicBezTo>
                  <a:cubicBezTo>
                    <a:pt x="143" y="785"/>
                    <a:pt x="81" y="1035"/>
                    <a:pt x="45" y="1285"/>
                  </a:cubicBezTo>
                  <a:cubicBezTo>
                    <a:pt x="19" y="1481"/>
                    <a:pt x="1" y="1686"/>
                    <a:pt x="63" y="1882"/>
                  </a:cubicBezTo>
                  <a:cubicBezTo>
                    <a:pt x="117" y="2070"/>
                    <a:pt x="250" y="2248"/>
                    <a:pt x="447" y="2311"/>
                  </a:cubicBezTo>
                  <a:cubicBezTo>
                    <a:pt x="670" y="2391"/>
                    <a:pt x="911" y="2293"/>
                    <a:pt x="1116" y="2168"/>
                  </a:cubicBezTo>
                  <a:cubicBezTo>
                    <a:pt x="1517" y="1927"/>
                    <a:pt x="1847" y="1534"/>
                    <a:pt x="1910" y="1071"/>
                  </a:cubicBezTo>
                  <a:cubicBezTo>
                    <a:pt x="1963" y="598"/>
                    <a:pt x="1669" y="80"/>
                    <a:pt x="1214"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16"/>
            <p:cNvSpPr/>
            <p:nvPr/>
          </p:nvSpPr>
          <p:spPr>
            <a:xfrm>
              <a:off x="14297378" y="3065548"/>
              <a:ext cx="455370" cy="400542"/>
            </a:xfrm>
            <a:custGeom>
              <a:avLst/>
              <a:gdLst/>
              <a:ahLst/>
              <a:cxnLst/>
              <a:rect l="l" t="t" r="r" b="b"/>
              <a:pathLst>
                <a:path w="4078" h="3587" extrusionOk="0">
                  <a:moveTo>
                    <a:pt x="2383" y="3043"/>
                  </a:moveTo>
                  <a:cubicBezTo>
                    <a:pt x="4078" y="2142"/>
                    <a:pt x="2347" y="1"/>
                    <a:pt x="875" y="919"/>
                  </a:cubicBezTo>
                  <a:cubicBezTo>
                    <a:pt x="331" y="1267"/>
                    <a:pt x="1" y="1927"/>
                    <a:pt x="143" y="2579"/>
                  </a:cubicBezTo>
                  <a:cubicBezTo>
                    <a:pt x="367" y="3587"/>
                    <a:pt x="1651" y="3435"/>
                    <a:pt x="2383" y="3043"/>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16"/>
            <p:cNvSpPr/>
            <p:nvPr/>
          </p:nvSpPr>
          <p:spPr>
            <a:xfrm>
              <a:off x="14712780" y="3141258"/>
              <a:ext cx="108762" cy="121603"/>
            </a:xfrm>
            <a:custGeom>
              <a:avLst/>
              <a:gdLst/>
              <a:ahLst/>
              <a:cxnLst/>
              <a:rect l="l" t="t" r="r" b="b"/>
              <a:pathLst>
                <a:path w="974" h="1089" extrusionOk="0">
                  <a:moveTo>
                    <a:pt x="54" y="1000"/>
                  </a:moveTo>
                  <a:cubicBezTo>
                    <a:pt x="1" y="643"/>
                    <a:pt x="197" y="250"/>
                    <a:pt x="509" y="81"/>
                  </a:cubicBezTo>
                  <a:cubicBezTo>
                    <a:pt x="599" y="27"/>
                    <a:pt x="697" y="1"/>
                    <a:pt x="795" y="27"/>
                  </a:cubicBezTo>
                  <a:cubicBezTo>
                    <a:pt x="964" y="90"/>
                    <a:pt x="973" y="340"/>
                    <a:pt x="902" y="509"/>
                  </a:cubicBezTo>
                  <a:cubicBezTo>
                    <a:pt x="795" y="786"/>
                    <a:pt x="554" y="1000"/>
                    <a:pt x="268" y="1089"/>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16"/>
            <p:cNvSpPr/>
            <p:nvPr/>
          </p:nvSpPr>
          <p:spPr>
            <a:xfrm>
              <a:off x="13535362" y="3177103"/>
              <a:ext cx="451350" cy="273133"/>
            </a:xfrm>
            <a:custGeom>
              <a:avLst/>
              <a:gdLst/>
              <a:ahLst/>
              <a:cxnLst/>
              <a:rect l="l" t="t" r="r" b="b"/>
              <a:pathLst>
                <a:path w="4042" h="2446" extrusionOk="0">
                  <a:moveTo>
                    <a:pt x="1436" y="2418"/>
                  </a:moveTo>
                  <a:cubicBezTo>
                    <a:pt x="1847" y="2445"/>
                    <a:pt x="2284" y="2409"/>
                    <a:pt x="2641" y="2204"/>
                  </a:cubicBezTo>
                  <a:cubicBezTo>
                    <a:pt x="4041" y="1392"/>
                    <a:pt x="2516" y="1"/>
                    <a:pt x="1383" y="215"/>
                  </a:cubicBezTo>
                  <a:cubicBezTo>
                    <a:pt x="116" y="465"/>
                    <a:pt x="0" y="2302"/>
                    <a:pt x="1436"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16"/>
            <p:cNvSpPr/>
            <p:nvPr/>
          </p:nvSpPr>
          <p:spPr>
            <a:xfrm>
              <a:off x="15889304" y="3166160"/>
              <a:ext cx="131653" cy="251135"/>
            </a:xfrm>
            <a:custGeom>
              <a:avLst/>
              <a:gdLst/>
              <a:ahLst/>
              <a:cxnLst/>
              <a:rect l="l" t="t" r="r" b="b"/>
              <a:pathLst>
                <a:path w="1179" h="2249" extrusionOk="0">
                  <a:moveTo>
                    <a:pt x="527" y="224"/>
                  </a:moveTo>
                  <a:cubicBezTo>
                    <a:pt x="170" y="679"/>
                    <a:pt x="1" y="1267"/>
                    <a:pt x="45" y="1847"/>
                  </a:cubicBezTo>
                  <a:cubicBezTo>
                    <a:pt x="63" y="2008"/>
                    <a:pt x="134" y="2213"/>
                    <a:pt x="295" y="2240"/>
                  </a:cubicBezTo>
                  <a:cubicBezTo>
                    <a:pt x="384" y="2249"/>
                    <a:pt x="473" y="2195"/>
                    <a:pt x="554" y="2142"/>
                  </a:cubicBezTo>
                  <a:cubicBezTo>
                    <a:pt x="875" y="1910"/>
                    <a:pt x="1098" y="1526"/>
                    <a:pt x="1142" y="1116"/>
                  </a:cubicBezTo>
                  <a:cubicBezTo>
                    <a:pt x="1178" y="714"/>
                    <a:pt x="1044" y="295"/>
                    <a:pt x="768"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16"/>
            <p:cNvSpPr/>
            <p:nvPr/>
          </p:nvSpPr>
          <p:spPr>
            <a:xfrm>
              <a:off x="15169052" y="3393291"/>
              <a:ext cx="613823" cy="71801"/>
            </a:xfrm>
            <a:custGeom>
              <a:avLst/>
              <a:gdLst/>
              <a:ahLst/>
              <a:cxnLst/>
              <a:rect l="l" t="t" r="r" b="b"/>
              <a:pathLst>
                <a:path w="5497" h="643" extrusionOk="0">
                  <a:moveTo>
                    <a:pt x="1" y="1"/>
                  </a:moveTo>
                  <a:cubicBezTo>
                    <a:pt x="1" y="1"/>
                    <a:pt x="955" y="447"/>
                    <a:pt x="1990" y="491"/>
                  </a:cubicBezTo>
                  <a:cubicBezTo>
                    <a:pt x="3016" y="536"/>
                    <a:pt x="3899" y="491"/>
                    <a:pt x="3899" y="491"/>
                  </a:cubicBezTo>
                  <a:lnTo>
                    <a:pt x="5496" y="643"/>
                  </a:lnTo>
                  <a:lnTo>
                    <a:pt x="99" y="580"/>
                  </a:lnTo>
                  <a:cubicBezTo>
                    <a:pt x="99" y="580"/>
                    <a:pt x="36" y="277"/>
                    <a:pt x="1" y="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9" name="Google Shape;2159;p16"/>
          <p:cNvGrpSpPr/>
          <p:nvPr/>
        </p:nvGrpSpPr>
        <p:grpSpPr>
          <a:xfrm>
            <a:off x="-1908770" y="3195236"/>
            <a:ext cx="2621967" cy="1948261"/>
            <a:chOff x="8333531" y="1683711"/>
            <a:chExt cx="2621967" cy="1948261"/>
          </a:xfrm>
        </p:grpSpPr>
        <p:grpSp>
          <p:nvGrpSpPr>
            <p:cNvPr id="2160" name="Google Shape;2160;p16"/>
            <p:cNvGrpSpPr/>
            <p:nvPr/>
          </p:nvGrpSpPr>
          <p:grpSpPr>
            <a:xfrm>
              <a:off x="8333531" y="1683711"/>
              <a:ext cx="2569492" cy="1007825"/>
              <a:chOff x="12920956" y="-166629"/>
              <a:chExt cx="2569492" cy="1007825"/>
            </a:xfrm>
          </p:grpSpPr>
          <p:sp>
            <p:nvSpPr>
              <p:cNvPr id="2161" name="Google Shape;2161;p16"/>
              <p:cNvSpPr/>
              <p:nvPr/>
            </p:nvSpPr>
            <p:spPr>
              <a:xfrm>
                <a:off x="13059554" y="-166629"/>
                <a:ext cx="2413275" cy="1007825"/>
              </a:xfrm>
              <a:custGeom>
                <a:avLst/>
                <a:gdLst/>
                <a:ahLst/>
                <a:cxnLst/>
                <a:rect l="l" t="t" r="r" b="b"/>
                <a:pathLst>
                  <a:path w="96531" h="40313" extrusionOk="0">
                    <a:moveTo>
                      <a:pt x="16945" y="35734"/>
                    </a:moveTo>
                    <a:cubicBezTo>
                      <a:pt x="22543" y="38933"/>
                      <a:pt x="38629" y="40014"/>
                      <a:pt x="51094" y="40249"/>
                    </a:cubicBezTo>
                    <a:cubicBezTo>
                      <a:pt x="63559" y="40484"/>
                      <a:pt x="84585" y="40202"/>
                      <a:pt x="91734" y="37145"/>
                    </a:cubicBezTo>
                    <a:cubicBezTo>
                      <a:pt x="98884" y="34088"/>
                      <a:pt x="96625" y="24727"/>
                      <a:pt x="93991" y="21905"/>
                    </a:cubicBezTo>
                    <a:cubicBezTo>
                      <a:pt x="91357" y="19083"/>
                      <a:pt x="81762" y="23317"/>
                      <a:pt x="75929" y="20212"/>
                    </a:cubicBezTo>
                    <a:cubicBezTo>
                      <a:pt x="70097" y="17108"/>
                      <a:pt x="71414" y="6383"/>
                      <a:pt x="58996" y="3278"/>
                    </a:cubicBezTo>
                    <a:cubicBezTo>
                      <a:pt x="46578" y="174"/>
                      <a:pt x="8337" y="-1378"/>
                      <a:pt x="1422" y="1585"/>
                    </a:cubicBezTo>
                    <a:cubicBezTo>
                      <a:pt x="-5492" y="4548"/>
                      <a:pt x="14922" y="15367"/>
                      <a:pt x="17509" y="21058"/>
                    </a:cubicBezTo>
                    <a:cubicBezTo>
                      <a:pt x="20096" y="26750"/>
                      <a:pt x="11348" y="32536"/>
                      <a:pt x="16945" y="35734"/>
                    </a:cubicBezTo>
                    <a:close/>
                  </a:path>
                </a:pathLst>
              </a:custGeom>
              <a:gradFill>
                <a:gsLst>
                  <a:gs pos="0">
                    <a:schemeClr val="accent6"/>
                  </a:gs>
                  <a:gs pos="100000">
                    <a:schemeClr val="accent5"/>
                  </a:gs>
                </a:gsLst>
                <a:lin ang="5400012" scaled="0"/>
              </a:gradFill>
              <a:ln>
                <a:noFill/>
              </a:ln>
            </p:spPr>
          </p:sp>
          <p:sp>
            <p:nvSpPr>
              <p:cNvPr id="2162" name="Google Shape;2162;p16"/>
              <p:cNvSpPr/>
              <p:nvPr/>
            </p:nvSpPr>
            <p:spPr>
              <a:xfrm>
                <a:off x="12920956" y="-85662"/>
                <a:ext cx="950471" cy="385571"/>
              </a:xfrm>
              <a:custGeom>
                <a:avLst/>
                <a:gdLst/>
                <a:ahLst/>
                <a:cxnLst/>
                <a:rect l="l" t="t" r="r" b="b"/>
                <a:pathLst>
                  <a:path w="8512" h="3453" extrusionOk="0">
                    <a:moveTo>
                      <a:pt x="223" y="54"/>
                    </a:moveTo>
                    <a:cubicBezTo>
                      <a:pt x="0" y="1089"/>
                      <a:pt x="0" y="2347"/>
                      <a:pt x="223" y="3373"/>
                    </a:cubicBezTo>
                    <a:lnTo>
                      <a:pt x="223" y="3373"/>
                    </a:lnTo>
                    <a:cubicBezTo>
                      <a:pt x="2918" y="3453"/>
                      <a:pt x="5594" y="3453"/>
                      <a:pt x="8288" y="3373"/>
                    </a:cubicBezTo>
                    <a:lnTo>
                      <a:pt x="8288" y="3373"/>
                    </a:lnTo>
                    <a:cubicBezTo>
                      <a:pt x="8511" y="2347"/>
                      <a:pt x="8511" y="1089"/>
                      <a:pt x="8288" y="54"/>
                    </a:cubicBezTo>
                    <a:lnTo>
                      <a:pt x="8288" y="54"/>
                    </a:lnTo>
                    <a:cubicBezTo>
                      <a:pt x="6941" y="18"/>
                      <a:pt x="5594" y="1"/>
                      <a:pt x="4256" y="1"/>
                    </a:cubicBezTo>
                    <a:lnTo>
                      <a:pt x="4256" y="1"/>
                    </a:lnTo>
                    <a:cubicBezTo>
                      <a:pt x="2909" y="1"/>
                      <a:pt x="1571" y="18"/>
                      <a:pt x="223"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16"/>
              <p:cNvSpPr/>
              <p:nvPr/>
            </p:nvSpPr>
            <p:spPr>
              <a:xfrm>
                <a:off x="13488768" y="384556"/>
                <a:ext cx="949466" cy="385571"/>
              </a:xfrm>
              <a:custGeom>
                <a:avLst/>
                <a:gdLst/>
                <a:ahLst/>
                <a:cxnLst/>
                <a:rect l="l" t="t" r="r" b="b"/>
                <a:pathLst>
                  <a:path w="8503" h="3453" extrusionOk="0">
                    <a:moveTo>
                      <a:pt x="223" y="54"/>
                    </a:moveTo>
                    <a:cubicBezTo>
                      <a:pt x="0" y="1089"/>
                      <a:pt x="0" y="2346"/>
                      <a:pt x="223" y="3372"/>
                    </a:cubicBezTo>
                    <a:lnTo>
                      <a:pt x="223" y="3372"/>
                    </a:lnTo>
                    <a:cubicBezTo>
                      <a:pt x="2909" y="3453"/>
                      <a:pt x="5594" y="3453"/>
                      <a:pt x="8279" y="3372"/>
                    </a:cubicBezTo>
                    <a:lnTo>
                      <a:pt x="8279" y="3372"/>
                    </a:lnTo>
                    <a:cubicBezTo>
                      <a:pt x="8502" y="2346"/>
                      <a:pt x="8502" y="1089"/>
                      <a:pt x="8279" y="54"/>
                    </a:cubicBezTo>
                    <a:lnTo>
                      <a:pt x="8279" y="54"/>
                    </a:lnTo>
                    <a:cubicBezTo>
                      <a:pt x="6941" y="18"/>
                      <a:pt x="5594" y="0"/>
                      <a:pt x="4256" y="0"/>
                    </a:cubicBezTo>
                    <a:lnTo>
                      <a:pt x="4256" y="0"/>
                    </a:lnTo>
                    <a:cubicBezTo>
                      <a:pt x="2909" y="0"/>
                      <a:pt x="1562" y="18"/>
                      <a:pt x="223"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16"/>
              <p:cNvSpPr/>
              <p:nvPr/>
            </p:nvSpPr>
            <p:spPr>
              <a:xfrm>
                <a:off x="13921131" y="-85662"/>
                <a:ext cx="950360" cy="385571"/>
              </a:xfrm>
              <a:custGeom>
                <a:avLst/>
                <a:gdLst/>
                <a:ahLst/>
                <a:cxnLst/>
                <a:rect l="l" t="t" r="r" b="b"/>
                <a:pathLst>
                  <a:path w="8511" h="3453" extrusionOk="0">
                    <a:moveTo>
                      <a:pt x="232" y="54"/>
                    </a:moveTo>
                    <a:cubicBezTo>
                      <a:pt x="0" y="1089"/>
                      <a:pt x="9" y="2347"/>
                      <a:pt x="232" y="3373"/>
                    </a:cubicBezTo>
                    <a:lnTo>
                      <a:pt x="232" y="3373"/>
                    </a:lnTo>
                    <a:cubicBezTo>
                      <a:pt x="2917" y="3453"/>
                      <a:pt x="5603" y="3453"/>
                      <a:pt x="8288" y="3373"/>
                    </a:cubicBezTo>
                    <a:lnTo>
                      <a:pt x="8288" y="3373"/>
                    </a:lnTo>
                    <a:cubicBezTo>
                      <a:pt x="8511" y="2347"/>
                      <a:pt x="8511" y="1089"/>
                      <a:pt x="8288" y="54"/>
                    </a:cubicBezTo>
                    <a:lnTo>
                      <a:pt x="8288" y="54"/>
                    </a:lnTo>
                    <a:cubicBezTo>
                      <a:pt x="6941" y="18"/>
                      <a:pt x="5603" y="1"/>
                      <a:pt x="4256" y="1"/>
                    </a:cubicBezTo>
                    <a:lnTo>
                      <a:pt x="4256" y="1"/>
                    </a:lnTo>
                    <a:cubicBezTo>
                      <a:pt x="2917" y="1"/>
                      <a:pt x="1570" y="18"/>
                      <a:pt x="232" y="54"/>
                    </a:cubicBezTo>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16"/>
              <p:cNvSpPr/>
              <p:nvPr/>
            </p:nvSpPr>
            <p:spPr>
              <a:xfrm>
                <a:off x="14531711" y="38455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16"/>
              <p:cNvSpPr/>
              <p:nvPr/>
            </p:nvSpPr>
            <p:spPr>
              <a:xfrm>
                <a:off x="12924113" y="-131398"/>
                <a:ext cx="427454" cy="207250"/>
              </a:xfrm>
              <a:custGeom>
                <a:avLst/>
                <a:gdLst/>
                <a:ahLst/>
                <a:cxnLst/>
                <a:rect l="l" t="t" r="r" b="b"/>
                <a:pathLst>
                  <a:path w="3828" h="1856" extrusionOk="0">
                    <a:moveTo>
                      <a:pt x="3827" y="446"/>
                    </a:moveTo>
                    <a:cubicBezTo>
                      <a:pt x="643" y="625"/>
                      <a:pt x="36" y="1856"/>
                      <a:pt x="36" y="1856"/>
                    </a:cubicBezTo>
                    <a:cubicBezTo>
                      <a:pt x="36" y="1856"/>
                      <a:pt x="0" y="919"/>
                      <a:pt x="196" y="464"/>
                    </a:cubicBezTo>
                    <a:cubicBezTo>
                      <a:pt x="402" y="0"/>
                      <a:pt x="3827" y="446"/>
                      <a:pt x="3827" y="446"/>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16"/>
              <p:cNvSpPr/>
              <p:nvPr/>
            </p:nvSpPr>
            <p:spPr>
              <a:xfrm>
                <a:off x="13614439" y="-53678"/>
                <a:ext cx="219310" cy="265986"/>
              </a:xfrm>
              <a:custGeom>
                <a:avLst/>
                <a:gdLst/>
                <a:ahLst/>
                <a:cxnLst/>
                <a:rect l="l" t="t" r="r" b="b"/>
                <a:pathLst>
                  <a:path w="1964" h="2382" extrusionOk="0">
                    <a:moveTo>
                      <a:pt x="946" y="268"/>
                    </a:moveTo>
                    <a:cubicBezTo>
                      <a:pt x="696" y="241"/>
                      <a:pt x="447" y="384"/>
                      <a:pt x="295" y="580"/>
                    </a:cubicBezTo>
                    <a:cubicBezTo>
                      <a:pt x="143" y="785"/>
                      <a:pt x="81" y="1035"/>
                      <a:pt x="45" y="1276"/>
                    </a:cubicBezTo>
                    <a:cubicBezTo>
                      <a:pt x="18" y="1481"/>
                      <a:pt x="0" y="1686"/>
                      <a:pt x="63" y="1882"/>
                    </a:cubicBezTo>
                    <a:cubicBezTo>
                      <a:pt x="116" y="2070"/>
                      <a:pt x="259" y="2248"/>
                      <a:pt x="447" y="2311"/>
                    </a:cubicBezTo>
                    <a:cubicBezTo>
                      <a:pt x="670" y="2382"/>
                      <a:pt x="919" y="2293"/>
                      <a:pt x="1116" y="2168"/>
                    </a:cubicBezTo>
                    <a:cubicBezTo>
                      <a:pt x="1517" y="1918"/>
                      <a:pt x="1847" y="1525"/>
                      <a:pt x="1910" y="1062"/>
                    </a:cubicBezTo>
                    <a:cubicBezTo>
                      <a:pt x="1963" y="598"/>
                      <a:pt x="1669" y="80"/>
                      <a:pt x="1214"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16"/>
              <p:cNvSpPr/>
              <p:nvPr/>
            </p:nvSpPr>
            <p:spPr>
              <a:xfrm>
                <a:off x="13528791" y="-1976"/>
                <a:ext cx="60857" cy="104742"/>
              </a:xfrm>
              <a:custGeom>
                <a:avLst/>
                <a:gdLst/>
                <a:ahLst/>
                <a:cxnLst/>
                <a:rect l="l" t="t" r="r" b="b"/>
                <a:pathLst>
                  <a:path w="545" h="938" extrusionOk="0">
                    <a:moveTo>
                      <a:pt x="188" y="938"/>
                    </a:moveTo>
                    <a:cubicBezTo>
                      <a:pt x="0" y="688"/>
                      <a:pt x="18" y="304"/>
                      <a:pt x="241" y="81"/>
                    </a:cubicBezTo>
                    <a:cubicBezTo>
                      <a:pt x="286" y="37"/>
                      <a:pt x="348" y="1"/>
                      <a:pt x="411" y="28"/>
                    </a:cubicBezTo>
                    <a:cubicBezTo>
                      <a:pt x="437" y="46"/>
                      <a:pt x="455" y="90"/>
                      <a:pt x="464" y="126"/>
                    </a:cubicBezTo>
                    <a:cubicBezTo>
                      <a:pt x="544" y="393"/>
                      <a:pt x="446" y="697"/>
                      <a:pt x="223" y="866"/>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16"/>
              <p:cNvSpPr/>
              <p:nvPr/>
            </p:nvSpPr>
            <p:spPr>
              <a:xfrm>
                <a:off x="14000456" y="-80212"/>
                <a:ext cx="479266" cy="336893"/>
              </a:xfrm>
              <a:custGeom>
                <a:avLst/>
                <a:gdLst/>
                <a:ahLst/>
                <a:cxnLst/>
                <a:rect l="l" t="t" r="r" b="b"/>
                <a:pathLst>
                  <a:path w="4292" h="3017" extrusionOk="0">
                    <a:moveTo>
                      <a:pt x="0" y="2258"/>
                    </a:moveTo>
                    <a:cubicBezTo>
                      <a:pt x="0" y="2508"/>
                      <a:pt x="36" y="2802"/>
                      <a:pt x="250" y="2936"/>
                    </a:cubicBezTo>
                    <a:cubicBezTo>
                      <a:pt x="375" y="3016"/>
                      <a:pt x="527" y="3016"/>
                      <a:pt x="678" y="3016"/>
                    </a:cubicBezTo>
                    <a:cubicBezTo>
                      <a:pt x="1704" y="2980"/>
                      <a:pt x="2721" y="2713"/>
                      <a:pt x="3622" y="2231"/>
                    </a:cubicBezTo>
                    <a:cubicBezTo>
                      <a:pt x="3783" y="2142"/>
                      <a:pt x="3943" y="2044"/>
                      <a:pt x="4050" y="1901"/>
                    </a:cubicBezTo>
                    <a:cubicBezTo>
                      <a:pt x="4291" y="1580"/>
                      <a:pt x="4175" y="1080"/>
                      <a:pt x="3890" y="795"/>
                    </a:cubicBezTo>
                    <a:cubicBezTo>
                      <a:pt x="3604" y="500"/>
                      <a:pt x="3203" y="375"/>
                      <a:pt x="2801" y="286"/>
                    </a:cubicBezTo>
                    <a:cubicBezTo>
                      <a:pt x="2382" y="188"/>
                      <a:pt x="1963" y="126"/>
                      <a:pt x="1526" y="99"/>
                    </a:cubicBezTo>
                    <a:cubicBezTo>
                      <a:pt x="72" y="1"/>
                      <a:pt x="0" y="1027"/>
                      <a:pt x="0" y="225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16"/>
              <p:cNvSpPr/>
              <p:nvPr/>
            </p:nvSpPr>
            <p:spPr>
              <a:xfrm>
                <a:off x="14495055" y="63350"/>
                <a:ext cx="247226" cy="172411"/>
              </a:xfrm>
              <a:custGeom>
                <a:avLst/>
                <a:gdLst/>
                <a:ahLst/>
                <a:cxnLst/>
                <a:rect l="l" t="t" r="r" b="b"/>
                <a:pathLst>
                  <a:path w="2214" h="1544" extrusionOk="0">
                    <a:moveTo>
                      <a:pt x="1143" y="134"/>
                    </a:moveTo>
                    <a:cubicBezTo>
                      <a:pt x="1277" y="62"/>
                      <a:pt x="1428" y="0"/>
                      <a:pt x="1589" y="0"/>
                    </a:cubicBezTo>
                    <a:cubicBezTo>
                      <a:pt x="1963" y="9"/>
                      <a:pt x="2213" y="473"/>
                      <a:pt x="2106" y="830"/>
                    </a:cubicBezTo>
                    <a:cubicBezTo>
                      <a:pt x="1990" y="1187"/>
                      <a:pt x="1616" y="1418"/>
                      <a:pt x="1250" y="1481"/>
                    </a:cubicBezTo>
                    <a:cubicBezTo>
                      <a:pt x="929" y="1526"/>
                      <a:pt x="126" y="1543"/>
                      <a:pt x="63" y="1124"/>
                    </a:cubicBezTo>
                    <a:cubicBezTo>
                      <a:pt x="1" y="723"/>
                      <a:pt x="866" y="268"/>
                      <a:pt x="1143" y="13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16"/>
              <p:cNvSpPr/>
              <p:nvPr/>
            </p:nvSpPr>
            <p:spPr>
              <a:xfrm>
                <a:off x="14627595" y="510130"/>
                <a:ext cx="248120" cy="172411"/>
              </a:xfrm>
              <a:custGeom>
                <a:avLst/>
                <a:gdLst/>
                <a:ahLst/>
                <a:cxnLst/>
                <a:rect l="l" t="t" r="r" b="b"/>
                <a:pathLst>
                  <a:path w="2222" h="1544" extrusionOk="0">
                    <a:moveTo>
                      <a:pt x="1142" y="134"/>
                    </a:moveTo>
                    <a:cubicBezTo>
                      <a:pt x="1285" y="63"/>
                      <a:pt x="1428" y="0"/>
                      <a:pt x="1588" y="0"/>
                    </a:cubicBezTo>
                    <a:cubicBezTo>
                      <a:pt x="1963" y="9"/>
                      <a:pt x="2222" y="473"/>
                      <a:pt x="2106" y="830"/>
                    </a:cubicBezTo>
                    <a:cubicBezTo>
                      <a:pt x="1990" y="1187"/>
                      <a:pt x="1624" y="1419"/>
                      <a:pt x="1249" y="1481"/>
                    </a:cubicBezTo>
                    <a:cubicBezTo>
                      <a:pt x="928" y="1526"/>
                      <a:pt x="134" y="1544"/>
                      <a:pt x="63" y="1124"/>
                    </a:cubicBezTo>
                    <a:cubicBezTo>
                      <a:pt x="0" y="723"/>
                      <a:pt x="874" y="268"/>
                      <a:pt x="1142" y="13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16"/>
              <p:cNvSpPr/>
              <p:nvPr/>
            </p:nvSpPr>
            <p:spPr>
              <a:xfrm>
                <a:off x="13848494" y="-76681"/>
                <a:ext cx="84865" cy="72917"/>
              </a:xfrm>
              <a:custGeom>
                <a:avLst/>
                <a:gdLst/>
                <a:ahLst/>
                <a:cxnLst/>
                <a:rect l="l" t="t" r="r" b="b"/>
                <a:pathLst>
                  <a:path w="760" h="653" extrusionOk="0">
                    <a:moveTo>
                      <a:pt x="509" y="63"/>
                    </a:moveTo>
                    <a:cubicBezTo>
                      <a:pt x="340" y="1"/>
                      <a:pt x="135" y="81"/>
                      <a:pt x="63" y="242"/>
                    </a:cubicBezTo>
                    <a:cubicBezTo>
                      <a:pt x="1" y="411"/>
                      <a:pt x="108" y="625"/>
                      <a:pt x="286" y="652"/>
                    </a:cubicBezTo>
                    <a:cubicBezTo>
                      <a:pt x="313" y="652"/>
                      <a:pt x="340" y="652"/>
                      <a:pt x="367" y="652"/>
                    </a:cubicBezTo>
                    <a:cubicBezTo>
                      <a:pt x="411" y="652"/>
                      <a:pt x="465" y="652"/>
                      <a:pt x="509" y="634"/>
                    </a:cubicBezTo>
                    <a:cubicBezTo>
                      <a:pt x="643" y="599"/>
                      <a:pt x="741" y="465"/>
                      <a:pt x="750" y="331"/>
                    </a:cubicBezTo>
                    <a:cubicBezTo>
                      <a:pt x="759" y="197"/>
                      <a:pt x="670" y="54"/>
                      <a:pt x="536" y="1"/>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16"/>
              <p:cNvSpPr/>
              <p:nvPr/>
            </p:nvSpPr>
            <p:spPr>
              <a:xfrm>
                <a:off x="14294827" y="314824"/>
                <a:ext cx="373631" cy="37966"/>
              </a:xfrm>
              <a:custGeom>
                <a:avLst/>
                <a:gdLst/>
                <a:ahLst/>
                <a:cxnLst/>
                <a:rect l="l" t="t" r="r" b="b"/>
                <a:pathLst>
                  <a:path w="3346" h="340" extrusionOk="0">
                    <a:moveTo>
                      <a:pt x="2240" y="36"/>
                    </a:moveTo>
                    <a:cubicBezTo>
                      <a:pt x="1517" y="1"/>
                      <a:pt x="580" y="45"/>
                      <a:pt x="295" y="126"/>
                    </a:cubicBezTo>
                    <a:cubicBezTo>
                      <a:pt x="1" y="215"/>
                      <a:pt x="491" y="322"/>
                      <a:pt x="1258" y="340"/>
                    </a:cubicBezTo>
                    <a:cubicBezTo>
                      <a:pt x="1374" y="340"/>
                      <a:pt x="1490" y="340"/>
                      <a:pt x="1606" y="340"/>
                    </a:cubicBezTo>
                    <a:cubicBezTo>
                      <a:pt x="1829" y="340"/>
                      <a:pt x="2052" y="340"/>
                      <a:pt x="2266" y="331"/>
                    </a:cubicBezTo>
                    <a:cubicBezTo>
                      <a:pt x="2846" y="313"/>
                      <a:pt x="3283" y="242"/>
                      <a:pt x="3310" y="170"/>
                    </a:cubicBezTo>
                    <a:cubicBezTo>
                      <a:pt x="3346" y="99"/>
                      <a:pt x="2953" y="28"/>
                      <a:pt x="2391" y="1"/>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16"/>
              <p:cNvSpPr/>
              <p:nvPr/>
            </p:nvSpPr>
            <p:spPr>
              <a:xfrm>
                <a:off x="13650285" y="232190"/>
                <a:ext cx="207362" cy="63872"/>
              </a:xfrm>
              <a:custGeom>
                <a:avLst/>
                <a:gdLst/>
                <a:ahLst/>
                <a:cxnLst/>
                <a:rect l="l" t="t" r="r" b="b"/>
                <a:pathLst>
                  <a:path w="1857" h="572" extrusionOk="0">
                    <a:moveTo>
                      <a:pt x="1" y="571"/>
                    </a:moveTo>
                    <a:lnTo>
                      <a:pt x="1000" y="384"/>
                    </a:lnTo>
                    <a:lnTo>
                      <a:pt x="1856" y="0"/>
                    </a:lnTo>
                    <a:cubicBezTo>
                      <a:pt x="1856" y="0"/>
                      <a:pt x="1847" y="348"/>
                      <a:pt x="1758" y="527"/>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16"/>
              <p:cNvSpPr/>
              <p:nvPr/>
            </p:nvSpPr>
            <p:spPr>
              <a:xfrm>
                <a:off x="14517064" y="378307"/>
                <a:ext cx="973384" cy="228243"/>
              </a:xfrm>
              <a:custGeom>
                <a:avLst/>
                <a:gdLst/>
                <a:ahLst/>
                <a:cxnLst/>
                <a:rect l="l" t="t" r="r" b="b"/>
                <a:pathLst>
                  <a:path w="8717" h="2044" extrusionOk="0">
                    <a:moveTo>
                      <a:pt x="241" y="2043"/>
                    </a:moveTo>
                    <a:cubicBezTo>
                      <a:pt x="241" y="2043"/>
                      <a:pt x="99" y="553"/>
                      <a:pt x="4354" y="321"/>
                    </a:cubicBezTo>
                    <a:cubicBezTo>
                      <a:pt x="8600" y="98"/>
                      <a:pt x="8636" y="1775"/>
                      <a:pt x="8636" y="1775"/>
                    </a:cubicBezTo>
                    <a:cubicBezTo>
                      <a:pt x="8636" y="1775"/>
                      <a:pt x="8716" y="330"/>
                      <a:pt x="8484" y="161"/>
                    </a:cubicBezTo>
                    <a:cubicBezTo>
                      <a:pt x="8261" y="0"/>
                      <a:pt x="482" y="27"/>
                      <a:pt x="241" y="161"/>
                    </a:cubicBezTo>
                    <a:cubicBezTo>
                      <a:pt x="1" y="303"/>
                      <a:pt x="241" y="2043"/>
                      <a:pt x="241" y="204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16"/>
              <p:cNvSpPr/>
              <p:nvPr/>
            </p:nvSpPr>
            <p:spPr>
              <a:xfrm>
                <a:off x="13620469" y="453291"/>
                <a:ext cx="479266" cy="336893"/>
              </a:xfrm>
              <a:custGeom>
                <a:avLst/>
                <a:gdLst/>
                <a:ahLst/>
                <a:cxnLst/>
                <a:rect l="l" t="t" r="r" b="b"/>
                <a:pathLst>
                  <a:path w="4292" h="3017" extrusionOk="0">
                    <a:moveTo>
                      <a:pt x="0" y="2258"/>
                    </a:moveTo>
                    <a:cubicBezTo>
                      <a:pt x="0" y="2508"/>
                      <a:pt x="36" y="2802"/>
                      <a:pt x="250" y="2936"/>
                    </a:cubicBezTo>
                    <a:cubicBezTo>
                      <a:pt x="375" y="3016"/>
                      <a:pt x="526" y="3016"/>
                      <a:pt x="669" y="3016"/>
                    </a:cubicBezTo>
                    <a:cubicBezTo>
                      <a:pt x="1695" y="2980"/>
                      <a:pt x="2712" y="2704"/>
                      <a:pt x="3622" y="2222"/>
                    </a:cubicBezTo>
                    <a:cubicBezTo>
                      <a:pt x="3783" y="2142"/>
                      <a:pt x="3943" y="2044"/>
                      <a:pt x="4050" y="1901"/>
                    </a:cubicBezTo>
                    <a:cubicBezTo>
                      <a:pt x="4291" y="1571"/>
                      <a:pt x="4175" y="1080"/>
                      <a:pt x="3890" y="795"/>
                    </a:cubicBezTo>
                    <a:cubicBezTo>
                      <a:pt x="3604" y="500"/>
                      <a:pt x="3194" y="375"/>
                      <a:pt x="2801" y="277"/>
                    </a:cubicBezTo>
                    <a:cubicBezTo>
                      <a:pt x="2382" y="188"/>
                      <a:pt x="1954" y="126"/>
                      <a:pt x="1526" y="99"/>
                    </a:cubicBezTo>
                    <a:cubicBezTo>
                      <a:pt x="62" y="1"/>
                      <a:pt x="0" y="1027"/>
                      <a:pt x="0" y="225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16"/>
              <p:cNvSpPr/>
              <p:nvPr/>
            </p:nvSpPr>
            <p:spPr>
              <a:xfrm>
                <a:off x="13472957" y="365633"/>
                <a:ext cx="973384" cy="228243"/>
              </a:xfrm>
              <a:custGeom>
                <a:avLst/>
                <a:gdLst/>
                <a:ahLst/>
                <a:cxnLst/>
                <a:rect l="l" t="t" r="r" b="b"/>
                <a:pathLst>
                  <a:path w="8717" h="2044" extrusionOk="0">
                    <a:moveTo>
                      <a:pt x="242" y="2044"/>
                    </a:moveTo>
                    <a:cubicBezTo>
                      <a:pt x="242" y="2044"/>
                      <a:pt x="108" y="554"/>
                      <a:pt x="4354" y="331"/>
                    </a:cubicBezTo>
                    <a:cubicBezTo>
                      <a:pt x="8601" y="108"/>
                      <a:pt x="8636" y="1776"/>
                      <a:pt x="8636" y="1776"/>
                    </a:cubicBezTo>
                    <a:cubicBezTo>
                      <a:pt x="8636" y="1776"/>
                      <a:pt x="8717" y="331"/>
                      <a:pt x="8494" y="170"/>
                    </a:cubicBezTo>
                    <a:cubicBezTo>
                      <a:pt x="8271" y="1"/>
                      <a:pt x="491" y="28"/>
                      <a:pt x="242" y="170"/>
                    </a:cubicBezTo>
                    <a:cubicBezTo>
                      <a:pt x="1" y="304"/>
                      <a:pt x="242" y="2044"/>
                      <a:pt x="242" y="2044"/>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78" name="Google Shape;2178;p16"/>
            <p:cNvGrpSpPr/>
            <p:nvPr/>
          </p:nvGrpSpPr>
          <p:grpSpPr>
            <a:xfrm rot="10800000">
              <a:off x="8386006" y="2624146"/>
              <a:ext cx="2569492" cy="1007825"/>
              <a:chOff x="12920956" y="-166629"/>
              <a:chExt cx="2569492" cy="1007825"/>
            </a:xfrm>
          </p:grpSpPr>
          <p:sp>
            <p:nvSpPr>
              <p:cNvPr id="2179" name="Google Shape;2179;p16"/>
              <p:cNvSpPr/>
              <p:nvPr/>
            </p:nvSpPr>
            <p:spPr>
              <a:xfrm>
                <a:off x="13059554" y="-166629"/>
                <a:ext cx="2413275" cy="1007825"/>
              </a:xfrm>
              <a:custGeom>
                <a:avLst/>
                <a:gdLst/>
                <a:ahLst/>
                <a:cxnLst/>
                <a:rect l="l" t="t" r="r" b="b"/>
                <a:pathLst>
                  <a:path w="96531" h="40313" extrusionOk="0">
                    <a:moveTo>
                      <a:pt x="16945" y="35734"/>
                    </a:moveTo>
                    <a:cubicBezTo>
                      <a:pt x="22543" y="38933"/>
                      <a:pt x="38629" y="40014"/>
                      <a:pt x="51094" y="40249"/>
                    </a:cubicBezTo>
                    <a:cubicBezTo>
                      <a:pt x="63559" y="40484"/>
                      <a:pt x="84585" y="40202"/>
                      <a:pt x="91734" y="37145"/>
                    </a:cubicBezTo>
                    <a:cubicBezTo>
                      <a:pt x="98884" y="34088"/>
                      <a:pt x="96625" y="24727"/>
                      <a:pt x="93991" y="21905"/>
                    </a:cubicBezTo>
                    <a:cubicBezTo>
                      <a:pt x="91357" y="19083"/>
                      <a:pt x="81762" y="23317"/>
                      <a:pt x="75929" y="20212"/>
                    </a:cubicBezTo>
                    <a:cubicBezTo>
                      <a:pt x="70097" y="17108"/>
                      <a:pt x="71414" y="6383"/>
                      <a:pt x="58996" y="3278"/>
                    </a:cubicBezTo>
                    <a:cubicBezTo>
                      <a:pt x="46578" y="174"/>
                      <a:pt x="8337" y="-1378"/>
                      <a:pt x="1422" y="1585"/>
                    </a:cubicBezTo>
                    <a:cubicBezTo>
                      <a:pt x="-5492" y="4548"/>
                      <a:pt x="14922" y="15367"/>
                      <a:pt x="17509" y="21058"/>
                    </a:cubicBezTo>
                    <a:cubicBezTo>
                      <a:pt x="20096" y="26750"/>
                      <a:pt x="11348" y="32536"/>
                      <a:pt x="16945" y="35734"/>
                    </a:cubicBezTo>
                    <a:close/>
                  </a:path>
                </a:pathLst>
              </a:custGeom>
              <a:gradFill>
                <a:gsLst>
                  <a:gs pos="0">
                    <a:schemeClr val="accent6"/>
                  </a:gs>
                  <a:gs pos="100000">
                    <a:schemeClr val="accent5"/>
                  </a:gs>
                </a:gsLst>
                <a:lin ang="5400012" scaled="0"/>
              </a:gradFill>
              <a:ln>
                <a:noFill/>
              </a:ln>
            </p:spPr>
          </p:sp>
          <p:sp>
            <p:nvSpPr>
              <p:cNvPr id="2180" name="Google Shape;2180;p16"/>
              <p:cNvSpPr/>
              <p:nvPr/>
            </p:nvSpPr>
            <p:spPr>
              <a:xfrm>
                <a:off x="12920956" y="-85662"/>
                <a:ext cx="950471" cy="385571"/>
              </a:xfrm>
              <a:custGeom>
                <a:avLst/>
                <a:gdLst/>
                <a:ahLst/>
                <a:cxnLst/>
                <a:rect l="l" t="t" r="r" b="b"/>
                <a:pathLst>
                  <a:path w="8512" h="3453" extrusionOk="0">
                    <a:moveTo>
                      <a:pt x="223" y="54"/>
                    </a:moveTo>
                    <a:cubicBezTo>
                      <a:pt x="0" y="1089"/>
                      <a:pt x="0" y="2347"/>
                      <a:pt x="223" y="3373"/>
                    </a:cubicBezTo>
                    <a:lnTo>
                      <a:pt x="223" y="3373"/>
                    </a:lnTo>
                    <a:cubicBezTo>
                      <a:pt x="2918" y="3453"/>
                      <a:pt x="5594" y="3453"/>
                      <a:pt x="8288" y="3373"/>
                    </a:cubicBezTo>
                    <a:lnTo>
                      <a:pt x="8288" y="3373"/>
                    </a:lnTo>
                    <a:cubicBezTo>
                      <a:pt x="8511" y="2347"/>
                      <a:pt x="8511" y="1089"/>
                      <a:pt x="8288" y="54"/>
                    </a:cubicBezTo>
                    <a:lnTo>
                      <a:pt x="8288" y="54"/>
                    </a:lnTo>
                    <a:cubicBezTo>
                      <a:pt x="6941" y="18"/>
                      <a:pt x="5594" y="1"/>
                      <a:pt x="4256" y="1"/>
                    </a:cubicBezTo>
                    <a:lnTo>
                      <a:pt x="4256" y="1"/>
                    </a:lnTo>
                    <a:cubicBezTo>
                      <a:pt x="2909" y="1"/>
                      <a:pt x="1571" y="18"/>
                      <a:pt x="223"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16"/>
              <p:cNvSpPr/>
              <p:nvPr/>
            </p:nvSpPr>
            <p:spPr>
              <a:xfrm>
                <a:off x="13488768" y="384556"/>
                <a:ext cx="949466" cy="385571"/>
              </a:xfrm>
              <a:custGeom>
                <a:avLst/>
                <a:gdLst/>
                <a:ahLst/>
                <a:cxnLst/>
                <a:rect l="l" t="t" r="r" b="b"/>
                <a:pathLst>
                  <a:path w="8503" h="3453" extrusionOk="0">
                    <a:moveTo>
                      <a:pt x="223" y="54"/>
                    </a:moveTo>
                    <a:cubicBezTo>
                      <a:pt x="0" y="1089"/>
                      <a:pt x="0" y="2346"/>
                      <a:pt x="223" y="3372"/>
                    </a:cubicBezTo>
                    <a:lnTo>
                      <a:pt x="223" y="3372"/>
                    </a:lnTo>
                    <a:cubicBezTo>
                      <a:pt x="2909" y="3453"/>
                      <a:pt x="5594" y="3453"/>
                      <a:pt x="8279" y="3372"/>
                    </a:cubicBezTo>
                    <a:lnTo>
                      <a:pt x="8279" y="3372"/>
                    </a:lnTo>
                    <a:cubicBezTo>
                      <a:pt x="8502" y="2346"/>
                      <a:pt x="8502" y="1089"/>
                      <a:pt x="8279" y="54"/>
                    </a:cubicBezTo>
                    <a:lnTo>
                      <a:pt x="8279" y="54"/>
                    </a:lnTo>
                    <a:cubicBezTo>
                      <a:pt x="6941" y="18"/>
                      <a:pt x="5594" y="0"/>
                      <a:pt x="4256" y="0"/>
                    </a:cubicBezTo>
                    <a:lnTo>
                      <a:pt x="4256" y="0"/>
                    </a:lnTo>
                    <a:cubicBezTo>
                      <a:pt x="2909" y="0"/>
                      <a:pt x="1562" y="18"/>
                      <a:pt x="223"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16"/>
              <p:cNvSpPr/>
              <p:nvPr/>
            </p:nvSpPr>
            <p:spPr>
              <a:xfrm>
                <a:off x="13921131" y="-85662"/>
                <a:ext cx="950360" cy="385571"/>
              </a:xfrm>
              <a:custGeom>
                <a:avLst/>
                <a:gdLst/>
                <a:ahLst/>
                <a:cxnLst/>
                <a:rect l="l" t="t" r="r" b="b"/>
                <a:pathLst>
                  <a:path w="8511" h="3453" extrusionOk="0">
                    <a:moveTo>
                      <a:pt x="232" y="54"/>
                    </a:moveTo>
                    <a:cubicBezTo>
                      <a:pt x="0" y="1089"/>
                      <a:pt x="9" y="2347"/>
                      <a:pt x="232" y="3373"/>
                    </a:cubicBezTo>
                    <a:lnTo>
                      <a:pt x="232" y="3373"/>
                    </a:lnTo>
                    <a:cubicBezTo>
                      <a:pt x="2917" y="3453"/>
                      <a:pt x="5603" y="3453"/>
                      <a:pt x="8288" y="3373"/>
                    </a:cubicBezTo>
                    <a:lnTo>
                      <a:pt x="8288" y="3373"/>
                    </a:lnTo>
                    <a:cubicBezTo>
                      <a:pt x="8511" y="2347"/>
                      <a:pt x="8511" y="1089"/>
                      <a:pt x="8288" y="54"/>
                    </a:cubicBezTo>
                    <a:lnTo>
                      <a:pt x="8288" y="54"/>
                    </a:lnTo>
                    <a:cubicBezTo>
                      <a:pt x="6941" y="18"/>
                      <a:pt x="5603" y="1"/>
                      <a:pt x="4256" y="1"/>
                    </a:cubicBezTo>
                    <a:lnTo>
                      <a:pt x="4256" y="1"/>
                    </a:lnTo>
                    <a:cubicBezTo>
                      <a:pt x="2917" y="1"/>
                      <a:pt x="1570" y="18"/>
                      <a:pt x="232" y="54"/>
                    </a:cubicBezTo>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16"/>
              <p:cNvSpPr/>
              <p:nvPr/>
            </p:nvSpPr>
            <p:spPr>
              <a:xfrm>
                <a:off x="14531711" y="38455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16"/>
              <p:cNvSpPr/>
              <p:nvPr/>
            </p:nvSpPr>
            <p:spPr>
              <a:xfrm>
                <a:off x="12924113" y="-131398"/>
                <a:ext cx="427454" cy="207250"/>
              </a:xfrm>
              <a:custGeom>
                <a:avLst/>
                <a:gdLst/>
                <a:ahLst/>
                <a:cxnLst/>
                <a:rect l="l" t="t" r="r" b="b"/>
                <a:pathLst>
                  <a:path w="3828" h="1856" extrusionOk="0">
                    <a:moveTo>
                      <a:pt x="3827" y="446"/>
                    </a:moveTo>
                    <a:cubicBezTo>
                      <a:pt x="643" y="625"/>
                      <a:pt x="36" y="1856"/>
                      <a:pt x="36" y="1856"/>
                    </a:cubicBezTo>
                    <a:cubicBezTo>
                      <a:pt x="36" y="1856"/>
                      <a:pt x="0" y="919"/>
                      <a:pt x="196" y="464"/>
                    </a:cubicBezTo>
                    <a:cubicBezTo>
                      <a:pt x="402" y="0"/>
                      <a:pt x="3827" y="446"/>
                      <a:pt x="3827" y="446"/>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16"/>
              <p:cNvSpPr/>
              <p:nvPr/>
            </p:nvSpPr>
            <p:spPr>
              <a:xfrm>
                <a:off x="13614439" y="-53678"/>
                <a:ext cx="219310" cy="265986"/>
              </a:xfrm>
              <a:custGeom>
                <a:avLst/>
                <a:gdLst/>
                <a:ahLst/>
                <a:cxnLst/>
                <a:rect l="l" t="t" r="r" b="b"/>
                <a:pathLst>
                  <a:path w="1964" h="2382" extrusionOk="0">
                    <a:moveTo>
                      <a:pt x="946" y="268"/>
                    </a:moveTo>
                    <a:cubicBezTo>
                      <a:pt x="696" y="241"/>
                      <a:pt x="447" y="384"/>
                      <a:pt x="295" y="580"/>
                    </a:cubicBezTo>
                    <a:cubicBezTo>
                      <a:pt x="143" y="785"/>
                      <a:pt x="81" y="1035"/>
                      <a:pt x="45" y="1276"/>
                    </a:cubicBezTo>
                    <a:cubicBezTo>
                      <a:pt x="18" y="1481"/>
                      <a:pt x="0" y="1686"/>
                      <a:pt x="63" y="1882"/>
                    </a:cubicBezTo>
                    <a:cubicBezTo>
                      <a:pt x="116" y="2070"/>
                      <a:pt x="259" y="2248"/>
                      <a:pt x="447" y="2311"/>
                    </a:cubicBezTo>
                    <a:cubicBezTo>
                      <a:pt x="670" y="2382"/>
                      <a:pt x="919" y="2293"/>
                      <a:pt x="1116" y="2168"/>
                    </a:cubicBezTo>
                    <a:cubicBezTo>
                      <a:pt x="1517" y="1918"/>
                      <a:pt x="1847" y="1525"/>
                      <a:pt x="1910" y="1062"/>
                    </a:cubicBezTo>
                    <a:cubicBezTo>
                      <a:pt x="1963" y="598"/>
                      <a:pt x="1669" y="80"/>
                      <a:pt x="1214"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16"/>
              <p:cNvSpPr/>
              <p:nvPr/>
            </p:nvSpPr>
            <p:spPr>
              <a:xfrm>
                <a:off x="13528791" y="-1976"/>
                <a:ext cx="60857" cy="104742"/>
              </a:xfrm>
              <a:custGeom>
                <a:avLst/>
                <a:gdLst/>
                <a:ahLst/>
                <a:cxnLst/>
                <a:rect l="l" t="t" r="r" b="b"/>
                <a:pathLst>
                  <a:path w="545" h="938" extrusionOk="0">
                    <a:moveTo>
                      <a:pt x="188" y="938"/>
                    </a:moveTo>
                    <a:cubicBezTo>
                      <a:pt x="0" y="688"/>
                      <a:pt x="18" y="304"/>
                      <a:pt x="241" y="81"/>
                    </a:cubicBezTo>
                    <a:cubicBezTo>
                      <a:pt x="286" y="37"/>
                      <a:pt x="348" y="1"/>
                      <a:pt x="411" y="28"/>
                    </a:cubicBezTo>
                    <a:cubicBezTo>
                      <a:pt x="437" y="46"/>
                      <a:pt x="455" y="90"/>
                      <a:pt x="464" y="126"/>
                    </a:cubicBezTo>
                    <a:cubicBezTo>
                      <a:pt x="544" y="393"/>
                      <a:pt x="446" y="697"/>
                      <a:pt x="223" y="866"/>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16"/>
              <p:cNvSpPr/>
              <p:nvPr/>
            </p:nvSpPr>
            <p:spPr>
              <a:xfrm>
                <a:off x="14000456" y="-80212"/>
                <a:ext cx="479266" cy="336893"/>
              </a:xfrm>
              <a:custGeom>
                <a:avLst/>
                <a:gdLst/>
                <a:ahLst/>
                <a:cxnLst/>
                <a:rect l="l" t="t" r="r" b="b"/>
                <a:pathLst>
                  <a:path w="4292" h="3017" extrusionOk="0">
                    <a:moveTo>
                      <a:pt x="0" y="2258"/>
                    </a:moveTo>
                    <a:cubicBezTo>
                      <a:pt x="0" y="2508"/>
                      <a:pt x="36" y="2802"/>
                      <a:pt x="250" y="2936"/>
                    </a:cubicBezTo>
                    <a:cubicBezTo>
                      <a:pt x="375" y="3016"/>
                      <a:pt x="527" y="3016"/>
                      <a:pt x="678" y="3016"/>
                    </a:cubicBezTo>
                    <a:cubicBezTo>
                      <a:pt x="1704" y="2980"/>
                      <a:pt x="2721" y="2713"/>
                      <a:pt x="3622" y="2231"/>
                    </a:cubicBezTo>
                    <a:cubicBezTo>
                      <a:pt x="3783" y="2142"/>
                      <a:pt x="3943" y="2044"/>
                      <a:pt x="4050" y="1901"/>
                    </a:cubicBezTo>
                    <a:cubicBezTo>
                      <a:pt x="4291" y="1580"/>
                      <a:pt x="4175" y="1080"/>
                      <a:pt x="3890" y="795"/>
                    </a:cubicBezTo>
                    <a:cubicBezTo>
                      <a:pt x="3604" y="500"/>
                      <a:pt x="3203" y="375"/>
                      <a:pt x="2801" y="286"/>
                    </a:cubicBezTo>
                    <a:cubicBezTo>
                      <a:pt x="2382" y="188"/>
                      <a:pt x="1963" y="126"/>
                      <a:pt x="1526" y="99"/>
                    </a:cubicBezTo>
                    <a:cubicBezTo>
                      <a:pt x="72" y="1"/>
                      <a:pt x="0" y="1027"/>
                      <a:pt x="0" y="225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16"/>
              <p:cNvSpPr/>
              <p:nvPr/>
            </p:nvSpPr>
            <p:spPr>
              <a:xfrm>
                <a:off x="14495055" y="63350"/>
                <a:ext cx="247226" cy="172411"/>
              </a:xfrm>
              <a:custGeom>
                <a:avLst/>
                <a:gdLst/>
                <a:ahLst/>
                <a:cxnLst/>
                <a:rect l="l" t="t" r="r" b="b"/>
                <a:pathLst>
                  <a:path w="2214" h="1544" extrusionOk="0">
                    <a:moveTo>
                      <a:pt x="1143" y="134"/>
                    </a:moveTo>
                    <a:cubicBezTo>
                      <a:pt x="1277" y="62"/>
                      <a:pt x="1428" y="0"/>
                      <a:pt x="1589" y="0"/>
                    </a:cubicBezTo>
                    <a:cubicBezTo>
                      <a:pt x="1963" y="9"/>
                      <a:pt x="2213" y="473"/>
                      <a:pt x="2106" y="830"/>
                    </a:cubicBezTo>
                    <a:cubicBezTo>
                      <a:pt x="1990" y="1187"/>
                      <a:pt x="1616" y="1418"/>
                      <a:pt x="1250" y="1481"/>
                    </a:cubicBezTo>
                    <a:cubicBezTo>
                      <a:pt x="929" y="1526"/>
                      <a:pt x="126" y="1543"/>
                      <a:pt x="63" y="1124"/>
                    </a:cubicBezTo>
                    <a:cubicBezTo>
                      <a:pt x="1" y="723"/>
                      <a:pt x="866" y="268"/>
                      <a:pt x="1143" y="13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16"/>
              <p:cNvSpPr/>
              <p:nvPr/>
            </p:nvSpPr>
            <p:spPr>
              <a:xfrm>
                <a:off x="14627595" y="510130"/>
                <a:ext cx="248120" cy="172411"/>
              </a:xfrm>
              <a:custGeom>
                <a:avLst/>
                <a:gdLst/>
                <a:ahLst/>
                <a:cxnLst/>
                <a:rect l="l" t="t" r="r" b="b"/>
                <a:pathLst>
                  <a:path w="2222" h="1544" extrusionOk="0">
                    <a:moveTo>
                      <a:pt x="1142" y="134"/>
                    </a:moveTo>
                    <a:cubicBezTo>
                      <a:pt x="1285" y="63"/>
                      <a:pt x="1428" y="0"/>
                      <a:pt x="1588" y="0"/>
                    </a:cubicBezTo>
                    <a:cubicBezTo>
                      <a:pt x="1963" y="9"/>
                      <a:pt x="2222" y="473"/>
                      <a:pt x="2106" y="830"/>
                    </a:cubicBezTo>
                    <a:cubicBezTo>
                      <a:pt x="1990" y="1187"/>
                      <a:pt x="1624" y="1419"/>
                      <a:pt x="1249" y="1481"/>
                    </a:cubicBezTo>
                    <a:cubicBezTo>
                      <a:pt x="928" y="1526"/>
                      <a:pt x="134" y="1544"/>
                      <a:pt x="63" y="1124"/>
                    </a:cubicBezTo>
                    <a:cubicBezTo>
                      <a:pt x="0" y="723"/>
                      <a:pt x="874" y="268"/>
                      <a:pt x="1142" y="13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16"/>
              <p:cNvSpPr/>
              <p:nvPr/>
            </p:nvSpPr>
            <p:spPr>
              <a:xfrm>
                <a:off x="13848494" y="-76681"/>
                <a:ext cx="84865" cy="72917"/>
              </a:xfrm>
              <a:custGeom>
                <a:avLst/>
                <a:gdLst/>
                <a:ahLst/>
                <a:cxnLst/>
                <a:rect l="l" t="t" r="r" b="b"/>
                <a:pathLst>
                  <a:path w="760" h="653" extrusionOk="0">
                    <a:moveTo>
                      <a:pt x="509" y="63"/>
                    </a:moveTo>
                    <a:cubicBezTo>
                      <a:pt x="340" y="1"/>
                      <a:pt x="135" y="81"/>
                      <a:pt x="63" y="242"/>
                    </a:cubicBezTo>
                    <a:cubicBezTo>
                      <a:pt x="1" y="411"/>
                      <a:pt x="108" y="625"/>
                      <a:pt x="286" y="652"/>
                    </a:cubicBezTo>
                    <a:cubicBezTo>
                      <a:pt x="313" y="652"/>
                      <a:pt x="340" y="652"/>
                      <a:pt x="367" y="652"/>
                    </a:cubicBezTo>
                    <a:cubicBezTo>
                      <a:pt x="411" y="652"/>
                      <a:pt x="465" y="652"/>
                      <a:pt x="509" y="634"/>
                    </a:cubicBezTo>
                    <a:cubicBezTo>
                      <a:pt x="643" y="599"/>
                      <a:pt x="741" y="465"/>
                      <a:pt x="750" y="331"/>
                    </a:cubicBezTo>
                    <a:cubicBezTo>
                      <a:pt x="759" y="197"/>
                      <a:pt x="670" y="54"/>
                      <a:pt x="536" y="1"/>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16"/>
              <p:cNvSpPr/>
              <p:nvPr/>
            </p:nvSpPr>
            <p:spPr>
              <a:xfrm>
                <a:off x="14294827" y="314824"/>
                <a:ext cx="373631" cy="37966"/>
              </a:xfrm>
              <a:custGeom>
                <a:avLst/>
                <a:gdLst/>
                <a:ahLst/>
                <a:cxnLst/>
                <a:rect l="l" t="t" r="r" b="b"/>
                <a:pathLst>
                  <a:path w="3346" h="340" extrusionOk="0">
                    <a:moveTo>
                      <a:pt x="2240" y="36"/>
                    </a:moveTo>
                    <a:cubicBezTo>
                      <a:pt x="1517" y="1"/>
                      <a:pt x="580" y="45"/>
                      <a:pt x="295" y="126"/>
                    </a:cubicBezTo>
                    <a:cubicBezTo>
                      <a:pt x="1" y="215"/>
                      <a:pt x="491" y="322"/>
                      <a:pt x="1258" y="340"/>
                    </a:cubicBezTo>
                    <a:cubicBezTo>
                      <a:pt x="1374" y="340"/>
                      <a:pt x="1490" y="340"/>
                      <a:pt x="1606" y="340"/>
                    </a:cubicBezTo>
                    <a:cubicBezTo>
                      <a:pt x="1829" y="340"/>
                      <a:pt x="2052" y="340"/>
                      <a:pt x="2266" y="331"/>
                    </a:cubicBezTo>
                    <a:cubicBezTo>
                      <a:pt x="2846" y="313"/>
                      <a:pt x="3283" y="242"/>
                      <a:pt x="3310" y="170"/>
                    </a:cubicBezTo>
                    <a:cubicBezTo>
                      <a:pt x="3346" y="99"/>
                      <a:pt x="2953" y="28"/>
                      <a:pt x="2391" y="1"/>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16"/>
              <p:cNvSpPr/>
              <p:nvPr/>
            </p:nvSpPr>
            <p:spPr>
              <a:xfrm>
                <a:off x="13650285" y="232190"/>
                <a:ext cx="207362" cy="63872"/>
              </a:xfrm>
              <a:custGeom>
                <a:avLst/>
                <a:gdLst/>
                <a:ahLst/>
                <a:cxnLst/>
                <a:rect l="l" t="t" r="r" b="b"/>
                <a:pathLst>
                  <a:path w="1857" h="572" extrusionOk="0">
                    <a:moveTo>
                      <a:pt x="1" y="571"/>
                    </a:moveTo>
                    <a:lnTo>
                      <a:pt x="1000" y="384"/>
                    </a:lnTo>
                    <a:lnTo>
                      <a:pt x="1856" y="0"/>
                    </a:lnTo>
                    <a:cubicBezTo>
                      <a:pt x="1856" y="0"/>
                      <a:pt x="1847" y="348"/>
                      <a:pt x="1758" y="527"/>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16"/>
              <p:cNvSpPr/>
              <p:nvPr/>
            </p:nvSpPr>
            <p:spPr>
              <a:xfrm>
                <a:off x="14517064" y="378307"/>
                <a:ext cx="973384" cy="228243"/>
              </a:xfrm>
              <a:custGeom>
                <a:avLst/>
                <a:gdLst/>
                <a:ahLst/>
                <a:cxnLst/>
                <a:rect l="l" t="t" r="r" b="b"/>
                <a:pathLst>
                  <a:path w="8717" h="2044" extrusionOk="0">
                    <a:moveTo>
                      <a:pt x="241" y="2043"/>
                    </a:moveTo>
                    <a:cubicBezTo>
                      <a:pt x="241" y="2043"/>
                      <a:pt x="99" y="553"/>
                      <a:pt x="4354" y="321"/>
                    </a:cubicBezTo>
                    <a:cubicBezTo>
                      <a:pt x="8600" y="98"/>
                      <a:pt x="8636" y="1775"/>
                      <a:pt x="8636" y="1775"/>
                    </a:cubicBezTo>
                    <a:cubicBezTo>
                      <a:pt x="8636" y="1775"/>
                      <a:pt x="8716" y="330"/>
                      <a:pt x="8484" y="161"/>
                    </a:cubicBezTo>
                    <a:cubicBezTo>
                      <a:pt x="8261" y="0"/>
                      <a:pt x="482" y="27"/>
                      <a:pt x="241" y="161"/>
                    </a:cubicBezTo>
                    <a:cubicBezTo>
                      <a:pt x="1" y="303"/>
                      <a:pt x="241" y="2043"/>
                      <a:pt x="241" y="204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16"/>
              <p:cNvSpPr/>
              <p:nvPr/>
            </p:nvSpPr>
            <p:spPr>
              <a:xfrm>
                <a:off x="13620469" y="453291"/>
                <a:ext cx="479266" cy="336893"/>
              </a:xfrm>
              <a:custGeom>
                <a:avLst/>
                <a:gdLst/>
                <a:ahLst/>
                <a:cxnLst/>
                <a:rect l="l" t="t" r="r" b="b"/>
                <a:pathLst>
                  <a:path w="4292" h="3017" extrusionOk="0">
                    <a:moveTo>
                      <a:pt x="0" y="2258"/>
                    </a:moveTo>
                    <a:cubicBezTo>
                      <a:pt x="0" y="2508"/>
                      <a:pt x="36" y="2802"/>
                      <a:pt x="250" y="2936"/>
                    </a:cubicBezTo>
                    <a:cubicBezTo>
                      <a:pt x="375" y="3016"/>
                      <a:pt x="526" y="3016"/>
                      <a:pt x="669" y="3016"/>
                    </a:cubicBezTo>
                    <a:cubicBezTo>
                      <a:pt x="1695" y="2980"/>
                      <a:pt x="2712" y="2704"/>
                      <a:pt x="3622" y="2222"/>
                    </a:cubicBezTo>
                    <a:cubicBezTo>
                      <a:pt x="3783" y="2142"/>
                      <a:pt x="3943" y="2044"/>
                      <a:pt x="4050" y="1901"/>
                    </a:cubicBezTo>
                    <a:cubicBezTo>
                      <a:pt x="4291" y="1571"/>
                      <a:pt x="4175" y="1080"/>
                      <a:pt x="3890" y="795"/>
                    </a:cubicBezTo>
                    <a:cubicBezTo>
                      <a:pt x="3604" y="500"/>
                      <a:pt x="3194" y="375"/>
                      <a:pt x="2801" y="277"/>
                    </a:cubicBezTo>
                    <a:cubicBezTo>
                      <a:pt x="2382" y="188"/>
                      <a:pt x="1954" y="126"/>
                      <a:pt x="1526" y="99"/>
                    </a:cubicBezTo>
                    <a:cubicBezTo>
                      <a:pt x="62" y="1"/>
                      <a:pt x="0" y="1027"/>
                      <a:pt x="0" y="225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16"/>
              <p:cNvSpPr/>
              <p:nvPr/>
            </p:nvSpPr>
            <p:spPr>
              <a:xfrm>
                <a:off x="13472957" y="365633"/>
                <a:ext cx="973384" cy="228243"/>
              </a:xfrm>
              <a:custGeom>
                <a:avLst/>
                <a:gdLst/>
                <a:ahLst/>
                <a:cxnLst/>
                <a:rect l="l" t="t" r="r" b="b"/>
                <a:pathLst>
                  <a:path w="8717" h="2044" extrusionOk="0">
                    <a:moveTo>
                      <a:pt x="242" y="2044"/>
                    </a:moveTo>
                    <a:cubicBezTo>
                      <a:pt x="242" y="2044"/>
                      <a:pt x="108" y="554"/>
                      <a:pt x="4354" y="331"/>
                    </a:cubicBezTo>
                    <a:cubicBezTo>
                      <a:pt x="8601" y="108"/>
                      <a:pt x="8636" y="1776"/>
                      <a:pt x="8636" y="1776"/>
                    </a:cubicBezTo>
                    <a:cubicBezTo>
                      <a:pt x="8636" y="1776"/>
                      <a:pt x="8717" y="331"/>
                      <a:pt x="8494" y="170"/>
                    </a:cubicBezTo>
                    <a:cubicBezTo>
                      <a:pt x="8271" y="1"/>
                      <a:pt x="491" y="28"/>
                      <a:pt x="242" y="170"/>
                    </a:cubicBezTo>
                    <a:cubicBezTo>
                      <a:pt x="1" y="304"/>
                      <a:pt x="242" y="2044"/>
                      <a:pt x="242" y="2044"/>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96" name="Google Shape;2196;p16"/>
          <p:cNvGrpSpPr/>
          <p:nvPr/>
        </p:nvGrpSpPr>
        <p:grpSpPr>
          <a:xfrm>
            <a:off x="-1199669" y="-947392"/>
            <a:ext cx="11192829" cy="1396212"/>
            <a:chOff x="-1199669" y="-794992"/>
            <a:chExt cx="11192829" cy="1396212"/>
          </a:xfrm>
        </p:grpSpPr>
        <p:grpSp>
          <p:nvGrpSpPr>
            <p:cNvPr id="2197" name="Google Shape;2197;p16"/>
            <p:cNvGrpSpPr/>
            <p:nvPr/>
          </p:nvGrpSpPr>
          <p:grpSpPr>
            <a:xfrm>
              <a:off x="-1199669" y="-794992"/>
              <a:ext cx="11004300" cy="1396212"/>
              <a:chOff x="-867581" y="-611517"/>
              <a:chExt cx="11004300" cy="1396212"/>
            </a:xfrm>
          </p:grpSpPr>
          <p:sp>
            <p:nvSpPr>
              <p:cNvPr id="2198" name="Google Shape;2198;p16"/>
              <p:cNvSpPr/>
              <p:nvPr/>
            </p:nvSpPr>
            <p:spPr>
              <a:xfrm>
                <a:off x="-867581" y="-514805"/>
                <a:ext cx="11004300" cy="1299500"/>
              </a:xfrm>
              <a:custGeom>
                <a:avLst/>
                <a:gdLst/>
                <a:ahLst/>
                <a:cxnLst/>
                <a:rect l="l" t="t" r="r" b="b"/>
                <a:pathLst>
                  <a:path w="440172" h="51980" extrusionOk="0">
                    <a:moveTo>
                      <a:pt x="6509" y="45738"/>
                    </a:moveTo>
                    <a:cubicBezTo>
                      <a:pt x="22130" y="52850"/>
                      <a:pt x="70327" y="50945"/>
                      <a:pt x="126905" y="51453"/>
                    </a:cubicBezTo>
                    <a:cubicBezTo>
                      <a:pt x="183484" y="51961"/>
                      <a:pt x="296831" y="48850"/>
                      <a:pt x="345980" y="48786"/>
                    </a:cubicBezTo>
                    <a:cubicBezTo>
                      <a:pt x="395129" y="48723"/>
                      <a:pt x="407639" y="54057"/>
                      <a:pt x="421799" y="51072"/>
                    </a:cubicBezTo>
                    <a:cubicBezTo>
                      <a:pt x="435960" y="48088"/>
                      <a:pt x="431705" y="39134"/>
                      <a:pt x="430943" y="30879"/>
                    </a:cubicBezTo>
                    <a:cubicBezTo>
                      <a:pt x="430181" y="22624"/>
                      <a:pt x="459582" y="5924"/>
                      <a:pt x="417227" y="1542"/>
                    </a:cubicBezTo>
                    <a:cubicBezTo>
                      <a:pt x="374873" y="-2839"/>
                      <a:pt x="240824" y="3384"/>
                      <a:pt x="176816" y="4590"/>
                    </a:cubicBezTo>
                    <a:cubicBezTo>
                      <a:pt x="112808" y="5797"/>
                      <a:pt x="61564" y="1923"/>
                      <a:pt x="33179" y="8781"/>
                    </a:cubicBezTo>
                    <a:cubicBezTo>
                      <a:pt x="4795" y="15639"/>
                      <a:pt x="-9112" y="38626"/>
                      <a:pt x="6509" y="45738"/>
                    </a:cubicBezTo>
                    <a:close/>
                  </a:path>
                </a:pathLst>
              </a:custGeom>
              <a:gradFill>
                <a:gsLst>
                  <a:gs pos="0">
                    <a:schemeClr val="accent6"/>
                  </a:gs>
                  <a:gs pos="100000">
                    <a:schemeClr val="accent5"/>
                  </a:gs>
                </a:gsLst>
                <a:lin ang="5400012" scaled="0"/>
              </a:gradFill>
              <a:ln>
                <a:noFill/>
              </a:ln>
            </p:spPr>
          </p:sp>
          <p:sp>
            <p:nvSpPr>
              <p:cNvPr id="2199" name="Google Shape;2199;p16"/>
              <p:cNvSpPr/>
              <p:nvPr/>
            </p:nvSpPr>
            <p:spPr>
              <a:xfrm>
                <a:off x="2223501" y="-158212"/>
                <a:ext cx="950360" cy="385571"/>
              </a:xfrm>
              <a:custGeom>
                <a:avLst/>
                <a:gdLst/>
                <a:ahLst/>
                <a:cxnLst/>
                <a:rect l="l" t="t" r="r" b="b"/>
                <a:pathLst>
                  <a:path w="8511" h="3453" extrusionOk="0">
                    <a:moveTo>
                      <a:pt x="223" y="54"/>
                    </a:moveTo>
                    <a:cubicBezTo>
                      <a:pt x="0" y="1089"/>
                      <a:pt x="0" y="2347"/>
                      <a:pt x="223" y="3373"/>
                    </a:cubicBezTo>
                    <a:lnTo>
                      <a:pt x="223" y="3373"/>
                    </a:lnTo>
                    <a:cubicBezTo>
                      <a:pt x="2917"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08" y="1"/>
                      <a:pt x="1570" y="18"/>
                      <a:pt x="223"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16"/>
              <p:cNvSpPr/>
              <p:nvPr/>
            </p:nvSpPr>
            <p:spPr>
              <a:xfrm>
                <a:off x="4226756" y="-158212"/>
                <a:ext cx="950471" cy="385571"/>
              </a:xfrm>
              <a:custGeom>
                <a:avLst/>
                <a:gdLst/>
                <a:ahLst/>
                <a:cxnLst/>
                <a:rect l="l" t="t" r="r" b="b"/>
                <a:pathLst>
                  <a:path w="8512" h="3453" extrusionOk="0">
                    <a:moveTo>
                      <a:pt x="223" y="54"/>
                    </a:moveTo>
                    <a:cubicBezTo>
                      <a:pt x="0" y="1089"/>
                      <a:pt x="0" y="2347"/>
                      <a:pt x="223" y="3373"/>
                    </a:cubicBezTo>
                    <a:lnTo>
                      <a:pt x="223" y="3373"/>
                    </a:lnTo>
                    <a:cubicBezTo>
                      <a:pt x="2918" y="3453"/>
                      <a:pt x="5594" y="3453"/>
                      <a:pt x="8288" y="3373"/>
                    </a:cubicBezTo>
                    <a:lnTo>
                      <a:pt x="8288" y="3373"/>
                    </a:lnTo>
                    <a:cubicBezTo>
                      <a:pt x="8511" y="2347"/>
                      <a:pt x="8511" y="1089"/>
                      <a:pt x="8288" y="54"/>
                    </a:cubicBezTo>
                    <a:lnTo>
                      <a:pt x="8288" y="54"/>
                    </a:lnTo>
                    <a:cubicBezTo>
                      <a:pt x="6941" y="18"/>
                      <a:pt x="5594" y="1"/>
                      <a:pt x="4256" y="1"/>
                    </a:cubicBezTo>
                    <a:lnTo>
                      <a:pt x="4256" y="1"/>
                    </a:lnTo>
                    <a:cubicBezTo>
                      <a:pt x="2909" y="1"/>
                      <a:pt x="1571" y="18"/>
                      <a:pt x="223"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16"/>
              <p:cNvSpPr/>
              <p:nvPr/>
            </p:nvSpPr>
            <p:spPr>
              <a:xfrm>
                <a:off x="1790132" y="3120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603"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16"/>
              <p:cNvSpPr/>
              <p:nvPr/>
            </p:nvSpPr>
            <p:spPr>
              <a:xfrm>
                <a:off x="3793387" y="3120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16"/>
              <p:cNvSpPr/>
              <p:nvPr/>
            </p:nvSpPr>
            <p:spPr>
              <a:xfrm>
                <a:off x="4794568" y="312006"/>
                <a:ext cx="949466" cy="385571"/>
              </a:xfrm>
              <a:custGeom>
                <a:avLst/>
                <a:gdLst/>
                <a:ahLst/>
                <a:cxnLst/>
                <a:rect l="l" t="t" r="r" b="b"/>
                <a:pathLst>
                  <a:path w="8503" h="3453" extrusionOk="0">
                    <a:moveTo>
                      <a:pt x="223" y="54"/>
                    </a:moveTo>
                    <a:cubicBezTo>
                      <a:pt x="0" y="1089"/>
                      <a:pt x="0" y="2346"/>
                      <a:pt x="223" y="3372"/>
                    </a:cubicBezTo>
                    <a:lnTo>
                      <a:pt x="223" y="3372"/>
                    </a:lnTo>
                    <a:cubicBezTo>
                      <a:pt x="2909" y="3453"/>
                      <a:pt x="5594" y="3453"/>
                      <a:pt x="8279" y="3372"/>
                    </a:cubicBezTo>
                    <a:lnTo>
                      <a:pt x="8279" y="3372"/>
                    </a:lnTo>
                    <a:cubicBezTo>
                      <a:pt x="8502" y="2346"/>
                      <a:pt x="8502" y="1089"/>
                      <a:pt x="8279" y="54"/>
                    </a:cubicBezTo>
                    <a:lnTo>
                      <a:pt x="8279" y="54"/>
                    </a:lnTo>
                    <a:cubicBezTo>
                      <a:pt x="6941" y="18"/>
                      <a:pt x="5594" y="0"/>
                      <a:pt x="4256" y="0"/>
                    </a:cubicBezTo>
                    <a:lnTo>
                      <a:pt x="4256" y="0"/>
                    </a:lnTo>
                    <a:cubicBezTo>
                      <a:pt x="2909" y="0"/>
                      <a:pt x="1562" y="18"/>
                      <a:pt x="223"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16"/>
              <p:cNvSpPr/>
              <p:nvPr/>
            </p:nvSpPr>
            <p:spPr>
              <a:xfrm>
                <a:off x="767065" y="3120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594" y="0"/>
                      <a:pt x="4256" y="0"/>
                    </a:cubicBezTo>
                    <a:lnTo>
                      <a:pt x="4256" y="0"/>
                    </a:lnTo>
                    <a:cubicBezTo>
                      <a:pt x="2909"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16"/>
              <p:cNvSpPr/>
              <p:nvPr/>
            </p:nvSpPr>
            <p:spPr>
              <a:xfrm>
                <a:off x="3231605" y="-158212"/>
                <a:ext cx="950360" cy="385571"/>
              </a:xfrm>
              <a:custGeom>
                <a:avLst/>
                <a:gdLst/>
                <a:ahLst/>
                <a:cxnLst/>
                <a:rect l="l" t="t" r="r" b="b"/>
                <a:pathLst>
                  <a:path w="8511" h="3453" extrusionOk="0">
                    <a:moveTo>
                      <a:pt x="223" y="54"/>
                    </a:moveTo>
                    <a:cubicBezTo>
                      <a:pt x="0" y="1089"/>
                      <a:pt x="0" y="2347"/>
                      <a:pt x="223" y="3373"/>
                    </a:cubicBezTo>
                    <a:lnTo>
                      <a:pt x="223" y="3373"/>
                    </a:lnTo>
                    <a:cubicBezTo>
                      <a:pt x="2917"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17" y="1"/>
                      <a:pt x="1570" y="18"/>
                      <a:pt x="223"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16"/>
              <p:cNvSpPr/>
              <p:nvPr/>
            </p:nvSpPr>
            <p:spPr>
              <a:xfrm>
                <a:off x="5226931" y="-158212"/>
                <a:ext cx="950360" cy="385571"/>
              </a:xfrm>
              <a:custGeom>
                <a:avLst/>
                <a:gdLst/>
                <a:ahLst/>
                <a:cxnLst/>
                <a:rect l="l" t="t" r="r" b="b"/>
                <a:pathLst>
                  <a:path w="8511" h="3453" extrusionOk="0">
                    <a:moveTo>
                      <a:pt x="232" y="54"/>
                    </a:moveTo>
                    <a:cubicBezTo>
                      <a:pt x="0" y="1089"/>
                      <a:pt x="9" y="2347"/>
                      <a:pt x="232" y="3373"/>
                    </a:cubicBezTo>
                    <a:lnTo>
                      <a:pt x="232" y="3373"/>
                    </a:lnTo>
                    <a:cubicBezTo>
                      <a:pt x="2917" y="3453"/>
                      <a:pt x="5603" y="3453"/>
                      <a:pt x="8288" y="3373"/>
                    </a:cubicBezTo>
                    <a:lnTo>
                      <a:pt x="8288" y="3373"/>
                    </a:lnTo>
                    <a:cubicBezTo>
                      <a:pt x="8511" y="2347"/>
                      <a:pt x="8511" y="1089"/>
                      <a:pt x="8288" y="54"/>
                    </a:cubicBezTo>
                    <a:lnTo>
                      <a:pt x="8288" y="54"/>
                    </a:lnTo>
                    <a:cubicBezTo>
                      <a:pt x="6941" y="18"/>
                      <a:pt x="5603" y="1"/>
                      <a:pt x="4256" y="1"/>
                    </a:cubicBezTo>
                    <a:lnTo>
                      <a:pt x="4256" y="1"/>
                    </a:lnTo>
                    <a:cubicBezTo>
                      <a:pt x="2917" y="1"/>
                      <a:pt x="1570" y="18"/>
                      <a:pt x="232" y="54"/>
                    </a:cubicBezTo>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16"/>
              <p:cNvSpPr/>
              <p:nvPr/>
            </p:nvSpPr>
            <p:spPr>
              <a:xfrm>
                <a:off x="1200434" y="-158212"/>
                <a:ext cx="950360" cy="385571"/>
              </a:xfrm>
              <a:custGeom>
                <a:avLst/>
                <a:gdLst/>
                <a:ahLst/>
                <a:cxnLst/>
                <a:rect l="l" t="t" r="r" b="b"/>
                <a:pathLst>
                  <a:path w="8511" h="3453" extrusionOk="0">
                    <a:moveTo>
                      <a:pt x="223" y="54"/>
                    </a:moveTo>
                    <a:cubicBezTo>
                      <a:pt x="0" y="1089"/>
                      <a:pt x="0" y="2347"/>
                      <a:pt x="223" y="3373"/>
                    </a:cubicBezTo>
                    <a:lnTo>
                      <a:pt x="223" y="3373"/>
                    </a:lnTo>
                    <a:cubicBezTo>
                      <a:pt x="2909" y="3453"/>
                      <a:pt x="5594" y="3453"/>
                      <a:pt x="8279" y="3373"/>
                    </a:cubicBezTo>
                    <a:lnTo>
                      <a:pt x="8279" y="3373"/>
                    </a:lnTo>
                    <a:cubicBezTo>
                      <a:pt x="8511" y="2347"/>
                      <a:pt x="8511" y="1089"/>
                      <a:pt x="8279" y="54"/>
                    </a:cubicBezTo>
                    <a:lnTo>
                      <a:pt x="8279" y="54"/>
                    </a:lnTo>
                    <a:cubicBezTo>
                      <a:pt x="6941" y="18"/>
                      <a:pt x="5594" y="1"/>
                      <a:pt x="4256" y="1"/>
                    </a:cubicBezTo>
                    <a:lnTo>
                      <a:pt x="4256" y="1"/>
                    </a:lnTo>
                    <a:cubicBezTo>
                      <a:pt x="2909" y="1"/>
                      <a:pt x="1570" y="18"/>
                      <a:pt x="223" y="54"/>
                    </a:cubicBezTo>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16"/>
              <p:cNvSpPr/>
              <p:nvPr/>
            </p:nvSpPr>
            <p:spPr>
              <a:xfrm>
                <a:off x="190320" y="-158212"/>
                <a:ext cx="950471" cy="385571"/>
              </a:xfrm>
              <a:custGeom>
                <a:avLst/>
                <a:gdLst/>
                <a:ahLst/>
                <a:cxnLst/>
                <a:rect l="l" t="t" r="r" b="b"/>
                <a:pathLst>
                  <a:path w="8512" h="3453" extrusionOk="0">
                    <a:moveTo>
                      <a:pt x="223" y="54"/>
                    </a:moveTo>
                    <a:cubicBezTo>
                      <a:pt x="0" y="1089"/>
                      <a:pt x="0" y="2347"/>
                      <a:pt x="223" y="3373"/>
                    </a:cubicBezTo>
                    <a:lnTo>
                      <a:pt x="223" y="3373"/>
                    </a:lnTo>
                    <a:cubicBezTo>
                      <a:pt x="2918"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09" y="1"/>
                      <a:pt x="1570" y="18"/>
                      <a:pt x="223"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16"/>
              <p:cNvSpPr/>
              <p:nvPr/>
            </p:nvSpPr>
            <p:spPr>
              <a:xfrm>
                <a:off x="2798236" y="3120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603"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16"/>
              <p:cNvSpPr/>
              <p:nvPr/>
            </p:nvSpPr>
            <p:spPr>
              <a:xfrm>
                <a:off x="-243048" y="3120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603"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16"/>
              <p:cNvSpPr/>
              <p:nvPr/>
            </p:nvSpPr>
            <p:spPr>
              <a:xfrm>
                <a:off x="5837511" y="3120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16"/>
              <p:cNvSpPr/>
              <p:nvPr/>
            </p:nvSpPr>
            <p:spPr>
              <a:xfrm>
                <a:off x="2202597" y="-171229"/>
                <a:ext cx="973384" cy="222325"/>
              </a:xfrm>
              <a:custGeom>
                <a:avLst/>
                <a:gdLst/>
                <a:ahLst/>
                <a:cxnLst/>
                <a:rect l="l" t="t" r="r" b="b"/>
                <a:pathLst>
                  <a:path w="8717" h="1991" extrusionOk="0">
                    <a:moveTo>
                      <a:pt x="4635" y="0"/>
                    </a:moveTo>
                    <a:cubicBezTo>
                      <a:pt x="2550" y="0"/>
                      <a:pt x="376" y="43"/>
                      <a:pt x="251" y="118"/>
                    </a:cubicBezTo>
                    <a:cubicBezTo>
                      <a:pt x="1" y="251"/>
                      <a:pt x="251" y="1991"/>
                      <a:pt x="251" y="1991"/>
                    </a:cubicBezTo>
                    <a:cubicBezTo>
                      <a:pt x="251" y="1991"/>
                      <a:pt x="108" y="501"/>
                      <a:pt x="4354" y="278"/>
                    </a:cubicBezTo>
                    <a:cubicBezTo>
                      <a:pt x="4629" y="263"/>
                      <a:pt x="4886" y="256"/>
                      <a:pt x="5127" y="256"/>
                    </a:cubicBezTo>
                    <a:cubicBezTo>
                      <a:pt x="8606" y="256"/>
                      <a:pt x="8645" y="1723"/>
                      <a:pt x="8645" y="1723"/>
                    </a:cubicBezTo>
                    <a:cubicBezTo>
                      <a:pt x="8645" y="1723"/>
                      <a:pt x="8717" y="278"/>
                      <a:pt x="8494" y="118"/>
                    </a:cubicBezTo>
                    <a:cubicBezTo>
                      <a:pt x="8387" y="36"/>
                      <a:pt x="6549" y="0"/>
                      <a:pt x="4635" y="0"/>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16"/>
              <p:cNvSpPr/>
              <p:nvPr/>
            </p:nvSpPr>
            <p:spPr>
              <a:xfrm>
                <a:off x="3242664" y="-216901"/>
                <a:ext cx="925591" cy="156443"/>
              </a:xfrm>
              <a:custGeom>
                <a:avLst/>
                <a:gdLst/>
                <a:ahLst/>
                <a:cxnLst/>
                <a:rect l="l" t="t" r="r" b="b"/>
                <a:pathLst>
                  <a:path w="8289" h="1401" extrusionOk="0">
                    <a:moveTo>
                      <a:pt x="0" y="1401"/>
                    </a:moveTo>
                    <a:cubicBezTo>
                      <a:pt x="348" y="357"/>
                      <a:pt x="3783" y="785"/>
                      <a:pt x="5603" y="767"/>
                    </a:cubicBezTo>
                    <a:cubicBezTo>
                      <a:pt x="7423" y="741"/>
                      <a:pt x="8288" y="1151"/>
                      <a:pt x="8288" y="1151"/>
                    </a:cubicBezTo>
                    <a:lnTo>
                      <a:pt x="8190" y="580"/>
                    </a:lnTo>
                    <a:cubicBezTo>
                      <a:pt x="8190" y="580"/>
                      <a:pt x="4006" y="0"/>
                      <a:pt x="125" y="580"/>
                    </a:cubicBezTo>
                    <a:cubicBezTo>
                      <a:pt x="125" y="580"/>
                      <a:pt x="27" y="1106"/>
                      <a:pt x="0" y="140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16"/>
              <p:cNvSpPr/>
              <p:nvPr/>
            </p:nvSpPr>
            <p:spPr>
              <a:xfrm>
                <a:off x="4229913" y="-203948"/>
                <a:ext cx="427454" cy="207250"/>
              </a:xfrm>
              <a:custGeom>
                <a:avLst/>
                <a:gdLst/>
                <a:ahLst/>
                <a:cxnLst/>
                <a:rect l="l" t="t" r="r" b="b"/>
                <a:pathLst>
                  <a:path w="3828" h="1856" extrusionOk="0">
                    <a:moveTo>
                      <a:pt x="3827" y="446"/>
                    </a:moveTo>
                    <a:cubicBezTo>
                      <a:pt x="643" y="625"/>
                      <a:pt x="36" y="1856"/>
                      <a:pt x="36" y="1856"/>
                    </a:cubicBezTo>
                    <a:cubicBezTo>
                      <a:pt x="36" y="1856"/>
                      <a:pt x="0" y="919"/>
                      <a:pt x="196" y="464"/>
                    </a:cubicBezTo>
                    <a:cubicBezTo>
                      <a:pt x="402" y="0"/>
                      <a:pt x="3827" y="446"/>
                      <a:pt x="3827" y="446"/>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16"/>
              <p:cNvSpPr/>
              <p:nvPr/>
            </p:nvSpPr>
            <p:spPr>
              <a:xfrm>
                <a:off x="1770333" y="298889"/>
                <a:ext cx="972379" cy="222437"/>
              </a:xfrm>
              <a:custGeom>
                <a:avLst/>
                <a:gdLst/>
                <a:ahLst/>
                <a:cxnLst/>
                <a:rect l="l" t="t" r="r" b="b"/>
                <a:pathLst>
                  <a:path w="8708" h="1992" extrusionOk="0">
                    <a:moveTo>
                      <a:pt x="4625" y="1"/>
                    </a:moveTo>
                    <a:cubicBezTo>
                      <a:pt x="2541" y="1"/>
                      <a:pt x="367" y="44"/>
                      <a:pt x="241" y="118"/>
                    </a:cubicBezTo>
                    <a:cubicBezTo>
                      <a:pt x="0" y="252"/>
                      <a:pt x="241" y="1992"/>
                      <a:pt x="241" y="1992"/>
                    </a:cubicBezTo>
                    <a:cubicBezTo>
                      <a:pt x="241" y="1992"/>
                      <a:pt x="98" y="502"/>
                      <a:pt x="4345" y="279"/>
                    </a:cubicBezTo>
                    <a:cubicBezTo>
                      <a:pt x="4611" y="265"/>
                      <a:pt x="4861" y="258"/>
                      <a:pt x="5096" y="258"/>
                    </a:cubicBezTo>
                    <a:cubicBezTo>
                      <a:pt x="8604" y="258"/>
                      <a:pt x="8636" y="1724"/>
                      <a:pt x="8636" y="1724"/>
                    </a:cubicBezTo>
                    <a:cubicBezTo>
                      <a:pt x="8636" y="1724"/>
                      <a:pt x="8707" y="279"/>
                      <a:pt x="8484" y="118"/>
                    </a:cubicBezTo>
                    <a:cubicBezTo>
                      <a:pt x="8377" y="37"/>
                      <a:pt x="6539" y="1"/>
                      <a:pt x="4625" y="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16"/>
              <p:cNvSpPr/>
              <p:nvPr/>
            </p:nvSpPr>
            <p:spPr>
              <a:xfrm>
                <a:off x="2809284" y="254223"/>
                <a:ext cx="925591" cy="155549"/>
              </a:xfrm>
              <a:custGeom>
                <a:avLst/>
                <a:gdLst/>
                <a:ahLst/>
                <a:cxnLst/>
                <a:rect l="l" t="t" r="r" b="b"/>
                <a:pathLst>
                  <a:path w="8289" h="1393" extrusionOk="0">
                    <a:moveTo>
                      <a:pt x="1" y="1393"/>
                    </a:moveTo>
                    <a:cubicBezTo>
                      <a:pt x="358" y="349"/>
                      <a:pt x="3783" y="777"/>
                      <a:pt x="5603" y="759"/>
                    </a:cubicBezTo>
                    <a:cubicBezTo>
                      <a:pt x="7423" y="741"/>
                      <a:pt x="8288" y="1143"/>
                      <a:pt x="8288" y="1143"/>
                    </a:cubicBezTo>
                    <a:lnTo>
                      <a:pt x="8190" y="572"/>
                    </a:lnTo>
                    <a:cubicBezTo>
                      <a:pt x="8190" y="572"/>
                      <a:pt x="4015" y="1"/>
                      <a:pt x="126" y="572"/>
                    </a:cubicBezTo>
                    <a:cubicBezTo>
                      <a:pt x="126" y="572"/>
                      <a:pt x="28" y="1098"/>
                      <a:pt x="1" y="139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16"/>
              <p:cNvSpPr/>
              <p:nvPr/>
            </p:nvSpPr>
            <p:spPr>
              <a:xfrm>
                <a:off x="3796533" y="266171"/>
                <a:ext cx="427454" cy="207362"/>
              </a:xfrm>
              <a:custGeom>
                <a:avLst/>
                <a:gdLst/>
                <a:ahLst/>
                <a:cxnLst/>
                <a:rect l="l" t="t" r="r" b="b"/>
                <a:pathLst>
                  <a:path w="3828" h="1857" extrusionOk="0">
                    <a:moveTo>
                      <a:pt x="3828" y="447"/>
                    </a:moveTo>
                    <a:cubicBezTo>
                      <a:pt x="643" y="634"/>
                      <a:pt x="36" y="1856"/>
                      <a:pt x="36" y="1856"/>
                    </a:cubicBezTo>
                    <a:cubicBezTo>
                      <a:pt x="36" y="1856"/>
                      <a:pt x="1" y="929"/>
                      <a:pt x="197" y="465"/>
                    </a:cubicBezTo>
                    <a:cubicBezTo>
                      <a:pt x="402" y="1"/>
                      <a:pt x="3828" y="447"/>
                      <a:pt x="3828" y="447"/>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16"/>
              <p:cNvSpPr/>
              <p:nvPr/>
            </p:nvSpPr>
            <p:spPr>
              <a:xfrm>
                <a:off x="779064" y="254223"/>
                <a:ext cx="925591" cy="155549"/>
              </a:xfrm>
              <a:custGeom>
                <a:avLst/>
                <a:gdLst/>
                <a:ahLst/>
                <a:cxnLst/>
                <a:rect l="l" t="t" r="r" b="b"/>
                <a:pathLst>
                  <a:path w="8289" h="1393" extrusionOk="0">
                    <a:moveTo>
                      <a:pt x="1" y="1393"/>
                    </a:moveTo>
                    <a:cubicBezTo>
                      <a:pt x="358" y="349"/>
                      <a:pt x="3783" y="777"/>
                      <a:pt x="5603" y="759"/>
                    </a:cubicBezTo>
                    <a:cubicBezTo>
                      <a:pt x="7423" y="741"/>
                      <a:pt x="8288" y="1143"/>
                      <a:pt x="8288" y="1143"/>
                    </a:cubicBezTo>
                    <a:lnTo>
                      <a:pt x="8190" y="572"/>
                    </a:lnTo>
                    <a:cubicBezTo>
                      <a:pt x="8190" y="572"/>
                      <a:pt x="4015" y="1"/>
                      <a:pt x="135" y="572"/>
                    </a:cubicBezTo>
                    <a:cubicBezTo>
                      <a:pt x="135" y="572"/>
                      <a:pt x="27" y="1098"/>
                      <a:pt x="1" y="139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16"/>
              <p:cNvSpPr/>
              <p:nvPr/>
            </p:nvSpPr>
            <p:spPr>
              <a:xfrm>
                <a:off x="4920239" y="-126228"/>
                <a:ext cx="219310" cy="265986"/>
              </a:xfrm>
              <a:custGeom>
                <a:avLst/>
                <a:gdLst/>
                <a:ahLst/>
                <a:cxnLst/>
                <a:rect l="l" t="t" r="r" b="b"/>
                <a:pathLst>
                  <a:path w="1964" h="2382" extrusionOk="0">
                    <a:moveTo>
                      <a:pt x="946" y="268"/>
                    </a:moveTo>
                    <a:cubicBezTo>
                      <a:pt x="696" y="241"/>
                      <a:pt x="447" y="384"/>
                      <a:pt x="295" y="580"/>
                    </a:cubicBezTo>
                    <a:cubicBezTo>
                      <a:pt x="143" y="785"/>
                      <a:pt x="81" y="1035"/>
                      <a:pt x="45" y="1276"/>
                    </a:cubicBezTo>
                    <a:cubicBezTo>
                      <a:pt x="18" y="1481"/>
                      <a:pt x="0" y="1686"/>
                      <a:pt x="63" y="1882"/>
                    </a:cubicBezTo>
                    <a:cubicBezTo>
                      <a:pt x="116" y="2070"/>
                      <a:pt x="259" y="2248"/>
                      <a:pt x="447" y="2311"/>
                    </a:cubicBezTo>
                    <a:cubicBezTo>
                      <a:pt x="670" y="2382"/>
                      <a:pt x="919" y="2293"/>
                      <a:pt x="1116" y="2168"/>
                    </a:cubicBezTo>
                    <a:cubicBezTo>
                      <a:pt x="1517" y="1918"/>
                      <a:pt x="1847" y="1525"/>
                      <a:pt x="1910" y="1062"/>
                    </a:cubicBezTo>
                    <a:cubicBezTo>
                      <a:pt x="1963" y="598"/>
                      <a:pt x="1669" y="80"/>
                      <a:pt x="1214"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16"/>
              <p:cNvSpPr/>
              <p:nvPr/>
            </p:nvSpPr>
            <p:spPr>
              <a:xfrm>
                <a:off x="4337449" y="390791"/>
                <a:ext cx="219310" cy="266991"/>
              </a:xfrm>
              <a:custGeom>
                <a:avLst/>
                <a:gdLst/>
                <a:ahLst/>
                <a:cxnLst/>
                <a:rect l="l" t="t" r="r" b="b"/>
                <a:pathLst>
                  <a:path w="1964" h="2391" extrusionOk="0">
                    <a:moveTo>
                      <a:pt x="946" y="268"/>
                    </a:moveTo>
                    <a:cubicBezTo>
                      <a:pt x="697" y="241"/>
                      <a:pt x="447" y="384"/>
                      <a:pt x="295" y="580"/>
                    </a:cubicBezTo>
                    <a:cubicBezTo>
                      <a:pt x="143" y="785"/>
                      <a:pt x="81" y="1035"/>
                      <a:pt x="45" y="1285"/>
                    </a:cubicBezTo>
                    <a:cubicBezTo>
                      <a:pt x="19" y="1481"/>
                      <a:pt x="1" y="1686"/>
                      <a:pt x="63" y="1882"/>
                    </a:cubicBezTo>
                    <a:cubicBezTo>
                      <a:pt x="117" y="2070"/>
                      <a:pt x="250" y="2248"/>
                      <a:pt x="447" y="2311"/>
                    </a:cubicBezTo>
                    <a:cubicBezTo>
                      <a:pt x="670" y="2391"/>
                      <a:pt x="911" y="2293"/>
                      <a:pt x="1116" y="2168"/>
                    </a:cubicBezTo>
                    <a:cubicBezTo>
                      <a:pt x="1517" y="1927"/>
                      <a:pt x="1847" y="1534"/>
                      <a:pt x="1910" y="1071"/>
                    </a:cubicBezTo>
                    <a:cubicBezTo>
                      <a:pt x="1963" y="598"/>
                      <a:pt x="1669" y="80"/>
                      <a:pt x="1214"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16"/>
              <p:cNvSpPr/>
              <p:nvPr/>
            </p:nvSpPr>
            <p:spPr>
              <a:xfrm>
                <a:off x="4834591" y="-74526"/>
                <a:ext cx="60857" cy="104742"/>
              </a:xfrm>
              <a:custGeom>
                <a:avLst/>
                <a:gdLst/>
                <a:ahLst/>
                <a:cxnLst/>
                <a:rect l="l" t="t" r="r" b="b"/>
                <a:pathLst>
                  <a:path w="545" h="938" extrusionOk="0">
                    <a:moveTo>
                      <a:pt x="188" y="938"/>
                    </a:moveTo>
                    <a:cubicBezTo>
                      <a:pt x="0" y="688"/>
                      <a:pt x="18" y="304"/>
                      <a:pt x="241" y="81"/>
                    </a:cubicBezTo>
                    <a:cubicBezTo>
                      <a:pt x="286" y="37"/>
                      <a:pt x="348" y="1"/>
                      <a:pt x="411" y="28"/>
                    </a:cubicBezTo>
                    <a:cubicBezTo>
                      <a:pt x="437" y="46"/>
                      <a:pt x="455" y="90"/>
                      <a:pt x="464" y="126"/>
                    </a:cubicBezTo>
                    <a:cubicBezTo>
                      <a:pt x="544" y="393"/>
                      <a:pt x="446" y="697"/>
                      <a:pt x="223" y="866"/>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16"/>
              <p:cNvSpPr/>
              <p:nvPr/>
            </p:nvSpPr>
            <p:spPr>
              <a:xfrm>
                <a:off x="5306256" y="-152762"/>
                <a:ext cx="479266" cy="336893"/>
              </a:xfrm>
              <a:custGeom>
                <a:avLst/>
                <a:gdLst/>
                <a:ahLst/>
                <a:cxnLst/>
                <a:rect l="l" t="t" r="r" b="b"/>
                <a:pathLst>
                  <a:path w="4292" h="3017" extrusionOk="0">
                    <a:moveTo>
                      <a:pt x="0" y="2258"/>
                    </a:moveTo>
                    <a:cubicBezTo>
                      <a:pt x="0" y="2508"/>
                      <a:pt x="36" y="2802"/>
                      <a:pt x="250" y="2936"/>
                    </a:cubicBezTo>
                    <a:cubicBezTo>
                      <a:pt x="375" y="3016"/>
                      <a:pt x="527" y="3016"/>
                      <a:pt x="678" y="3016"/>
                    </a:cubicBezTo>
                    <a:cubicBezTo>
                      <a:pt x="1704" y="2980"/>
                      <a:pt x="2721" y="2713"/>
                      <a:pt x="3622" y="2231"/>
                    </a:cubicBezTo>
                    <a:cubicBezTo>
                      <a:pt x="3783" y="2142"/>
                      <a:pt x="3943" y="2044"/>
                      <a:pt x="4050" y="1901"/>
                    </a:cubicBezTo>
                    <a:cubicBezTo>
                      <a:pt x="4291" y="1580"/>
                      <a:pt x="4175" y="1080"/>
                      <a:pt x="3890" y="795"/>
                    </a:cubicBezTo>
                    <a:cubicBezTo>
                      <a:pt x="3604" y="500"/>
                      <a:pt x="3203" y="375"/>
                      <a:pt x="2801" y="286"/>
                    </a:cubicBezTo>
                    <a:cubicBezTo>
                      <a:pt x="2382" y="188"/>
                      <a:pt x="1963" y="126"/>
                      <a:pt x="1526" y="99"/>
                    </a:cubicBezTo>
                    <a:cubicBezTo>
                      <a:pt x="72" y="1"/>
                      <a:pt x="0" y="1027"/>
                      <a:pt x="0" y="225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16"/>
              <p:cNvSpPr/>
              <p:nvPr/>
            </p:nvSpPr>
            <p:spPr>
              <a:xfrm>
                <a:off x="5800855" y="-9200"/>
                <a:ext cx="247226" cy="172411"/>
              </a:xfrm>
              <a:custGeom>
                <a:avLst/>
                <a:gdLst/>
                <a:ahLst/>
                <a:cxnLst/>
                <a:rect l="l" t="t" r="r" b="b"/>
                <a:pathLst>
                  <a:path w="2214" h="1544" extrusionOk="0">
                    <a:moveTo>
                      <a:pt x="1143" y="134"/>
                    </a:moveTo>
                    <a:cubicBezTo>
                      <a:pt x="1277" y="62"/>
                      <a:pt x="1428" y="0"/>
                      <a:pt x="1589" y="0"/>
                    </a:cubicBezTo>
                    <a:cubicBezTo>
                      <a:pt x="1963" y="9"/>
                      <a:pt x="2213" y="473"/>
                      <a:pt x="2106" y="830"/>
                    </a:cubicBezTo>
                    <a:cubicBezTo>
                      <a:pt x="1990" y="1187"/>
                      <a:pt x="1616" y="1418"/>
                      <a:pt x="1250" y="1481"/>
                    </a:cubicBezTo>
                    <a:cubicBezTo>
                      <a:pt x="929" y="1526"/>
                      <a:pt x="126" y="1543"/>
                      <a:pt x="63" y="1124"/>
                    </a:cubicBezTo>
                    <a:cubicBezTo>
                      <a:pt x="1" y="723"/>
                      <a:pt x="866" y="268"/>
                      <a:pt x="1143" y="13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16"/>
              <p:cNvSpPr/>
              <p:nvPr/>
            </p:nvSpPr>
            <p:spPr>
              <a:xfrm>
                <a:off x="5933395" y="437580"/>
                <a:ext cx="248120" cy="172411"/>
              </a:xfrm>
              <a:custGeom>
                <a:avLst/>
                <a:gdLst/>
                <a:ahLst/>
                <a:cxnLst/>
                <a:rect l="l" t="t" r="r" b="b"/>
                <a:pathLst>
                  <a:path w="2222" h="1544" extrusionOk="0">
                    <a:moveTo>
                      <a:pt x="1142" y="134"/>
                    </a:moveTo>
                    <a:cubicBezTo>
                      <a:pt x="1285" y="63"/>
                      <a:pt x="1428" y="0"/>
                      <a:pt x="1588" y="0"/>
                    </a:cubicBezTo>
                    <a:cubicBezTo>
                      <a:pt x="1963" y="9"/>
                      <a:pt x="2222" y="473"/>
                      <a:pt x="2106" y="830"/>
                    </a:cubicBezTo>
                    <a:cubicBezTo>
                      <a:pt x="1990" y="1187"/>
                      <a:pt x="1624" y="1419"/>
                      <a:pt x="1249" y="1481"/>
                    </a:cubicBezTo>
                    <a:cubicBezTo>
                      <a:pt x="928" y="1526"/>
                      <a:pt x="134" y="1544"/>
                      <a:pt x="63" y="1124"/>
                    </a:cubicBezTo>
                    <a:cubicBezTo>
                      <a:pt x="0" y="723"/>
                      <a:pt x="874" y="268"/>
                      <a:pt x="1142" y="13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16"/>
              <p:cNvSpPr/>
              <p:nvPr/>
            </p:nvSpPr>
            <p:spPr>
              <a:xfrm>
                <a:off x="2935803" y="296098"/>
                <a:ext cx="455370" cy="400542"/>
              </a:xfrm>
              <a:custGeom>
                <a:avLst/>
                <a:gdLst/>
                <a:ahLst/>
                <a:cxnLst/>
                <a:rect l="l" t="t" r="r" b="b"/>
                <a:pathLst>
                  <a:path w="4078" h="3587" extrusionOk="0">
                    <a:moveTo>
                      <a:pt x="2383" y="3043"/>
                    </a:moveTo>
                    <a:cubicBezTo>
                      <a:pt x="4078" y="2142"/>
                      <a:pt x="2347" y="1"/>
                      <a:pt x="875" y="919"/>
                    </a:cubicBezTo>
                    <a:cubicBezTo>
                      <a:pt x="331" y="1267"/>
                      <a:pt x="1" y="1927"/>
                      <a:pt x="143" y="2579"/>
                    </a:cubicBezTo>
                    <a:cubicBezTo>
                      <a:pt x="367" y="3587"/>
                      <a:pt x="1651" y="3435"/>
                      <a:pt x="2383" y="3043"/>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16"/>
              <p:cNvSpPr/>
              <p:nvPr/>
            </p:nvSpPr>
            <p:spPr>
              <a:xfrm>
                <a:off x="366677" y="491404"/>
                <a:ext cx="108650" cy="122608"/>
              </a:xfrm>
              <a:custGeom>
                <a:avLst/>
                <a:gdLst/>
                <a:ahLst/>
                <a:cxnLst/>
                <a:rect l="l" t="t" r="r" b="b"/>
                <a:pathLst>
                  <a:path w="973" h="1098" extrusionOk="0">
                    <a:moveTo>
                      <a:pt x="54" y="1008"/>
                    </a:moveTo>
                    <a:cubicBezTo>
                      <a:pt x="0" y="651"/>
                      <a:pt x="188" y="259"/>
                      <a:pt x="509" y="89"/>
                    </a:cubicBezTo>
                    <a:cubicBezTo>
                      <a:pt x="598" y="36"/>
                      <a:pt x="696" y="0"/>
                      <a:pt x="785" y="36"/>
                    </a:cubicBezTo>
                    <a:cubicBezTo>
                      <a:pt x="964" y="98"/>
                      <a:pt x="973" y="348"/>
                      <a:pt x="901" y="517"/>
                    </a:cubicBezTo>
                    <a:cubicBezTo>
                      <a:pt x="794" y="794"/>
                      <a:pt x="553" y="1008"/>
                      <a:pt x="268" y="1097"/>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16"/>
              <p:cNvSpPr/>
              <p:nvPr/>
            </p:nvSpPr>
            <p:spPr>
              <a:xfrm>
                <a:off x="3351205" y="371808"/>
                <a:ext cx="108762" cy="121603"/>
              </a:xfrm>
              <a:custGeom>
                <a:avLst/>
                <a:gdLst/>
                <a:ahLst/>
                <a:cxnLst/>
                <a:rect l="l" t="t" r="r" b="b"/>
                <a:pathLst>
                  <a:path w="974" h="1089" extrusionOk="0">
                    <a:moveTo>
                      <a:pt x="54" y="1000"/>
                    </a:moveTo>
                    <a:cubicBezTo>
                      <a:pt x="1" y="643"/>
                      <a:pt x="197" y="250"/>
                      <a:pt x="509" y="81"/>
                    </a:cubicBezTo>
                    <a:cubicBezTo>
                      <a:pt x="599" y="27"/>
                      <a:pt x="697" y="1"/>
                      <a:pt x="795" y="27"/>
                    </a:cubicBezTo>
                    <a:cubicBezTo>
                      <a:pt x="964" y="90"/>
                      <a:pt x="973" y="340"/>
                      <a:pt x="902" y="509"/>
                    </a:cubicBezTo>
                    <a:cubicBezTo>
                      <a:pt x="795" y="786"/>
                      <a:pt x="554" y="1000"/>
                      <a:pt x="268" y="1089"/>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16"/>
              <p:cNvSpPr/>
              <p:nvPr/>
            </p:nvSpPr>
            <p:spPr>
              <a:xfrm>
                <a:off x="3362148" y="-112381"/>
                <a:ext cx="451462" cy="274138"/>
              </a:xfrm>
              <a:custGeom>
                <a:avLst/>
                <a:gdLst/>
                <a:ahLst/>
                <a:cxnLst/>
                <a:rect l="l" t="t" r="r" b="b"/>
                <a:pathLst>
                  <a:path w="4043" h="2455" extrusionOk="0">
                    <a:moveTo>
                      <a:pt x="1437" y="2418"/>
                    </a:moveTo>
                    <a:cubicBezTo>
                      <a:pt x="1848" y="2454"/>
                      <a:pt x="2285" y="2418"/>
                      <a:pt x="2642" y="2213"/>
                    </a:cubicBezTo>
                    <a:cubicBezTo>
                      <a:pt x="4042" y="1393"/>
                      <a:pt x="2517" y="1"/>
                      <a:pt x="1384" y="224"/>
                    </a:cubicBezTo>
                    <a:cubicBezTo>
                      <a:pt x="117" y="474"/>
                      <a:pt x="1" y="2311"/>
                      <a:pt x="1437"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16"/>
              <p:cNvSpPr/>
              <p:nvPr/>
            </p:nvSpPr>
            <p:spPr>
              <a:xfrm>
                <a:off x="701344" y="374823"/>
                <a:ext cx="1078014" cy="274026"/>
              </a:xfrm>
              <a:custGeom>
                <a:avLst/>
                <a:gdLst/>
                <a:ahLst/>
                <a:cxnLst/>
                <a:rect l="l" t="t" r="r" b="b"/>
                <a:pathLst>
                  <a:path w="9654" h="2454" extrusionOk="0">
                    <a:moveTo>
                      <a:pt x="3427" y="2418"/>
                    </a:moveTo>
                    <a:cubicBezTo>
                      <a:pt x="4417" y="2454"/>
                      <a:pt x="5452" y="2418"/>
                      <a:pt x="6299" y="2204"/>
                    </a:cubicBezTo>
                    <a:cubicBezTo>
                      <a:pt x="9653" y="1392"/>
                      <a:pt x="6005" y="0"/>
                      <a:pt x="3302" y="223"/>
                    </a:cubicBezTo>
                    <a:cubicBezTo>
                      <a:pt x="260" y="473"/>
                      <a:pt x="1" y="2311"/>
                      <a:pt x="3427"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16"/>
              <p:cNvSpPr/>
              <p:nvPr/>
            </p:nvSpPr>
            <p:spPr>
              <a:xfrm>
                <a:off x="2173787" y="407653"/>
                <a:ext cx="451350" cy="273133"/>
              </a:xfrm>
              <a:custGeom>
                <a:avLst/>
                <a:gdLst/>
                <a:ahLst/>
                <a:cxnLst/>
                <a:rect l="l" t="t" r="r" b="b"/>
                <a:pathLst>
                  <a:path w="4042" h="2446" extrusionOk="0">
                    <a:moveTo>
                      <a:pt x="1436" y="2418"/>
                    </a:moveTo>
                    <a:cubicBezTo>
                      <a:pt x="1847" y="2445"/>
                      <a:pt x="2284" y="2409"/>
                      <a:pt x="2641" y="2204"/>
                    </a:cubicBezTo>
                    <a:cubicBezTo>
                      <a:pt x="4041" y="1392"/>
                      <a:pt x="2516" y="1"/>
                      <a:pt x="1383" y="215"/>
                    </a:cubicBezTo>
                    <a:cubicBezTo>
                      <a:pt x="116" y="465"/>
                      <a:pt x="0" y="2302"/>
                      <a:pt x="1436"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16"/>
              <p:cNvSpPr/>
              <p:nvPr/>
            </p:nvSpPr>
            <p:spPr>
              <a:xfrm>
                <a:off x="3747735" y="4200"/>
                <a:ext cx="73811" cy="112670"/>
              </a:xfrm>
              <a:custGeom>
                <a:avLst/>
                <a:gdLst/>
                <a:ahLst/>
                <a:cxnLst/>
                <a:rect l="l" t="t" r="r" b="b"/>
                <a:pathLst>
                  <a:path w="661" h="1009" extrusionOk="0">
                    <a:moveTo>
                      <a:pt x="0" y="884"/>
                    </a:moveTo>
                    <a:cubicBezTo>
                      <a:pt x="54" y="696"/>
                      <a:pt x="36" y="491"/>
                      <a:pt x="107" y="313"/>
                    </a:cubicBezTo>
                    <a:cubicBezTo>
                      <a:pt x="188" y="134"/>
                      <a:pt x="438" y="1"/>
                      <a:pt x="580" y="134"/>
                    </a:cubicBezTo>
                    <a:cubicBezTo>
                      <a:pt x="661" y="215"/>
                      <a:pt x="661" y="340"/>
                      <a:pt x="661" y="447"/>
                    </a:cubicBezTo>
                    <a:cubicBezTo>
                      <a:pt x="652" y="572"/>
                      <a:pt x="643" y="705"/>
                      <a:pt x="580" y="812"/>
                    </a:cubicBezTo>
                    <a:cubicBezTo>
                      <a:pt x="518" y="928"/>
                      <a:pt x="402" y="1009"/>
                      <a:pt x="277" y="99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16"/>
              <p:cNvSpPr/>
              <p:nvPr/>
            </p:nvSpPr>
            <p:spPr>
              <a:xfrm>
                <a:off x="4527729" y="396710"/>
                <a:ext cx="131653" cy="251135"/>
              </a:xfrm>
              <a:custGeom>
                <a:avLst/>
                <a:gdLst/>
                <a:ahLst/>
                <a:cxnLst/>
                <a:rect l="l" t="t" r="r" b="b"/>
                <a:pathLst>
                  <a:path w="1179" h="2249" extrusionOk="0">
                    <a:moveTo>
                      <a:pt x="527" y="224"/>
                    </a:moveTo>
                    <a:cubicBezTo>
                      <a:pt x="170" y="679"/>
                      <a:pt x="1" y="1267"/>
                      <a:pt x="45" y="1847"/>
                    </a:cubicBezTo>
                    <a:cubicBezTo>
                      <a:pt x="63" y="2008"/>
                      <a:pt x="134" y="2213"/>
                      <a:pt x="295" y="2240"/>
                    </a:cubicBezTo>
                    <a:cubicBezTo>
                      <a:pt x="384" y="2249"/>
                      <a:pt x="473" y="2195"/>
                      <a:pt x="554" y="2142"/>
                    </a:cubicBezTo>
                    <a:cubicBezTo>
                      <a:pt x="875" y="1910"/>
                      <a:pt x="1098" y="1526"/>
                      <a:pt x="1142" y="1116"/>
                    </a:cubicBezTo>
                    <a:cubicBezTo>
                      <a:pt x="1178" y="714"/>
                      <a:pt x="1044" y="295"/>
                      <a:pt x="768"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16"/>
              <p:cNvSpPr/>
              <p:nvPr/>
            </p:nvSpPr>
            <p:spPr>
              <a:xfrm>
                <a:off x="2270379" y="-167098"/>
                <a:ext cx="738217" cy="362688"/>
              </a:xfrm>
              <a:custGeom>
                <a:avLst/>
                <a:gdLst/>
                <a:ahLst/>
                <a:cxnLst/>
                <a:rect l="l" t="t" r="r" b="b"/>
                <a:pathLst>
                  <a:path w="6611" h="3248" extrusionOk="0">
                    <a:moveTo>
                      <a:pt x="4586" y="2543"/>
                    </a:moveTo>
                    <a:cubicBezTo>
                      <a:pt x="4791" y="2462"/>
                      <a:pt x="4978" y="2346"/>
                      <a:pt x="5077" y="2150"/>
                    </a:cubicBezTo>
                    <a:cubicBezTo>
                      <a:pt x="5264" y="1758"/>
                      <a:pt x="4961" y="1294"/>
                      <a:pt x="4604" y="1035"/>
                    </a:cubicBezTo>
                    <a:cubicBezTo>
                      <a:pt x="3230" y="0"/>
                      <a:pt x="63" y="491"/>
                      <a:pt x="0" y="2578"/>
                    </a:cubicBezTo>
                    <a:cubicBezTo>
                      <a:pt x="0" y="2721"/>
                      <a:pt x="9" y="2882"/>
                      <a:pt x="99" y="2998"/>
                    </a:cubicBezTo>
                    <a:cubicBezTo>
                      <a:pt x="259" y="3230"/>
                      <a:pt x="580" y="3247"/>
                      <a:pt x="848" y="3230"/>
                    </a:cubicBezTo>
                    <a:cubicBezTo>
                      <a:pt x="1927" y="3176"/>
                      <a:pt x="2944" y="2944"/>
                      <a:pt x="3988" y="2730"/>
                    </a:cubicBezTo>
                    <a:cubicBezTo>
                      <a:pt x="4782" y="2569"/>
                      <a:pt x="5469" y="2230"/>
                      <a:pt x="6245" y="2061"/>
                    </a:cubicBezTo>
                    <a:cubicBezTo>
                      <a:pt x="6397" y="2025"/>
                      <a:pt x="6611" y="2061"/>
                      <a:pt x="6593" y="2213"/>
                    </a:cubicBezTo>
                    <a:cubicBezTo>
                      <a:pt x="6004" y="2489"/>
                      <a:pt x="5380" y="2685"/>
                      <a:pt x="4729" y="278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16"/>
              <p:cNvSpPr/>
              <p:nvPr/>
            </p:nvSpPr>
            <p:spPr>
              <a:xfrm>
                <a:off x="1227408" y="-99427"/>
                <a:ext cx="123613" cy="167498"/>
              </a:xfrm>
              <a:custGeom>
                <a:avLst/>
                <a:gdLst/>
                <a:ahLst/>
                <a:cxnLst/>
                <a:rect l="l" t="t" r="r" b="b"/>
                <a:pathLst>
                  <a:path w="1107" h="1500" extrusionOk="0">
                    <a:moveTo>
                      <a:pt x="509" y="179"/>
                    </a:moveTo>
                    <a:cubicBezTo>
                      <a:pt x="188" y="411"/>
                      <a:pt x="0" y="822"/>
                      <a:pt x="36" y="1214"/>
                    </a:cubicBezTo>
                    <a:cubicBezTo>
                      <a:pt x="45" y="1339"/>
                      <a:pt x="107" y="1482"/>
                      <a:pt x="223" y="1491"/>
                    </a:cubicBezTo>
                    <a:cubicBezTo>
                      <a:pt x="277" y="1500"/>
                      <a:pt x="330" y="1473"/>
                      <a:pt x="375" y="1446"/>
                    </a:cubicBezTo>
                    <a:cubicBezTo>
                      <a:pt x="866" y="1170"/>
                      <a:pt x="1106" y="536"/>
                      <a:pt x="946"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16"/>
              <p:cNvSpPr/>
              <p:nvPr/>
            </p:nvSpPr>
            <p:spPr>
              <a:xfrm>
                <a:off x="1731473" y="-46609"/>
                <a:ext cx="339797" cy="247226"/>
              </a:xfrm>
              <a:custGeom>
                <a:avLst/>
                <a:gdLst/>
                <a:ahLst/>
                <a:cxnLst/>
                <a:rect l="l" t="t" r="r" b="b"/>
                <a:pathLst>
                  <a:path w="3043" h="2214" extrusionOk="0">
                    <a:moveTo>
                      <a:pt x="1945" y="143"/>
                    </a:moveTo>
                    <a:cubicBezTo>
                      <a:pt x="2114" y="63"/>
                      <a:pt x="2302" y="1"/>
                      <a:pt x="2480" y="27"/>
                    </a:cubicBezTo>
                    <a:cubicBezTo>
                      <a:pt x="2543" y="36"/>
                      <a:pt x="2605" y="63"/>
                      <a:pt x="2659" y="90"/>
                    </a:cubicBezTo>
                    <a:cubicBezTo>
                      <a:pt x="2900" y="224"/>
                      <a:pt x="3042" y="518"/>
                      <a:pt x="3007" y="795"/>
                    </a:cubicBezTo>
                    <a:cubicBezTo>
                      <a:pt x="2837" y="2213"/>
                      <a:pt x="0" y="1071"/>
                      <a:pt x="1945" y="143"/>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16"/>
              <p:cNvSpPr/>
              <p:nvPr/>
            </p:nvSpPr>
            <p:spPr>
              <a:xfrm>
                <a:off x="966330" y="18158"/>
                <a:ext cx="116690" cy="149519"/>
              </a:xfrm>
              <a:custGeom>
                <a:avLst/>
                <a:gdLst/>
                <a:ahLst/>
                <a:cxnLst/>
                <a:rect l="l" t="t" r="r" b="b"/>
                <a:pathLst>
                  <a:path w="1045" h="1339" extrusionOk="0">
                    <a:moveTo>
                      <a:pt x="242" y="331"/>
                    </a:moveTo>
                    <a:cubicBezTo>
                      <a:pt x="153" y="473"/>
                      <a:pt x="63" y="616"/>
                      <a:pt x="37" y="777"/>
                    </a:cubicBezTo>
                    <a:cubicBezTo>
                      <a:pt x="1" y="946"/>
                      <a:pt x="45" y="1134"/>
                      <a:pt x="170" y="1232"/>
                    </a:cubicBezTo>
                    <a:cubicBezTo>
                      <a:pt x="313" y="1339"/>
                      <a:pt x="509" y="1321"/>
                      <a:pt x="652" y="1223"/>
                    </a:cubicBezTo>
                    <a:cubicBezTo>
                      <a:pt x="795" y="1134"/>
                      <a:pt x="893" y="973"/>
                      <a:pt x="946" y="812"/>
                    </a:cubicBezTo>
                    <a:cubicBezTo>
                      <a:pt x="1045" y="518"/>
                      <a:pt x="1000" y="134"/>
                      <a:pt x="723"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16"/>
              <p:cNvSpPr/>
              <p:nvPr/>
            </p:nvSpPr>
            <p:spPr>
              <a:xfrm>
                <a:off x="222180" y="-87479"/>
                <a:ext cx="371733" cy="206357"/>
              </a:xfrm>
              <a:custGeom>
                <a:avLst/>
                <a:gdLst/>
                <a:ahLst/>
                <a:cxnLst/>
                <a:rect l="l" t="t" r="r" b="b"/>
                <a:pathLst>
                  <a:path w="3329" h="1848" extrusionOk="0">
                    <a:moveTo>
                      <a:pt x="1856" y="19"/>
                    </a:moveTo>
                    <a:cubicBezTo>
                      <a:pt x="1981" y="1"/>
                      <a:pt x="2115" y="10"/>
                      <a:pt x="2249" y="28"/>
                    </a:cubicBezTo>
                    <a:cubicBezTo>
                      <a:pt x="2517" y="81"/>
                      <a:pt x="2757" y="224"/>
                      <a:pt x="2864" y="474"/>
                    </a:cubicBezTo>
                    <a:cubicBezTo>
                      <a:pt x="3328" y="1517"/>
                      <a:pt x="1758" y="1848"/>
                      <a:pt x="1089" y="1535"/>
                    </a:cubicBezTo>
                    <a:cubicBezTo>
                      <a:pt x="1" y="1018"/>
                      <a:pt x="1054" y="108"/>
                      <a:pt x="1856" y="19"/>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16"/>
              <p:cNvSpPr/>
              <p:nvPr/>
            </p:nvSpPr>
            <p:spPr>
              <a:xfrm>
                <a:off x="3721828" y="242274"/>
                <a:ext cx="131653" cy="179446"/>
              </a:xfrm>
              <a:custGeom>
                <a:avLst/>
                <a:gdLst/>
                <a:ahLst/>
                <a:cxnLst/>
                <a:rect l="l" t="t" r="r" b="b"/>
                <a:pathLst>
                  <a:path w="1179" h="1607" extrusionOk="0">
                    <a:moveTo>
                      <a:pt x="393" y="1598"/>
                    </a:moveTo>
                    <a:cubicBezTo>
                      <a:pt x="464" y="1607"/>
                      <a:pt x="527" y="1535"/>
                      <a:pt x="562" y="1473"/>
                    </a:cubicBezTo>
                    <a:cubicBezTo>
                      <a:pt x="732" y="1205"/>
                      <a:pt x="1178" y="135"/>
                      <a:pt x="634" y="72"/>
                    </a:cubicBezTo>
                    <a:cubicBezTo>
                      <a:pt x="0" y="1"/>
                      <a:pt x="304" y="1303"/>
                      <a:pt x="393" y="1598"/>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16"/>
              <p:cNvSpPr/>
              <p:nvPr/>
            </p:nvSpPr>
            <p:spPr>
              <a:xfrm>
                <a:off x="1668716" y="169579"/>
                <a:ext cx="155438" cy="236171"/>
              </a:xfrm>
              <a:custGeom>
                <a:avLst/>
                <a:gdLst/>
                <a:ahLst/>
                <a:cxnLst/>
                <a:rect l="l" t="t" r="r" b="b"/>
                <a:pathLst>
                  <a:path w="1392" h="2115" extrusionOk="0">
                    <a:moveTo>
                      <a:pt x="785" y="1624"/>
                    </a:moveTo>
                    <a:cubicBezTo>
                      <a:pt x="982" y="1321"/>
                      <a:pt x="1392" y="1"/>
                      <a:pt x="651" y="313"/>
                    </a:cubicBezTo>
                    <a:cubicBezTo>
                      <a:pt x="0" y="598"/>
                      <a:pt x="473" y="2115"/>
                      <a:pt x="785" y="1624"/>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16"/>
              <p:cNvSpPr/>
              <p:nvPr/>
            </p:nvSpPr>
            <p:spPr>
              <a:xfrm>
                <a:off x="2132916" y="-204953"/>
                <a:ext cx="87769" cy="61862"/>
              </a:xfrm>
              <a:custGeom>
                <a:avLst/>
                <a:gdLst/>
                <a:ahLst/>
                <a:cxnLst/>
                <a:rect l="l" t="t" r="r" b="b"/>
                <a:pathLst>
                  <a:path w="786" h="554" extrusionOk="0">
                    <a:moveTo>
                      <a:pt x="0" y="125"/>
                    </a:moveTo>
                    <a:cubicBezTo>
                      <a:pt x="161" y="27"/>
                      <a:pt x="375" y="0"/>
                      <a:pt x="553" y="72"/>
                    </a:cubicBezTo>
                    <a:cubicBezTo>
                      <a:pt x="616" y="89"/>
                      <a:pt x="669" y="116"/>
                      <a:pt x="705" y="170"/>
                    </a:cubicBezTo>
                    <a:cubicBezTo>
                      <a:pt x="785" y="286"/>
                      <a:pt x="705" y="473"/>
                      <a:pt x="571" y="518"/>
                    </a:cubicBezTo>
                    <a:cubicBezTo>
                      <a:pt x="438" y="553"/>
                      <a:pt x="277" y="482"/>
                      <a:pt x="206" y="357"/>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16"/>
              <p:cNvSpPr/>
              <p:nvPr/>
            </p:nvSpPr>
            <p:spPr>
              <a:xfrm>
                <a:off x="3194871" y="-266705"/>
                <a:ext cx="284969" cy="140586"/>
              </a:xfrm>
              <a:custGeom>
                <a:avLst/>
                <a:gdLst/>
                <a:ahLst/>
                <a:cxnLst/>
                <a:rect l="l" t="t" r="r" b="b"/>
                <a:pathLst>
                  <a:path w="2552" h="1259" extrusionOk="0">
                    <a:moveTo>
                      <a:pt x="2552" y="625"/>
                    </a:moveTo>
                    <a:cubicBezTo>
                      <a:pt x="2507" y="544"/>
                      <a:pt x="2409" y="509"/>
                      <a:pt x="2311" y="491"/>
                    </a:cubicBezTo>
                    <a:cubicBezTo>
                      <a:pt x="1900" y="384"/>
                      <a:pt x="72" y="0"/>
                      <a:pt x="18" y="901"/>
                    </a:cubicBezTo>
                    <a:cubicBezTo>
                      <a:pt x="0" y="1258"/>
                      <a:pt x="411" y="1044"/>
                      <a:pt x="687" y="990"/>
                    </a:cubicBezTo>
                    <a:cubicBezTo>
                      <a:pt x="1312" y="865"/>
                      <a:pt x="1927" y="750"/>
                      <a:pt x="2552" y="625"/>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16"/>
              <p:cNvSpPr/>
              <p:nvPr/>
            </p:nvSpPr>
            <p:spPr>
              <a:xfrm>
                <a:off x="3901165" y="-275884"/>
                <a:ext cx="810911" cy="109655"/>
              </a:xfrm>
              <a:custGeom>
                <a:avLst/>
                <a:gdLst/>
                <a:ahLst/>
                <a:cxnLst/>
                <a:rect l="l" t="t" r="r" b="b"/>
                <a:pathLst>
                  <a:path w="7262" h="982" extrusionOk="0">
                    <a:moveTo>
                      <a:pt x="1303" y="580"/>
                    </a:moveTo>
                    <a:cubicBezTo>
                      <a:pt x="1731" y="393"/>
                      <a:pt x="2150" y="946"/>
                      <a:pt x="2623" y="973"/>
                    </a:cubicBezTo>
                    <a:cubicBezTo>
                      <a:pt x="2882" y="982"/>
                      <a:pt x="3132" y="830"/>
                      <a:pt x="3372" y="723"/>
                    </a:cubicBezTo>
                    <a:cubicBezTo>
                      <a:pt x="4496" y="206"/>
                      <a:pt x="5835" y="660"/>
                      <a:pt x="7048" y="420"/>
                    </a:cubicBezTo>
                    <a:cubicBezTo>
                      <a:pt x="7146" y="402"/>
                      <a:pt x="7262" y="348"/>
                      <a:pt x="7253" y="259"/>
                    </a:cubicBezTo>
                    <a:cubicBezTo>
                      <a:pt x="7244" y="188"/>
                      <a:pt x="7173" y="143"/>
                      <a:pt x="7110" y="116"/>
                    </a:cubicBezTo>
                    <a:cubicBezTo>
                      <a:pt x="6816" y="0"/>
                      <a:pt x="6495" y="18"/>
                      <a:pt x="6183" y="36"/>
                    </a:cubicBezTo>
                    <a:cubicBezTo>
                      <a:pt x="4122" y="152"/>
                      <a:pt x="2061" y="259"/>
                      <a:pt x="0" y="375"/>
                    </a:cubicBezTo>
                    <a:cubicBezTo>
                      <a:pt x="170" y="536"/>
                      <a:pt x="393" y="634"/>
                      <a:pt x="625" y="643"/>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16"/>
              <p:cNvSpPr/>
              <p:nvPr/>
            </p:nvSpPr>
            <p:spPr>
              <a:xfrm>
                <a:off x="5154294" y="-149231"/>
                <a:ext cx="84865" cy="72917"/>
              </a:xfrm>
              <a:custGeom>
                <a:avLst/>
                <a:gdLst/>
                <a:ahLst/>
                <a:cxnLst/>
                <a:rect l="l" t="t" r="r" b="b"/>
                <a:pathLst>
                  <a:path w="760" h="653" extrusionOk="0">
                    <a:moveTo>
                      <a:pt x="509" y="63"/>
                    </a:moveTo>
                    <a:cubicBezTo>
                      <a:pt x="340" y="1"/>
                      <a:pt x="135" y="81"/>
                      <a:pt x="63" y="242"/>
                    </a:cubicBezTo>
                    <a:cubicBezTo>
                      <a:pt x="1" y="411"/>
                      <a:pt x="108" y="625"/>
                      <a:pt x="286" y="652"/>
                    </a:cubicBezTo>
                    <a:cubicBezTo>
                      <a:pt x="313" y="652"/>
                      <a:pt x="340" y="652"/>
                      <a:pt x="367" y="652"/>
                    </a:cubicBezTo>
                    <a:cubicBezTo>
                      <a:pt x="411" y="652"/>
                      <a:pt x="465" y="652"/>
                      <a:pt x="509" y="634"/>
                    </a:cubicBezTo>
                    <a:cubicBezTo>
                      <a:pt x="643" y="599"/>
                      <a:pt x="741" y="465"/>
                      <a:pt x="750" y="331"/>
                    </a:cubicBezTo>
                    <a:cubicBezTo>
                      <a:pt x="759" y="197"/>
                      <a:pt x="670" y="54"/>
                      <a:pt x="536" y="1"/>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16"/>
              <p:cNvSpPr/>
              <p:nvPr/>
            </p:nvSpPr>
            <p:spPr>
              <a:xfrm>
                <a:off x="5600627" y="242274"/>
                <a:ext cx="373631" cy="37966"/>
              </a:xfrm>
              <a:custGeom>
                <a:avLst/>
                <a:gdLst/>
                <a:ahLst/>
                <a:cxnLst/>
                <a:rect l="l" t="t" r="r" b="b"/>
                <a:pathLst>
                  <a:path w="3346" h="340" extrusionOk="0">
                    <a:moveTo>
                      <a:pt x="2240" y="36"/>
                    </a:moveTo>
                    <a:cubicBezTo>
                      <a:pt x="1517" y="1"/>
                      <a:pt x="580" y="45"/>
                      <a:pt x="295" y="126"/>
                    </a:cubicBezTo>
                    <a:cubicBezTo>
                      <a:pt x="1" y="215"/>
                      <a:pt x="491" y="322"/>
                      <a:pt x="1258" y="340"/>
                    </a:cubicBezTo>
                    <a:cubicBezTo>
                      <a:pt x="1374" y="340"/>
                      <a:pt x="1490" y="340"/>
                      <a:pt x="1606" y="340"/>
                    </a:cubicBezTo>
                    <a:cubicBezTo>
                      <a:pt x="1829" y="340"/>
                      <a:pt x="2052" y="340"/>
                      <a:pt x="2266" y="331"/>
                    </a:cubicBezTo>
                    <a:cubicBezTo>
                      <a:pt x="2846" y="313"/>
                      <a:pt x="3283" y="242"/>
                      <a:pt x="3310" y="170"/>
                    </a:cubicBezTo>
                    <a:cubicBezTo>
                      <a:pt x="3346" y="99"/>
                      <a:pt x="2953" y="28"/>
                      <a:pt x="2391" y="1"/>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16"/>
              <p:cNvSpPr/>
              <p:nvPr/>
            </p:nvSpPr>
            <p:spPr>
              <a:xfrm>
                <a:off x="4956085" y="159640"/>
                <a:ext cx="207362" cy="63872"/>
              </a:xfrm>
              <a:custGeom>
                <a:avLst/>
                <a:gdLst/>
                <a:ahLst/>
                <a:cxnLst/>
                <a:rect l="l" t="t" r="r" b="b"/>
                <a:pathLst>
                  <a:path w="1857" h="572" extrusionOk="0">
                    <a:moveTo>
                      <a:pt x="1" y="571"/>
                    </a:moveTo>
                    <a:lnTo>
                      <a:pt x="1000" y="384"/>
                    </a:lnTo>
                    <a:lnTo>
                      <a:pt x="1856" y="0"/>
                    </a:lnTo>
                    <a:cubicBezTo>
                      <a:pt x="1856" y="0"/>
                      <a:pt x="1847" y="348"/>
                      <a:pt x="1758" y="527"/>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16"/>
              <p:cNvSpPr/>
              <p:nvPr/>
            </p:nvSpPr>
            <p:spPr>
              <a:xfrm>
                <a:off x="3959902" y="179517"/>
                <a:ext cx="52929" cy="43996"/>
              </a:xfrm>
              <a:custGeom>
                <a:avLst/>
                <a:gdLst/>
                <a:ahLst/>
                <a:cxnLst/>
                <a:rect l="l" t="t" r="r" b="b"/>
                <a:pathLst>
                  <a:path w="474" h="394" extrusionOk="0">
                    <a:moveTo>
                      <a:pt x="1" y="393"/>
                    </a:moveTo>
                    <a:lnTo>
                      <a:pt x="473" y="1"/>
                    </a:lnTo>
                    <a:lnTo>
                      <a:pt x="473" y="384"/>
                    </a:ln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16"/>
              <p:cNvSpPr/>
              <p:nvPr/>
            </p:nvSpPr>
            <p:spPr>
              <a:xfrm>
                <a:off x="3807477" y="623841"/>
                <a:ext cx="613823" cy="71801"/>
              </a:xfrm>
              <a:custGeom>
                <a:avLst/>
                <a:gdLst/>
                <a:ahLst/>
                <a:cxnLst/>
                <a:rect l="l" t="t" r="r" b="b"/>
                <a:pathLst>
                  <a:path w="5497" h="643" extrusionOk="0">
                    <a:moveTo>
                      <a:pt x="1" y="1"/>
                    </a:moveTo>
                    <a:cubicBezTo>
                      <a:pt x="1" y="1"/>
                      <a:pt x="955" y="447"/>
                      <a:pt x="1990" y="491"/>
                    </a:cubicBezTo>
                    <a:cubicBezTo>
                      <a:pt x="3016" y="536"/>
                      <a:pt x="3899" y="491"/>
                      <a:pt x="3899" y="491"/>
                    </a:cubicBezTo>
                    <a:lnTo>
                      <a:pt x="5496" y="643"/>
                    </a:lnTo>
                    <a:lnTo>
                      <a:pt x="99" y="580"/>
                    </a:lnTo>
                    <a:cubicBezTo>
                      <a:pt x="99" y="580"/>
                      <a:pt x="36" y="277"/>
                      <a:pt x="1" y="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16"/>
              <p:cNvSpPr/>
              <p:nvPr/>
            </p:nvSpPr>
            <p:spPr>
              <a:xfrm>
                <a:off x="5822864" y="305757"/>
                <a:ext cx="973384" cy="228243"/>
              </a:xfrm>
              <a:custGeom>
                <a:avLst/>
                <a:gdLst/>
                <a:ahLst/>
                <a:cxnLst/>
                <a:rect l="l" t="t" r="r" b="b"/>
                <a:pathLst>
                  <a:path w="8717" h="2044" extrusionOk="0">
                    <a:moveTo>
                      <a:pt x="241" y="2043"/>
                    </a:moveTo>
                    <a:cubicBezTo>
                      <a:pt x="241" y="2043"/>
                      <a:pt x="99" y="553"/>
                      <a:pt x="4354" y="321"/>
                    </a:cubicBezTo>
                    <a:cubicBezTo>
                      <a:pt x="8600" y="98"/>
                      <a:pt x="8636" y="1775"/>
                      <a:pt x="8636" y="1775"/>
                    </a:cubicBezTo>
                    <a:cubicBezTo>
                      <a:pt x="8636" y="1775"/>
                      <a:pt x="8716" y="330"/>
                      <a:pt x="8484" y="161"/>
                    </a:cubicBezTo>
                    <a:cubicBezTo>
                      <a:pt x="8261" y="0"/>
                      <a:pt x="482" y="27"/>
                      <a:pt x="241" y="161"/>
                    </a:cubicBezTo>
                    <a:cubicBezTo>
                      <a:pt x="1" y="303"/>
                      <a:pt x="241" y="2043"/>
                      <a:pt x="241" y="204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16"/>
              <p:cNvSpPr/>
              <p:nvPr/>
            </p:nvSpPr>
            <p:spPr>
              <a:xfrm>
                <a:off x="4926269" y="380741"/>
                <a:ext cx="479266" cy="336893"/>
              </a:xfrm>
              <a:custGeom>
                <a:avLst/>
                <a:gdLst/>
                <a:ahLst/>
                <a:cxnLst/>
                <a:rect l="l" t="t" r="r" b="b"/>
                <a:pathLst>
                  <a:path w="4292" h="3017" extrusionOk="0">
                    <a:moveTo>
                      <a:pt x="0" y="2258"/>
                    </a:moveTo>
                    <a:cubicBezTo>
                      <a:pt x="0" y="2508"/>
                      <a:pt x="36" y="2802"/>
                      <a:pt x="250" y="2936"/>
                    </a:cubicBezTo>
                    <a:cubicBezTo>
                      <a:pt x="375" y="3016"/>
                      <a:pt x="526" y="3016"/>
                      <a:pt x="669" y="3016"/>
                    </a:cubicBezTo>
                    <a:cubicBezTo>
                      <a:pt x="1695" y="2980"/>
                      <a:pt x="2712" y="2704"/>
                      <a:pt x="3622" y="2222"/>
                    </a:cubicBezTo>
                    <a:cubicBezTo>
                      <a:pt x="3783" y="2142"/>
                      <a:pt x="3943" y="2044"/>
                      <a:pt x="4050" y="1901"/>
                    </a:cubicBezTo>
                    <a:cubicBezTo>
                      <a:pt x="4291" y="1571"/>
                      <a:pt x="4175" y="1080"/>
                      <a:pt x="3890" y="795"/>
                    </a:cubicBezTo>
                    <a:cubicBezTo>
                      <a:pt x="3604" y="500"/>
                      <a:pt x="3194" y="375"/>
                      <a:pt x="2801" y="277"/>
                    </a:cubicBezTo>
                    <a:cubicBezTo>
                      <a:pt x="2382" y="188"/>
                      <a:pt x="1954" y="126"/>
                      <a:pt x="1526" y="99"/>
                    </a:cubicBezTo>
                    <a:cubicBezTo>
                      <a:pt x="62" y="1"/>
                      <a:pt x="0" y="1027"/>
                      <a:pt x="0" y="225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16"/>
              <p:cNvSpPr/>
              <p:nvPr/>
            </p:nvSpPr>
            <p:spPr>
              <a:xfrm>
                <a:off x="4778757" y="293083"/>
                <a:ext cx="973384" cy="228243"/>
              </a:xfrm>
              <a:custGeom>
                <a:avLst/>
                <a:gdLst/>
                <a:ahLst/>
                <a:cxnLst/>
                <a:rect l="l" t="t" r="r" b="b"/>
                <a:pathLst>
                  <a:path w="8717" h="2044" extrusionOk="0">
                    <a:moveTo>
                      <a:pt x="242" y="2044"/>
                    </a:moveTo>
                    <a:cubicBezTo>
                      <a:pt x="242" y="2044"/>
                      <a:pt x="108" y="554"/>
                      <a:pt x="4354" y="331"/>
                    </a:cubicBezTo>
                    <a:cubicBezTo>
                      <a:pt x="8601" y="108"/>
                      <a:pt x="8636" y="1776"/>
                      <a:pt x="8636" y="1776"/>
                    </a:cubicBezTo>
                    <a:cubicBezTo>
                      <a:pt x="8636" y="1776"/>
                      <a:pt x="8717" y="331"/>
                      <a:pt x="8494" y="170"/>
                    </a:cubicBezTo>
                    <a:cubicBezTo>
                      <a:pt x="8271" y="1"/>
                      <a:pt x="491" y="28"/>
                      <a:pt x="242" y="170"/>
                    </a:cubicBezTo>
                    <a:cubicBezTo>
                      <a:pt x="1" y="304"/>
                      <a:pt x="242" y="2044"/>
                      <a:pt x="242" y="2044"/>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16"/>
              <p:cNvSpPr/>
              <p:nvPr/>
            </p:nvSpPr>
            <p:spPr>
              <a:xfrm>
                <a:off x="8805811" y="-611517"/>
                <a:ext cx="950471" cy="385571"/>
              </a:xfrm>
              <a:custGeom>
                <a:avLst/>
                <a:gdLst/>
                <a:ahLst/>
                <a:cxnLst/>
                <a:rect l="l" t="t" r="r" b="b"/>
                <a:pathLst>
                  <a:path w="8512" h="3453" extrusionOk="0">
                    <a:moveTo>
                      <a:pt x="224" y="54"/>
                    </a:moveTo>
                    <a:cubicBezTo>
                      <a:pt x="1" y="1089"/>
                      <a:pt x="1" y="2346"/>
                      <a:pt x="224" y="3381"/>
                    </a:cubicBezTo>
                    <a:lnTo>
                      <a:pt x="224" y="3381"/>
                    </a:lnTo>
                    <a:cubicBezTo>
                      <a:pt x="2918" y="3453"/>
                      <a:pt x="5594" y="3453"/>
                      <a:pt x="8289" y="3381"/>
                    </a:cubicBezTo>
                    <a:lnTo>
                      <a:pt x="8289" y="3381"/>
                    </a:lnTo>
                    <a:cubicBezTo>
                      <a:pt x="8512" y="2346"/>
                      <a:pt x="8512" y="1089"/>
                      <a:pt x="8289" y="54"/>
                    </a:cubicBezTo>
                    <a:lnTo>
                      <a:pt x="8289" y="54"/>
                    </a:lnTo>
                    <a:cubicBezTo>
                      <a:pt x="6942" y="18"/>
                      <a:pt x="5594" y="0"/>
                      <a:pt x="4256" y="0"/>
                    </a:cubicBezTo>
                    <a:lnTo>
                      <a:pt x="4256" y="0"/>
                    </a:lnTo>
                    <a:cubicBezTo>
                      <a:pt x="2909" y="0"/>
                      <a:pt x="1571" y="18"/>
                      <a:pt x="224"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16"/>
              <p:cNvSpPr/>
              <p:nvPr/>
            </p:nvSpPr>
            <p:spPr>
              <a:xfrm>
                <a:off x="8297851" y="-161287"/>
                <a:ext cx="950360" cy="385571"/>
              </a:xfrm>
              <a:custGeom>
                <a:avLst/>
                <a:gdLst/>
                <a:ahLst/>
                <a:cxnLst/>
                <a:rect l="l" t="t" r="r" b="b"/>
                <a:pathLst>
                  <a:path w="8511" h="3453" extrusionOk="0">
                    <a:moveTo>
                      <a:pt x="223" y="54"/>
                    </a:moveTo>
                    <a:cubicBezTo>
                      <a:pt x="0" y="1089"/>
                      <a:pt x="0" y="2347"/>
                      <a:pt x="223" y="3373"/>
                    </a:cubicBezTo>
                    <a:lnTo>
                      <a:pt x="223" y="3373"/>
                    </a:lnTo>
                    <a:cubicBezTo>
                      <a:pt x="2917"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08" y="1"/>
                      <a:pt x="1570" y="18"/>
                      <a:pt x="223"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16"/>
              <p:cNvSpPr/>
              <p:nvPr/>
            </p:nvSpPr>
            <p:spPr>
              <a:xfrm>
                <a:off x="7782856" y="-611517"/>
                <a:ext cx="949355" cy="385571"/>
              </a:xfrm>
              <a:custGeom>
                <a:avLst/>
                <a:gdLst/>
                <a:ahLst/>
                <a:cxnLst/>
                <a:rect l="l" t="t" r="r" b="b"/>
                <a:pathLst>
                  <a:path w="8502" h="3453" extrusionOk="0">
                    <a:moveTo>
                      <a:pt x="223" y="54"/>
                    </a:moveTo>
                    <a:cubicBezTo>
                      <a:pt x="0" y="1089"/>
                      <a:pt x="0" y="2346"/>
                      <a:pt x="223" y="3381"/>
                    </a:cubicBezTo>
                    <a:lnTo>
                      <a:pt x="223" y="3381"/>
                    </a:lnTo>
                    <a:cubicBezTo>
                      <a:pt x="2908" y="3453"/>
                      <a:pt x="5594" y="3453"/>
                      <a:pt x="8279" y="3381"/>
                    </a:cubicBezTo>
                    <a:lnTo>
                      <a:pt x="8279" y="3381"/>
                    </a:lnTo>
                    <a:cubicBezTo>
                      <a:pt x="8502" y="2346"/>
                      <a:pt x="8502" y="1089"/>
                      <a:pt x="8279" y="54"/>
                    </a:cubicBezTo>
                    <a:lnTo>
                      <a:pt x="8279" y="54"/>
                    </a:lnTo>
                    <a:cubicBezTo>
                      <a:pt x="6941" y="18"/>
                      <a:pt x="5594" y="0"/>
                      <a:pt x="4255" y="0"/>
                    </a:cubicBezTo>
                    <a:lnTo>
                      <a:pt x="4255" y="0"/>
                    </a:lnTo>
                    <a:cubicBezTo>
                      <a:pt x="2908" y="0"/>
                      <a:pt x="1561" y="18"/>
                      <a:pt x="223"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16"/>
              <p:cNvSpPr/>
              <p:nvPr/>
            </p:nvSpPr>
            <p:spPr>
              <a:xfrm>
                <a:off x="7864482" y="308931"/>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603"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16"/>
              <p:cNvSpPr/>
              <p:nvPr/>
            </p:nvSpPr>
            <p:spPr>
              <a:xfrm>
                <a:off x="6841415" y="308931"/>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594" y="0"/>
                      <a:pt x="4256" y="0"/>
                    </a:cubicBezTo>
                    <a:lnTo>
                      <a:pt x="4256" y="0"/>
                    </a:lnTo>
                    <a:cubicBezTo>
                      <a:pt x="2909"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16"/>
              <p:cNvSpPr/>
              <p:nvPr/>
            </p:nvSpPr>
            <p:spPr>
              <a:xfrm>
                <a:off x="7274784" y="-161287"/>
                <a:ext cx="950360" cy="385571"/>
              </a:xfrm>
              <a:custGeom>
                <a:avLst/>
                <a:gdLst/>
                <a:ahLst/>
                <a:cxnLst/>
                <a:rect l="l" t="t" r="r" b="b"/>
                <a:pathLst>
                  <a:path w="8511" h="3453" extrusionOk="0">
                    <a:moveTo>
                      <a:pt x="223" y="54"/>
                    </a:moveTo>
                    <a:cubicBezTo>
                      <a:pt x="0" y="1089"/>
                      <a:pt x="0" y="2347"/>
                      <a:pt x="223" y="3373"/>
                    </a:cubicBezTo>
                    <a:lnTo>
                      <a:pt x="223" y="3373"/>
                    </a:lnTo>
                    <a:cubicBezTo>
                      <a:pt x="2909" y="3453"/>
                      <a:pt x="5594" y="3453"/>
                      <a:pt x="8279" y="3373"/>
                    </a:cubicBezTo>
                    <a:lnTo>
                      <a:pt x="8279" y="3373"/>
                    </a:lnTo>
                    <a:cubicBezTo>
                      <a:pt x="8511" y="2347"/>
                      <a:pt x="8511" y="1089"/>
                      <a:pt x="8279" y="54"/>
                    </a:cubicBezTo>
                    <a:lnTo>
                      <a:pt x="8279" y="54"/>
                    </a:lnTo>
                    <a:cubicBezTo>
                      <a:pt x="6941" y="18"/>
                      <a:pt x="5594" y="1"/>
                      <a:pt x="4256" y="1"/>
                    </a:cubicBezTo>
                    <a:lnTo>
                      <a:pt x="4256" y="1"/>
                    </a:lnTo>
                    <a:cubicBezTo>
                      <a:pt x="2909" y="1"/>
                      <a:pt x="1570" y="18"/>
                      <a:pt x="223" y="54"/>
                    </a:cubicBezTo>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16"/>
              <p:cNvSpPr/>
              <p:nvPr/>
            </p:nvSpPr>
            <p:spPr>
              <a:xfrm>
                <a:off x="6264670" y="-161287"/>
                <a:ext cx="950471" cy="385571"/>
              </a:xfrm>
              <a:custGeom>
                <a:avLst/>
                <a:gdLst/>
                <a:ahLst/>
                <a:cxnLst/>
                <a:rect l="l" t="t" r="r" b="b"/>
                <a:pathLst>
                  <a:path w="8512" h="3453" extrusionOk="0">
                    <a:moveTo>
                      <a:pt x="223" y="54"/>
                    </a:moveTo>
                    <a:cubicBezTo>
                      <a:pt x="0" y="1089"/>
                      <a:pt x="0" y="2347"/>
                      <a:pt x="223" y="3373"/>
                    </a:cubicBezTo>
                    <a:lnTo>
                      <a:pt x="223" y="3373"/>
                    </a:lnTo>
                    <a:cubicBezTo>
                      <a:pt x="2918"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09" y="1"/>
                      <a:pt x="1570" y="18"/>
                      <a:pt x="223"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16"/>
              <p:cNvSpPr/>
              <p:nvPr/>
            </p:nvSpPr>
            <p:spPr>
              <a:xfrm>
                <a:off x="8872586" y="308931"/>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603"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16"/>
              <p:cNvSpPr/>
              <p:nvPr/>
            </p:nvSpPr>
            <p:spPr>
              <a:xfrm>
                <a:off x="8276947" y="-174304"/>
                <a:ext cx="973384" cy="222325"/>
              </a:xfrm>
              <a:custGeom>
                <a:avLst/>
                <a:gdLst/>
                <a:ahLst/>
                <a:cxnLst/>
                <a:rect l="l" t="t" r="r" b="b"/>
                <a:pathLst>
                  <a:path w="8717" h="1991" extrusionOk="0">
                    <a:moveTo>
                      <a:pt x="4635" y="0"/>
                    </a:moveTo>
                    <a:cubicBezTo>
                      <a:pt x="2550" y="0"/>
                      <a:pt x="376" y="43"/>
                      <a:pt x="251" y="118"/>
                    </a:cubicBezTo>
                    <a:cubicBezTo>
                      <a:pt x="1" y="251"/>
                      <a:pt x="251" y="1991"/>
                      <a:pt x="251" y="1991"/>
                    </a:cubicBezTo>
                    <a:cubicBezTo>
                      <a:pt x="251" y="1991"/>
                      <a:pt x="108" y="501"/>
                      <a:pt x="4354" y="278"/>
                    </a:cubicBezTo>
                    <a:cubicBezTo>
                      <a:pt x="4629" y="263"/>
                      <a:pt x="4886" y="256"/>
                      <a:pt x="5127" y="256"/>
                    </a:cubicBezTo>
                    <a:cubicBezTo>
                      <a:pt x="8606" y="256"/>
                      <a:pt x="8645" y="1723"/>
                      <a:pt x="8645" y="1723"/>
                    </a:cubicBezTo>
                    <a:cubicBezTo>
                      <a:pt x="8645" y="1723"/>
                      <a:pt x="8717" y="278"/>
                      <a:pt x="8494" y="118"/>
                    </a:cubicBezTo>
                    <a:cubicBezTo>
                      <a:pt x="8387" y="36"/>
                      <a:pt x="6549" y="0"/>
                      <a:pt x="4635" y="0"/>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16"/>
              <p:cNvSpPr/>
              <p:nvPr/>
            </p:nvSpPr>
            <p:spPr>
              <a:xfrm>
                <a:off x="7844683" y="295814"/>
                <a:ext cx="972379" cy="222437"/>
              </a:xfrm>
              <a:custGeom>
                <a:avLst/>
                <a:gdLst/>
                <a:ahLst/>
                <a:cxnLst/>
                <a:rect l="l" t="t" r="r" b="b"/>
                <a:pathLst>
                  <a:path w="8708" h="1992" extrusionOk="0">
                    <a:moveTo>
                      <a:pt x="4625" y="1"/>
                    </a:moveTo>
                    <a:cubicBezTo>
                      <a:pt x="2541" y="1"/>
                      <a:pt x="367" y="44"/>
                      <a:pt x="241" y="118"/>
                    </a:cubicBezTo>
                    <a:cubicBezTo>
                      <a:pt x="0" y="252"/>
                      <a:pt x="241" y="1992"/>
                      <a:pt x="241" y="1992"/>
                    </a:cubicBezTo>
                    <a:cubicBezTo>
                      <a:pt x="241" y="1992"/>
                      <a:pt x="98" y="502"/>
                      <a:pt x="4345" y="279"/>
                    </a:cubicBezTo>
                    <a:cubicBezTo>
                      <a:pt x="4611" y="265"/>
                      <a:pt x="4861" y="258"/>
                      <a:pt x="5096" y="258"/>
                    </a:cubicBezTo>
                    <a:cubicBezTo>
                      <a:pt x="8604" y="258"/>
                      <a:pt x="8636" y="1724"/>
                      <a:pt x="8636" y="1724"/>
                    </a:cubicBezTo>
                    <a:cubicBezTo>
                      <a:pt x="8636" y="1724"/>
                      <a:pt x="8707" y="279"/>
                      <a:pt x="8484" y="118"/>
                    </a:cubicBezTo>
                    <a:cubicBezTo>
                      <a:pt x="8377" y="37"/>
                      <a:pt x="6539" y="1"/>
                      <a:pt x="4625" y="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16"/>
              <p:cNvSpPr/>
              <p:nvPr/>
            </p:nvSpPr>
            <p:spPr>
              <a:xfrm>
                <a:off x="8883634" y="251148"/>
                <a:ext cx="925591" cy="155549"/>
              </a:xfrm>
              <a:custGeom>
                <a:avLst/>
                <a:gdLst/>
                <a:ahLst/>
                <a:cxnLst/>
                <a:rect l="l" t="t" r="r" b="b"/>
                <a:pathLst>
                  <a:path w="8289" h="1393" extrusionOk="0">
                    <a:moveTo>
                      <a:pt x="1" y="1393"/>
                    </a:moveTo>
                    <a:cubicBezTo>
                      <a:pt x="358" y="349"/>
                      <a:pt x="3783" y="777"/>
                      <a:pt x="5603" y="759"/>
                    </a:cubicBezTo>
                    <a:cubicBezTo>
                      <a:pt x="7423" y="741"/>
                      <a:pt x="8288" y="1143"/>
                      <a:pt x="8288" y="1143"/>
                    </a:cubicBezTo>
                    <a:lnTo>
                      <a:pt x="8190" y="572"/>
                    </a:lnTo>
                    <a:cubicBezTo>
                      <a:pt x="8190" y="572"/>
                      <a:pt x="4015" y="1"/>
                      <a:pt x="126" y="572"/>
                    </a:cubicBezTo>
                    <a:cubicBezTo>
                      <a:pt x="126" y="572"/>
                      <a:pt x="28" y="1098"/>
                      <a:pt x="1" y="139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16"/>
              <p:cNvSpPr/>
              <p:nvPr/>
            </p:nvSpPr>
            <p:spPr>
              <a:xfrm>
                <a:off x="6853414" y="251148"/>
                <a:ext cx="925591" cy="155549"/>
              </a:xfrm>
              <a:custGeom>
                <a:avLst/>
                <a:gdLst/>
                <a:ahLst/>
                <a:cxnLst/>
                <a:rect l="l" t="t" r="r" b="b"/>
                <a:pathLst>
                  <a:path w="8289" h="1393" extrusionOk="0">
                    <a:moveTo>
                      <a:pt x="1" y="1393"/>
                    </a:moveTo>
                    <a:cubicBezTo>
                      <a:pt x="358" y="349"/>
                      <a:pt x="3783" y="777"/>
                      <a:pt x="5603" y="759"/>
                    </a:cubicBezTo>
                    <a:cubicBezTo>
                      <a:pt x="7423" y="741"/>
                      <a:pt x="8288" y="1143"/>
                      <a:pt x="8288" y="1143"/>
                    </a:cubicBezTo>
                    <a:lnTo>
                      <a:pt x="8190" y="572"/>
                    </a:lnTo>
                    <a:cubicBezTo>
                      <a:pt x="8190" y="572"/>
                      <a:pt x="4015" y="1"/>
                      <a:pt x="135" y="572"/>
                    </a:cubicBezTo>
                    <a:cubicBezTo>
                      <a:pt x="135" y="572"/>
                      <a:pt x="27" y="1098"/>
                      <a:pt x="1" y="139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16"/>
              <p:cNvSpPr/>
              <p:nvPr/>
            </p:nvSpPr>
            <p:spPr>
              <a:xfrm>
                <a:off x="9010153" y="293023"/>
                <a:ext cx="455370" cy="400542"/>
              </a:xfrm>
              <a:custGeom>
                <a:avLst/>
                <a:gdLst/>
                <a:ahLst/>
                <a:cxnLst/>
                <a:rect l="l" t="t" r="r" b="b"/>
                <a:pathLst>
                  <a:path w="4078" h="3587" extrusionOk="0">
                    <a:moveTo>
                      <a:pt x="2383" y="3043"/>
                    </a:moveTo>
                    <a:cubicBezTo>
                      <a:pt x="4078" y="2142"/>
                      <a:pt x="2347" y="1"/>
                      <a:pt x="875" y="919"/>
                    </a:cubicBezTo>
                    <a:cubicBezTo>
                      <a:pt x="331" y="1267"/>
                      <a:pt x="1" y="1927"/>
                      <a:pt x="143" y="2579"/>
                    </a:cubicBezTo>
                    <a:cubicBezTo>
                      <a:pt x="367" y="3587"/>
                      <a:pt x="1651" y="3435"/>
                      <a:pt x="2383" y="3043"/>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16"/>
              <p:cNvSpPr/>
              <p:nvPr/>
            </p:nvSpPr>
            <p:spPr>
              <a:xfrm>
                <a:off x="6775694" y="371748"/>
                <a:ext cx="1078014" cy="274026"/>
              </a:xfrm>
              <a:custGeom>
                <a:avLst/>
                <a:gdLst/>
                <a:ahLst/>
                <a:cxnLst/>
                <a:rect l="l" t="t" r="r" b="b"/>
                <a:pathLst>
                  <a:path w="9654" h="2454" extrusionOk="0">
                    <a:moveTo>
                      <a:pt x="3427" y="2418"/>
                    </a:moveTo>
                    <a:cubicBezTo>
                      <a:pt x="4417" y="2454"/>
                      <a:pt x="5452" y="2418"/>
                      <a:pt x="6299" y="2204"/>
                    </a:cubicBezTo>
                    <a:cubicBezTo>
                      <a:pt x="9653" y="1392"/>
                      <a:pt x="6005" y="0"/>
                      <a:pt x="3302" y="223"/>
                    </a:cubicBezTo>
                    <a:cubicBezTo>
                      <a:pt x="260" y="473"/>
                      <a:pt x="1" y="2311"/>
                      <a:pt x="3427"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16"/>
              <p:cNvSpPr/>
              <p:nvPr/>
            </p:nvSpPr>
            <p:spPr>
              <a:xfrm>
                <a:off x="8248137" y="404578"/>
                <a:ext cx="451350" cy="273133"/>
              </a:xfrm>
              <a:custGeom>
                <a:avLst/>
                <a:gdLst/>
                <a:ahLst/>
                <a:cxnLst/>
                <a:rect l="l" t="t" r="r" b="b"/>
                <a:pathLst>
                  <a:path w="4042" h="2446" extrusionOk="0">
                    <a:moveTo>
                      <a:pt x="1436" y="2418"/>
                    </a:moveTo>
                    <a:cubicBezTo>
                      <a:pt x="1847" y="2445"/>
                      <a:pt x="2284" y="2409"/>
                      <a:pt x="2641" y="2204"/>
                    </a:cubicBezTo>
                    <a:cubicBezTo>
                      <a:pt x="4041" y="1392"/>
                      <a:pt x="2516" y="1"/>
                      <a:pt x="1383" y="215"/>
                    </a:cubicBezTo>
                    <a:cubicBezTo>
                      <a:pt x="116" y="465"/>
                      <a:pt x="0" y="2302"/>
                      <a:pt x="1436"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16"/>
              <p:cNvSpPr/>
              <p:nvPr/>
            </p:nvSpPr>
            <p:spPr>
              <a:xfrm>
                <a:off x="8570855" y="-597523"/>
                <a:ext cx="723366" cy="439402"/>
              </a:xfrm>
              <a:custGeom>
                <a:avLst/>
                <a:gdLst/>
                <a:ahLst/>
                <a:cxnLst/>
                <a:rect l="l" t="t" r="r" b="b"/>
                <a:pathLst>
                  <a:path w="6478" h="3935" extrusionOk="0">
                    <a:moveTo>
                      <a:pt x="4149" y="330"/>
                    </a:moveTo>
                    <a:cubicBezTo>
                      <a:pt x="4515" y="143"/>
                      <a:pt x="4952" y="0"/>
                      <a:pt x="5335" y="143"/>
                    </a:cubicBezTo>
                    <a:cubicBezTo>
                      <a:pt x="5630" y="250"/>
                      <a:pt x="5844" y="491"/>
                      <a:pt x="6031" y="741"/>
                    </a:cubicBezTo>
                    <a:cubicBezTo>
                      <a:pt x="6263" y="1035"/>
                      <a:pt x="6477" y="1374"/>
                      <a:pt x="6450" y="1749"/>
                    </a:cubicBezTo>
                    <a:cubicBezTo>
                      <a:pt x="6290" y="3934"/>
                      <a:pt x="1" y="2427"/>
                      <a:pt x="4149" y="33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16"/>
              <p:cNvSpPr/>
              <p:nvPr/>
            </p:nvSpPr>
            <p:spPr>
              <a:xfrm>
                <a:off x="8344729" y="-170173"/>
                <a:ext cx="738217" cy="362688"/>
              </a:xfrm>
              <a:custGeom>
                <a:avLst/>
                <a:gdLst/>
                <a:ahLst/>
                <a:cxnLst/>
                <a:rect l="l" t="t" r="r" b="b"/>
                <a:pathLst>
                  <a:path w="6611" h="3248" extrusionOk="0">
                    <a:moveTo>
                      <a:pt x="4586" y="2543"/>
                    </a:moveTo>
                    <a:cubicBezTo>
                      <a:pt x="4791" y="2462"/>
                      <a:pt x="4978" y="2346"/>
                      <a:pt x="5077" y="2150"/>
                    </a:cubicBezTo>
                    <a:cubicBezTo>
                      <a:pt x="5264" y="1758"/>
                      <a:pt x="4961" y="1294"/>
                      <a:pt x="4604" y="1035"/>
                    </a:cubicBezTo>
                    <a:cubicBezTo>
                      <a:pt x="3230" y="0"/>
                      <a:pt x="63" y="491"/>
                      <a:pt x="0" y="2578"/>
                    </a:cubicBezTo>
                    <a:cubicBezTo>
                      <a:pt x="0" y="2721"/>
                      <a:pt x="9" y="2882"/>
                      <a:pt x="99" y="2998"/>
                    </a:cubicBezTo>
                    <a:cubicBezTo>
                      <a:pt x="259" y="3230"/>
                      <a:pt x="580" y="3247"/>
                      <a:pt x="848" y="3230"/>
                    </a:cubicBezTo>
                    <a:cubicBezTo>
                      <a:pt x="1927" y="3176"/>
                      <a:pt x="2944" y="2944"/>
                      <a:pt x="3988" y="2730"/>
                    </a:cubicBezTo>
                    <a:cubicBezTo>
                      <a:pt x="4782" y="2569"/>
                      <a:pt x="5469" y="2230"/>
                      <a:pt x="6245" y="2061"/>
                    </a:cubicBezTo>
                    <a:cubicBezTo>
                      <a:pt x="6397" y="2025"/>
                      <a:pt x="6611" y="2061"/>
                      <a:pt x="6593" y="2213"/>
                    </a:cubicBezTo>
                    <a:cubicBezTo>
                      <a:pt x="6004" y="2489"/>
                      <a:pt x="5380" y="2685"/>
                      <a:pt x="4729" y="278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16"/>
              <p:cNvSpPr/>
              <p:nvPr/>
            </p:nvSpPr>
            <p:spPr>
              <a:xfrm>
                <a:off x="8537019" y="-559668"/>
                <a:ext cx="191394" cy="244100"/>
              </a:xfrm>
              <a:custGeom>
                <a:avLst/>
                <a:gdLst/>
                <a:ahLst/>
                <a:cxnLst/>
                <a:rect l="l" t="t" r="r" b="b"/>
                <a:pathLst>
                  <a:path w="1714" h="2186" extrusionOk="0">
                    <a:moveTo>
                      <a:pt x="562" y="357"/>
                    </a:moveTo>
                    <a:cubicBezTo>
                      <a:pt x="241" y="553"/>
                      <a:pt x="27" y="919"/>
                      <a:pt x="18" y="1303"/>
                    </a:cubicBezTo>
                    <a:cubicBezTo>
                      <a:pt x="0" y="1686"/>
                      <a:pt x="259" y="2105"/>
                      <a:pt x="643" y="2150"/>
                    </a:cubicBezTo>
                    <a:cubicBezTo>
                      <a:pt x="928" y="2186"/>
                      <a:pt x="1196" y="1998"/>
                      <a:pt x="1374" y="1775"/>
                    </a:cubicBezTo>
                    <a:cubicBezTo>
                      <a:pt x="1597" y="1490"/>
                      <a:pt x="1713" y="1106"/>
                      <a:pt x="1642" y="750"/>
                    </a:cubicBezTo>
                    <a:cubicBezTo>
                      <a:pt x="1561" y="402"/>
                      <a:pt x="1294" y="80"/>
                      <a:pt x="937"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16"/>
              <p:cNvSpPr/>
              <p:nvPr/>
            </p:nvSpPr>
            <p:spPr>
              <a:xfrm>
                <a:off x="7824695" y="-533761"/>
                <a:ext cx="425444" cy="289994"/>
              </a:xfrm>
              <a:custGeom>
                <a:avLst/>
                <a:gdLst/>
                <a:ahLst/>
                <a:cxnLst/>
                <a:rect l="l" t="t" r="r" b="b"/>
                <a:pathLst>
                  <a:path w="3810" h="2597" extrusionOk="0">
                    <a:moveTo>
                      <a:pt x="2606" y="71"/>
                    </a:moveTo>
                    <a:cubicBezTo>
                      <a:pt x="2954" y="0"/>
                      <a:pt x="3364" y="9"/>
                      <a:pt x="3605" y="268"/>
                    </a:cubicBezTo>
                    <a:cubicBezTo>
                      <a:pt x="3765" y="437"/>
                      <a:pt x="3810" y="696"/>
                      <a:pt x="3783" y="937"/>
                    </a:cubicBezTo>
                    <a:cubicBezTo>
                      <a:pt x="3658" y="2025"/>
                      <a:pt x="2222" y="2596"/>
                      <a:pt x="1312" y="2061"/>
                    </a:cubicBezTo>
                    <a:cubicBezTo>
                      <a:pt x="1" y="1276"/>
                      <a:pt x="1812" y="250"/>
                      <a:pt x="2606" y="7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16"/>
              <p:cNvSpPr/>
              <p:nvPr/>
            </p:nvSpPr>
            <p:spPr>
              <a:xfrm>
                <a:off x="7301758" y="-102502"/>
                <a:ext cx="123613" cy="167498"/>
              </a:xfrm>
              <a:custGeom>
                <a:avLst/>
                <a:gdLst/>
                <a:ahLst/>
                <a:cxnLst/>
                <a:rect l="l" t="t" r="r" b="b"/>
                <a:pathLst>
                  <a:path w="1107" h="1500" extrusionOk="0">
                    <a:moveTo>
                      <a:pt x="509" y="179"/>
                    </a:moveTo>
                    <a:cubicBezTo>
                      <a:pt x="188" y="411"/>
                      <a:pt x="0" y="822"/>
                      <a:pt x="36" y="1214"/>
                    </a:cubicBezTo>
                    <a:cubicBezTo>
                      <a:pt x="45" y="1339"/>
                      <a:pt x="107" y="1482"/>
                      <a:pt x="223" y="1491"/>
                    </a:cubicBezTo>
                    <a:cubicBezTo>
                      <a:pt x="277" y="1500"/>
                      <a:pt x="330" y="1473"/>
                      <a:pt x="375" y="1446"/>
                    </a:cubicBezTo>
                    <a:cubicBezTo>
                      <a:pt x="866" y="1170"/>
                      <a:pt x="1106" y="536"/>
                      <a:pt x="946"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16"/>
              <p:cNvSpPr/>
              <p:nvPr/>
            </p:nvSpPr>
            <p:spPr>
              <a:xfrm>
                <a:off x="7805823" y="-49684"/>
                <a:ext cx="339797" cy="247226"/>
              </a:xfrm>
              <a:custGeom>
                <a:avLst/>
                <a:gdLst/>
                <a:ahLst/>
                <a:cxnLst/>
                <a:rect l="l" t="t" r="r" b="b"/>
                <a:pathLst>
                  <a:path w="3043" h="2214" extrusionOk="0">
                    <a:moveTo>
                      <a:pt x="1945" y="143"/>
                    </a:moveTo>
                    <a:cubicBezTo>
                      <a:pt x="2114" y="63"/>
                      <a:pt x="2302" y="1"/>
                      <a:pt x="2480" y="27"/>
                    </a:cubicBezTo>
                    <a:cubicBezTo>
                      <a:pt x="2543" y="36"/>
                      <a:pt x="2605" y="63"/>
                      <a:pt x="2659" y="90"/>
                    </a:cubicBezTo>
                    <a:cubicBezTo>
                      <a:pt x="2900" y="224"/>
                      <a:pt x="3042" y="518"/>
                      <a:pt x="3007" y="795"/>
                    </a:cubicBezTo>
                    <a:cubicBezTo>
                      <a:pt x="2837" y="2213"/>
                      <a:pt x="0" y="1071"/>
                      <a:pt x="1945" y="143"/>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16"/>
              <p:cNvSpPr/>
              <p:nvPr/>
            </p:nvSpPr>
            <p:spPr>
              <a:xfrm>
                <a:off x="7040680" y="15083"/>
                <a:ext cx="116690" cy="149519"/>
              </a:xfrm>
              <a:custGeom>
                <a:avLst/>
                <a:gdLst/>
                <a:ahLst/>
                <a:cxnLst/>
                <a:rect l="l" t="t" r="r" b="b"/>
                <a:pathLst>
                  <a:path w="1045" h="1339" extrusionOk="0">
                    <a:moveTo>
                      <a:pt x="242" y="331"/>
                    </a:moveTo>
                    <a:cubicBezTo>
                      <a:pt x="153" y="473"/>
                      <a:pt x="63" y="616"/>
                      <a:pt x="37" y="777"/>
                    </a:cubicBezTo>
                    <a:cubicBezTo>
                      <a:pt x="1" y="946"/>
                      <a:pt x="45" y="1134"/>
                      <a:pt x="170" y="1232"/>
                    </a:cubicBezTo>
                    <a:cubicBezTo>
                      <a:pt x="313" y="1339"/>
                      <a:pt x="509" y="1321"/>
                      <a:pt x="652" y="1223"/>
                    </a:cubicBezTo>
                    <a:cubicBezTo>
                      <a:pt x="795" y="1134"/>
                      <a:pt x="893" y="973"/>
                      <a:pt x="946" y="812"/>
                    </a:cubicBezTo>
                    <a:cubicBezTo>
                      <a:pt x="1045" y="518"/>
                      <a:pt x="1000" y="134"/>
                      <a:pt x="723"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16"/>
              <p:cNvSpPr/>
              <p:nvPr/>
            </p:nvSpPr>
            <p:spPr>
              <a:xfrm>
                <a:off x="6296530" y="-90554"/>
                <a:ext cx="371733" cy="206357"/>
              </a:xfrm>
              <a:custGeom>
                <a:avLst/>
                <a:gdLst/>
                <a:ahLst/>
                <a:cxnLst/>
                <a:rect l="l" t="t" r="r" b="b"/>
                <a:pathLst>
                  <a:path w="3329" h="1848" extrusionOk="0">
                    <a:moveTo>
                      <a:pt x="1856" y="19"/>
                    </a:moveTo>
                    <a:cubicBezTo>
                      <a:pt x="1981" y="1"/>
                      <a:pt x="2115" y="10"/>
                      <a:pt x="2249" y="28"/>
                    </a:cubicBezTo>
                    <a:cubicBezTo>
                      <a:pt x="2517" y="81"/>
                      <a:pt x="2757" y="224"/>
                      <a:pt x="2864" y="474"/>
                    </a:cubicBezTo>
                    <a:cubicBezTo>
                      <a:pt x="3328" y="1517"/>
                      <a:pt x="1758" y="1848"/>
                      <a:pt x="1089" y="1535"/>
                    </a:cubicBezTo>
                    <a:cubicBezTo>
                      <a:pt x="1" y="1018"/>
                      <a:pt x="1054" y="108"/>
                      <a:pt x="1856" y="19"/>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16"/>
              <p:cNvSpPr/>
              <p:nvPr/>
            </p:nvSpPr>
            <p:spPr>
              <a:xfrm>
                <a:off x="8704297" y="-568713"/>
                <a:ext cx="156554" cy="236283"/>
              </a:xfrm>
              <a:custGeom>
                <a:avLst/>
                <a:gdLst/>
                <a:ahLst/>
                <a:cxnLst/>
                <a:rect l="l" t="t" r="r" b="b"/>
                <a:pathLst>
                  <a:path w="1402" h="2116" extrusionOk="0">
                    <a:moveTo>
                      <a:pt x="795" y="1624"/>
                    </a:moveTo>
                    <a:cubicBezTo>
                      <a:pt x="991" y="1330"/>
                      <a:pt x="1402" y="1"/>
                      <a:pt x="661" y="322"/>
                    </a:cubicBezTo>
                    <a:cubicBezTo>
                      <a:pt x="1" y="599"/>
                      <a:pt x="474" y="2115"/>
                      <a:pt x="795" y="1624"/>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16"/>
              <p:cNvSpPr/>
              <p:nvPr/>
            </p:nvSpPr>
            <p:spPr>
              <a:xfrm>
                <a:off x="7743066" y="166504"/>
                <a:ext cx="155438" cy="236171"/>
              </a:xfrm>
              <a:custGeom>
                <a:avLst/>
                <a:gdLst/>
                <a:ahLst/>
                <a:cxnLst/>
                <a:rect l="l" t="t" r="r" b="b"/>
                <a:pathLst>
                  <a:path w="1392" h="2115" extrusionOk="0">
                    <a:moveTo>
                      <a:pt x="785" y="1624"/>
                    </a:moveTo>
                    <a:cubicBezTo>
                      <a:pt x="982" y="1321"/>
                      <a:pt x="1392" y="1"/>
                      <a:pt x="651" y="313"/>
                    </a:cubicBezTo>
                    <a:cubicBezTo>
                      <a:pt x="0" y="598"/>
                      <a:pt x="473" y="2115"/>
                      <a:pt x="785" y="1624"/>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16"/>
              <p:cNvSpPr/>
              <p:nvPr/>
            </p:nvSpPr>
            <p:spPr>
              <a:xfrm>
                <a:off x="8207266" y="-208028"/>
                <a:ext cx="87769" cy="61862"/>
              </a:xfrm>
              <a:custGeom>
                <a:avLst/>
                <a:gdLst/>
                <a:ahLst/>
                <a:cxnLst/>
                <a:rect l="l" t="t" r="r" b="b"/>
                <a:pathLst>
                  <a:path w="786" h="554" extrusionOk="0">
                    <a:moveTo>
                      <a:pt x="0" y="125"/>
                    </a:moveTo>
                    <a:cubicBezTo>
                      <a:pt x="161" y="27"/>
                      <a:pt x="375" y="0"/>
                      <a:pt x="553" y="72"/>
                    </a:cubicBezTo>
                    <a:cubicBezTo>
                      <a:pt x="616" y="89"/>
                      <a:pt x="669" y="116"/>
                      <a:pt x="705" y="170"/>
                    </a:cubicBezTo>
                    <a:cubicBezTo>
                      <a:pt x="785" y="286"/>
                      <a:pt x="705" y="473"/>
                      <a:pt x="571" y="518"/>
                    </a:cubicBezTo>
                    <a:cubicBezTo>
                      <a:pt x="438" y="553"/>
                      <a:pt x="277" y="482"/>
                      <a:pt x="206" y="357"/>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16"/>
              <p:cNvSpPr/>
              <p:nvPr/>
            </p:nvSpPr>
            <p:spPr>
              <a:xfrm>
                <a:off x="-829261" y="-158212"/>
                <a:ext cx="950360" cy="385571"/>
              </a:xfrm>
              <a:custGeom>
                <a:avLst/>
                <a:gdLst/>
                <a:ahLst/>
                <a:cxnLst/>
                <a:rect l="l" t="t" r="r" b="b"/>
                <a:pathLst>
                  <a:path w="8511" h="3453" extrusionOk="0">
                    <a:moveTo>
                      <a:pt x="223" y="54"/>
                    </a:moveTo>
                    <a:cubicBezTo>
                      <a:pt x="0" y="1089"/>
                      <a:pt x="0" y="2347"/>
                      <a:pt x="223" y="3373"/>
                    </a:cubicBezTo>
                    <a:lnTo>
                      <a:pt x="223" y="3373"/>
                    </a:lnTo>
                    <a:cubicBezTo>
                      <a:pt x="2917"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08" y="1"/>
                      <a:pt x="1570" y="18"/>
                      <a:pt x="223"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16"/>
              <p:cNvSpPr/>
              <p:nvPr/>
            </p:nvSpPr>
            <p:spPr>
              <a:xfrm>
                <a:off x="-850165" y="-171229"/>
                <a:ext cx="973384" cy="222325"/>
              </a:xfrm>
              <a:custGeom>
                <a:avLst/>
                <a:gdLst/>
                <a:ahLst/>
                <a:cxnLst/>
                <a:rect l="l" t="t" r="r" b="b"/>
                <a:pathLst>
                  <a:path w="8717" h="1991" extrusionOk="0">
                    <a:moveTo>
                      <a:pt x="4635" y="0"/>
                    </a:moveTo>
                    <a:cubicBezTo>
                      <a:pt x="2550" y="0"/>
                      <a:pt x="376" y="43"/>
                      <a:pt x="251" y="118"/>
                    </a:cubicBezTo>
                    <a:cubicBezTo>
                      <a:pt x="1" y="251"/>
                      <a:pt x="251" y="1991"/>
                      <a:pt x="251" y="1991"/>
                    </a:cubicBezTo>
                    <a:cubicBezTo>
                      <a:pt x="251" y="1991"/>
                      <a:pt x="108" y="501"/>
                      <a:pt x="4354" y="278"/>
                    </a:cubicBezTo>
                    <a:cubicBezTo>
                      <a:pt x="4629" y="263"/>
                      <a:pt x="4886" y="256"/>
                      <a:pt x="5127" y="256"/>
                    </a:cubicBezTo>
                    <a:cubicBezTo>
                      <a:pt x="8606" y="256"/>
                      <a:pt x="8645" y="1723"/>
                      <a:pt x="8645" y="1723"/>
                    </a:cubicBezTo>
                    <a:cubicBezTo>
                      <a:pt x="8645" y="1723"/>
                      <a:pt x="8717" y="278"/>
                      <a:pt x="8494" y="118"/>
                    </a:cubicBezTo>
                    <a:cubicBezTo>
                      <a:pt x="8387" y="36"/>
                      <a:pt x="6549" y="0"/>
                      <a:pt x="4635" y="0"/>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16"/>
              <p:cNvSpPr/>
              <p:nvPr/>
            </p:nvSpPr>
            <p:spPr>
              <a:xfrm>
                <a:off x="-782383" y="-167098"/>
                <a:ext cx="738217" cy="362688"/>
              </a:xfrm>
              <a:custGeom>
                <a:avLst/>
                <a:gdLst/>
                <a:ahLst/>
                <a:cxnLst/>
                <a:rect l="l" t="t" r="r" b="b"/>
                <a:pathLst>
                  <a:path w="6611" h="3248" extrusionOk="0">
                    <a:moveTo>
                      <a:pt x="4586" y="2543"/>
                    </a:moveTo>
                    <a:cubicBezTo>
                      <a:pt x="4791" y="2462"/>
                      <a:pt x="4978" y="2346"/>
                      <a:pt x="5077" y="2150"/>
                    </a:cubicBezTo>
                    <a:cubicBezTo>
                      <a:pt x="5264" y="1758"/>
                      <a:pt x="4961" y="1294"/>
                      <a:pt x="4604" y="1035"/>
                    </a:cubicBezTo>
                    <a:cubicBezTo>
                      <a:pt x="3230" y="0"/>
                      <a:pt x="63" y="491"/>
                      <a:pt x="0" y="2578"/>
                    </a:cubicBezTo>
                    <a:cubicBezTo>
                      <a:pt x="0" y="2721"/>
                      <a:pt x="9" y="2882"/>
                      <a:pt x="99" y="2998"/>
                    </a:cubicBezTo>
                    <a:cubicBezTo>
                      <a:pt x="259" y="3230"/>
                      <a:pt x="580" y="3247"/>
                      <a:pt x="848" y="3230"/>
                    </a:cubicBezTo>
                    <a:cubicBezTo>
                      <a:pt x="1927" y="3176"/>
                      <a:pt x="2944" y="2944"/>
                      <a:pt x="3988" y="2730"/>
                    </a:cubicBezTo>
                    <a:cubicBezTo>
                      <a:pt x="4782" y="2569"/>
                      <a:pt x="5469" y="2230"/>
                      <a:pt x="6245" y="2061"/>
                    </a:cubicBezTo>
                    <a:cubicBezTo>
                      <a:pt x="6397" y="2025"/>
                      <a:pt x="6611" y="2061"/>
                      <a:pt x="6593" y="2213"/>
                    </a:cubicBezTo>
                    <a:cubicBezTo>
                      <a:pt x="6004" y="2489"/>
                      <a:pt x="5380" y="2685"/>
                      <a:pt x="4729" y="278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0" name="Google Shape;2280;p16"/>
            <p:cNvGrpSpPr/>
            <p:nvPr/>
          </p:nvGrpSpPr>
          <p:grpSpPr>
            <a:xfrm>
              <a:off x="9019776" y="-346743"/>
              <a:ext cx="973384" cy="391820"/>
              <a:chOff x="5822864" y="305757"/>
              <a:chExt cx="973384" cy="391820"/>
            </a:xfrm>
          </p:grpSpPr>
          <p:sp>
            <p:nvSpPr>
              <p:cNvPr id="2281" name="Google Shape;2281;p16"/>
              <p:cNvSpPr/>
              <p:nvPr/>
            </p:nvSpPr>
            <p:spPr>
              <a:xfrm>
                <a:off x="5837511" y="3120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16"/>
              <p:cNvSpPr/>
              <p:nvPr/>
            </p:nvSpPr>
            <p:spPr>
              <a:xfrm>
                <a:off x="5933395" y="437580"/>
                <a:ext cx="248120" cy="172411"/>
              </a:xfrm>
              <a:custGeom>
                <a:avLst/>
                <a:gdLst/>
                <a:ahLst/>
                <a:cxnLst/>
                <a:rect l="l" t="t" r="r" b="b"/>
                <a:pathLst>
                  <a:path w="2222" h="1544" extrusionOk="0">
                    <a:moveTo>
                      <a:pt x="1142" y="134"/>
                    </a:moveTo>
                    <a:cubicBezTo>
                      <a:pt x="1285" y="63"/>
                      <a:pt x="1428" y="0"/>
                      <a:pt x="1588" y="0"/>
                    </a:cubicBezTo>
                    <a:cubicBezTo>
                      <a:pt x="1963" y="9"/>
                      <a:pt x="2222" y="473"/>
                      <a:pt x="2106" y="830"/>
                    </a:cubicBezTo>
                    <a:cubicBezTo>
                      <a:pt x="1990" y="1187"/>
                      <a:pt x="1624" y="1419"/>
                      <a:pt x="1249" y="1481"/>
                    </a:cubicBezTo>
                    <a:cubicBezTo>
                      <a:pt x="928" y="1526"/>
                      <a:pt x="134" y="1544"/>
                      <a:pt x="63" y="1124"/>
                    </a:cubicBezTo>
                    <a:cubicBezTo>
                      <a:pt x="0" y="723"/>
                      <a:pt x="874" y="268"/>
                      <a:pt x="1142" y="13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16"/>
              <p:cNvSpPr/>
              <p:nvPr/>
            </p:nvSpPr>
            <p:spPr>
              <a:xfrm>
                <a:off x="5822864" y="305757"/>
                <a:ext cx="973384" cy="228243"/>
              </a:xfrm>
              <a:custGeom>
                <a:avLst/>
                <a:gdLst/>
                <a:ahLst/>
                <a:cxnLst/>
                <a:rect l="l" t="t" r="r" b="b"/>
                <a:pathLst>
                  <a:path w="8717" h="2044" extrusionOk="0">
                    <a:moveTo>
                      <a:pt x="241" y="2043"/>
                    </a:moveTo>
                    <a:cubicBezTo>
                      <a:pt x="241" y="2043"/>
                      <a:pt x="99" y="553"/>
                      <a:pt x="4354" y="321"/>
                    </a:cubicBezTo>
                    <a:cubicBezTo>
                      <a:pt x="8600" y="98"/>
                      <a:pt x="8636" y="1775"/>
                      <a:pt x="8636" y="1775"/>
                    </a:cubicBezTo>
                    <a:cubicBezTo>
                      <a:pt x="8636" y="1775"/>
                      <a:pt x="8716" y="330"/>
                      <a:pt x="8484" y="161"/>
                    </a:cubicBezTo>
                    <a:cubicBezTo>
                      <a:pt x="8261" y="0"/>
                      <a:pt x="482" y="27"/>
                      <a:pt x="241" y="161"/>
                    </a:cubicBezTo>
                    <a:cubicBezTo>
                      <a:pt x="1" y="303"/>
                      <a:pt x="241" y="2043"/>
                      <a:pt x="241" y="204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84" name="Google Shape;2284;p16"/>
          <p:cNvSpPr txBox="1">
            <a:spLocks noGrp="1"/>
          </p:cNvSpPr>
          <p:nvPr>
            <p:ph type="body" idx="1"/>
          </p:nvPr>
        </p:nvSpPr>
        <p:spPr>
          <a:xfrm>
            <a:off x="713200" y="2156250"/>
            <a:ext cx="4640100" cy="20097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SzPts val="1200"/>
              <a:buAutoNum type="arabicPeriod"/>
              <a:defRPr/>
            </a:lvl1pPr>
            <a:lvl2pPr marL="914400" lvl="1" indent="-304800" rtl="0">
              <a:lnSpc>
                <a:spcPct val="115000"/>
              </a:lnSpc>
              <a:spcBef>
                <a:spcPts val="0"/>
              </a:spcBef>
              <a:spcAft>
                <a:spcPts val="0"/>
              </a:spcAft>
              <a:buSzPts val="1200"/>
              <a:buAutoNum type="alphaLcPeriod"/>
              <a:defRPr/>
            </a:lvl2pPr>
            <a:lvl3pPr marL="1371600" lvl="2" indent="-304800" rtl="0">
              <a:lnSpc>
                <a:spcPct val="115000"/>
              </a:lnSpc>
              <a:spcBef>
                <a:spcPts val="1600"/>
              </a:spcBef>
              <a:spcAft>
                <a:spcPts val="0"/>
              </a:spcAft>
              <a:buSzPts val="1200"/>
              <a:buAutoNum type="romanLcPeriod"/>
              <a:defRPr/>
            </a:lvl3pPr>
            <a:lvl4pPr marL="1828800" lvl="3" indent="-304800" rtl="0">
              <a:lnSpc>
                <a:spcPct val="115000"/>
              </a:lnSpc>
              <a:spcBef>
                <a:spcPts val="1600"/>
              </a:spcBef>
              <a:spcAft>
                <a:spcPts val="0"/>
              </a:spcAft>
              <a:buSzPts val="1200"/>
              <a:buAutoNum type="arabicPeriod"/>
              <a:defRPr/>
            </a:lvl4pPr>
            <a:lvl5pPr marL="2286000" lvl="4" indent="-304800" rtl="0">
              <a:lnSpc>
                <a:spcPct val="115000"/>
              </a:lnSpc>
              <a:spcBef>
                <a:spcPts val="1600"/>
              </a:spcBef>
              <a:spcAft>
                <a:spcPts val="0"/>
              </a:spcAft>
              <a:buSzPts val="1200"/>
              <a:buAutoNum type="alphaLcPeriod"/>
              <a:defRPr/>
            </a:lvl5pPr>
            <a:lvl6pPr marL="2743200" lvl="5" indent="-304800" rtl="0">
              <a:lnSpc>
                <a:spcPct val="115000"/>
              </a:lnSpc>
              <a:spcBef>
                <a:spcPts val="1600"/>
              </a:spcBef>
              <a:spcAft>
                <a:spcPts val="0"/>
              </a:spcAft>
              <a:buSzPts val="1200"/>
              <a:buAutoNum type="romanLcPeriod"/>
              <a:defRPr/>
            </a:lvl6pPr>
            <a:lvl7pPr marL="3200400" lvl="6" indent="-304800" rtl="0">
              <a:lnSpc>
                <a:spcPct val="115000"/>
              </a:lnSpc>
              <a:spcBef>
                <a:spcPts val="1600"/>
              </a:spcBef>
              <a:spcAft>
                <a:spcPts val="0"/>
              </a:spcAft>
              <a:buSzPts val="1200"/>
              <a:buAutoNum type="arabicPeriod"/>
              <a:defRPr/>
            </a:lvl7pPr>
            <a:lvl8pPr marL="3657600" lvl="7" indent="-304800" rtl="0">
              <a:lnSpc>
                <a:spcPct val="115000"/>
              </a:lnSpc>
              <a:spcBef>
                <a:spcPts val="1600"/>
              </a:spcBef>
              <a:spcAft>
                <a:spcPts val="0"/>
              </a:spcAft>
              <a:buSzPts val="1200"/>
              <a:buAutoNum type="alphaLcPeriod"/>
              <a:defRPr/>
            </a:lvl8pPr>
            <a:lvl9pPr marL="4114800" lvl="8" indent="-304800" rtl="0">
              <a:lnSpc>
                <a:spcPct val="115000"/>
              </a:lnSpc>
              <a:spcBef>
                <a:spcPts val="1600"/>
              </a:spcBef>
              <a:spcAft>
                <a:spcPts val="1600"/>
              </a:spcAft>
              <a:buSzPts val="1200"/>
              <a:buAutoNum type="romanLcPeriod"/>
              <a:defRPr/>
            </a:lvl9pPr>
          </a:lstStyle>
          <a:p>
            <a:endParaRPr/>
          </a:p>
        </p:txBody>
      </p:sp>
      <p:sp>
        <p:nvSpPr>
          <p:cNvPr id="2285" name="Google Shape;2285;p16"/>
          <p:cNvSpPr txBox="1">
            <a:spLocks noGrp="1"/>
          </p:cNvSpPr>
          <p:nvPr>
            <p:ph type="title"/>
          </p:nvPr>
        </p:nvSpPr>
        <p:spPr>
          <a:xfrm>
            <a:off x="713200" y="977550"/>
            <a:ext cx="4640100" cy="11157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286" name="Google Shape;2286;p16"/>
          <p:cNvSpPr>
            <a:spLocks noGrp="1"/>
          </p:cNvSpPr>
          <p:nvPr>
            <p:ph type="pic" idx="2"/>
          </p:nvPr>
        </p:nvSpPr>
        <p:spPr>
          <a:xfrm>
            <a:off x="5435600" y="1010400"/>
            <a:ext cx="2995200" cy="3122700"/>
          </a:xfrm>
          <a:prstGeom prst="rect">
            <a:avLst/>
          </a:prstGeom>
          <a:noFill/>
          <a:ln>
            <a:noFill/>
          </a:ln>
        </p:spPr>
      </p:sp>
      <p:grpSp>
        <p:nvGrpSpPr>
          <p:cNvPr id="2287" name="Google Shape;2287;p16"/>
          <p:cNvGrpSpPr/>
          <p:nvPr/>
        </p:nvGrpSpPr>
        <p:grpSpPr>
          <a:xfrm>
            <a:off x="7853080" y="4656573"/>
            <a:ext cx="2621967" cy="1948261"/>
            <a:chOff x="8333531" y="1683711"/>
            <a:chExt cx="2621967" cy="1948261"/>
          </a:xfrm>
        </p:grpSpPr>
        <p:grpSp>
          <p:nvGrpSpPr>
            <p:cNvPr id="2288" name="Google Shape;2288;p16"/>
            <p:cNvGrpSpPr/>
            <p:nvPr/>
          </p:nvGrpSpPr>
          <p:grpSpPr>
            <a:xfrm>
              <a:off x="8333531" y="1683711"/>
              <a:ext cx="2569492" cy="1007825"/>
              <a:chOff x="12920956" y="-166629"/>
              <a:chExt cx="2569492" cy="1007825"/>
            </a:xfrm>
          </p:grpSpPr>
          <p:sp>
            <p:nvSpPr>
              <p:cNvPr id="2289" name="Google Shape;2289;p16"/>
              <p:cNvSpPr/>
              <p:nvPr/>
            </p:nvSpPr>
            <p:spPr>
              <a:xfrm>
                <a:off x="13059554" y="-166629"/>
                <a:ext cx="2413275" cy="1007825"/>
              </a:xfrm>
              <a:custGeom>
                <a:avLst/>
                <a:gdLst/>
                <a:ahLst/>
                <a:cxnLst/>
                <a:rect l="l" t="t" r="r" b="b"/>
                <a:pathLst>
                  <a:path w="96531" h="40313" extrusionOk="0">
                    <a:moveTo>
                      <a:pt x="16945" y="35734"/>
                    </a:moveTo>
                    <a:cubicBezTo>
                      <a:pt x="22543" y="38933"/>
                      <a:pt x="38629" y="40014"/>
                      <a:pt x="51094" y="40249"/>
                    </a:cubicBezTo>
                    <a:cubicBezTo>
                      <a:pt x="63559" y="40484"/>
                      <a:pt x="84585" y="40202"/>
                      <a:pt x="91734" y="37145"/>
                    </a:cubicBezTo>
                    <a:cubicBezTo>
                      <a:pt x="98884" y="34088"/>
                      <a:pt x="96625" y="24727"/>
                      <a:pt x="93991" y="21905"/>
                    </a:cubicBezTo>
                    <a:cubicBezTo>
                      <a:pt x="91357" y="19083"/>
                      <a:pt x="81762" y="23317"/>
                      <a:pt x="75929" y="20212"/>
                    </a:cubicBezTo>
                    <a:cubicBezTo>
                      <a:pt x="70097" y="17108"/>
                      <a:pt x="71414" y="6383"/>
                      <a:pt x="58996" y="3278"/>
                    </a:cubicBezTo>
                    <a:cubicBezTo>
                      <a:pt x="46578" y="174"/>
                      <a:pt x="8337" y="-1378"/>
                      <a:pt x="1422" y="1585"/>
                    </a:cubicBezTo>
                    <a:cubicBezTo>
                      <a:pt x="-5492" y="4548"/>
                      <a:pt x="14922" y="15367"/>
                      <a:pt x="17509" y="21058"/>
                    </a:cubicBezTo>
                    <a:cubicBezTo>
                      <a:pt x="20096" y="26750"/>
                      <a:pt x="11348" y="32536"/>
                      <a:pt x="16945" y="35734"/>
                    </a:cubicBezTo>
                    <a:close/>
                  </a:path>
                </a:pathLst>
              </a:custGeom>
              <a:gradFill>
                <a:gsLst>
                  <a:gs pos="0">
                    <a:schemeClr val="accent6"/>
                  </a:gs>
                  <a:gs pos="100000">
                    <a:schemeClr val="accent5"/>
                  </a:gs>
                </a:gsLst>
                <a:lin ang="5400012" scaled="0"/>
              </a:gradFill>
              <a:ln>
                <a:noFill/>
              </a:ln>
            </p:spPr>
          </p:sp>
          <p:sp>
            <p:nvSpPr>
              <p:cNvPr id="2290" name="Google Shape;2290;p16"/>
              <p:cNvSpPr/>
              <p:nvPr/>
            </p:nvSpPr>
            <p:spPr>
              <a:xfrm>
                <a:off x="12920956" y="-85662"/>
                <a:ext cx="950471" cy="385571"/>
              </a:xfrm>
              <a:custGeom>
                <a:avLst/>
                <a:gdLst/>
                <a:ahLst/>
                <a:cxnLst/>
                <a:rect l="l" t="t" r="r" b="b"/>
                <a:pathLst>
                  <a:path w="8512" h="3453" extrusionOk="0">
                    <a:moveTo>
                      <a:pt x="223" y="54"/>
                    </a:moveTo>
                    <a:cubicBezTo>
                      <a:pt x="0" y="1089"/>
                      <a:pt x="0" y="2347"/>
                      <a:pt x="223" y="3373"/>
                    </a:cubicBezTo>
                    <a:lnTo>
                      <a:pt x="223" y="3373"/>
                    </a:lnTo>
                    <a:cubicBezTo>
                      <a:pt x="2918" y="3453"/>
                      <a:pt x="5594" y="3453"/>
                      <a:pt x="8288" y="3373"/>
                    </a:cubicBezTo>
                    <a:lnTo>
                      <a:pt x="8288" y="3373"/>
                    </a:lnTo>
                    <a:cubicBezTo>
                      <a:pt x="8511" y="2347"/>
                      <a:pt x="8511" y="1089"/>
                      <a:pt x="8288" y="54"/>
                    </a:cubicBezTo>
                    <a:lnTo>
                      <a:pt x="8288" y="54"/>
                    </a:lnTo>
                    <a:cubicBezTo>
                      <a:pt x="6941" y="18"/>
                      <a:pt x="5594" y="1"/>
                      <a:pt x="4256" y="1"/>
                    </a:cubicBezTo>
                    <a:lnTo>
                      <a:pt x="4256" y="1"/>
                    </a:lnTo>
                    <a:cubicBezTo>
                      <a:pt x="2909" y="1"/>
                      <a:pt x="1571" y="18"/>
                      <a:pt x="223"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16"/>
              <p:cNvSpPr/>
              <p:nvPr/>
            </p:nvSpPr>
            <p:spPr>
              <a:xfrm>
                <a:off x="13488768" y="384556"/>
                <a:ext cx="949466" cy="385571"/>
              </a:xfrm>
              <a:custGeom>
                <a:avLst/>
                <a:gdLst/>
                <a:ahLst/>
                <a:cxnLst/>
                <a:rect l="l" t="t" r="r" b="b"/>
                <a:pathLst>
                  <a:path w="8503" h="3453" extrusionOk="0">
                    <a:moveTo>
                      <a:pt x="223" y="54"/>
                    </a:moveTo>
                    <a:cubicBezTo>
                      <a:pt x="0" y="1089"/>
                      <a:pt x="0" y="2346"/>
                      <a:pt x="223" y="3372"/>
                    </a:cubicBezTo>
                    <a:lnTo>
                      <a:pt x="223" y="3372"/>
                    </a:lnTo>
                    <a:cubicBezTo>
                      <a:pt x="2909" y="3453"/>
                      <a:pt x="5594" y="3453"/>
                      <a:pt x="8279" y="3372"/>
                    </a:cubicBezTo>
                    <a:lnTo>
                      <a:pt x="8279" y="3372"/>
                    </a:lnTo>
                    <a:cubicBezTo>
                      <a:pt x="8502" y="2346"/>
                      <a:pt x="8502" y="1089"/>
                      <a:pt x="8279" y="54"/>
                    </a:cubicBezTo>
                    <a:lnTo>
                      <a:pt x="8279" y="54"/>
                    </a:lnTo>
                    <a:cubicBezTo>
                      <a:pt x="6941" y="18"/>
                      <a:pt x="5594" y="0"/>
                      <a:pt x="4256" y="0"/>
                    </a:cubicBezTo>
                    <a:lnTo>
                      <a:pt x="4256" y="0"/>
                    </a:lnTo>
                    <a:cubicBezTo>
                      <a:pt x="2909" y="0"/>
                      <a:pt x="1562" y="18"/>
                      <a:pt x="223"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16"/>
              <p:cNvSpPr/>
              <p:nvPr/>
            </p:nvSpPr>
            <p:spPr>
              <a:xfrm>
                <a:off x="13921131" y="-85662"/>
                <a:ext cx="950360" cy="385571"/>
              </a:xfrm>
              <a:custGeom>
                <a:avLst/>
                <a:gdLst/>
                <a:ahLst/>
                <a:cxnLst/>
                <a:rect l="l" t="t" r="r" b="b"/>
                <a:pathLst>
                  <a:path w="8511" h="3453" extrusionOk="0">
                    <a:moveTo>
                      <a:pt x="232" y="54"/>
                    </a:moveTo>
                    <a:cubicBezTo>
                      <a:pt x="0" y="1089"/>
                      <a:pt x="9" y="2347"/>
                      <a:pt x="232" y="3373"/>
                    </a:cubicBezTo>
                    <a:lnTo>
                      <a:pt x="232" y="3373"/>
                    </a:lnTo>
                    <a:cubicBezTo>
                      <a:pt x="2917" y="3453"/>
                      <a:pt x="5603" y="3453"/>
                      <a:pt x="8288" y="3373"/>
                    </a:cubicBezTo>
                    <a:lnTo>
                      <a:pt x="8288" y="3373"/>
                    </a:lnTo>
                    <a:cubicBezTo>
                      <a:pt x="8511" y="2347"/>
                      <a:pt x="8511" y="1089"/>
                      <a:pt x="8288" y="54"/>
                    </a:cubicBezTo>
                    <a:lnTo>
                      <a:pt x="8288" y="54"/>
                    </a:lnTo>
                    <a:cubicBezTo>
                      <a:pt x="6941" y="18"/>
                      <a:pt x="5603" y="1"/>
                      <a:pt x="4256" y="1"/>
                    </a:cubicBezTo>
                    <a:lnTo>
                      <a:pt x="4256" y="1"/>
                    </a:lnTo>
                    <a:cubicBezTo>
                      <a:pt x="2917" y="1"/>
                      <a:pt x="1570" y="18"/>
                      <a:pt x="232" y="54"/>
                    </a:cubicBezTo>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16"/>
              <p:cNvSpPr/>
              <p:nvPr/>
            </p:nvSpPr>
            <p:spPr>
              <a:xfrm>
                <a:off x="14531711" y="38455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16"/>
              <p:cNvSpPr/>
              <p:nvPr/>
            </p:nvSpPr>
            <p:spPr>
              <a:xfrm>
                <a:off x="12924113" y="-131398"/>
                <a:ext cx="427454" cy="207250"/>
              </a:xfrm>
              <a:custGeom>
                <a:avLst/>
                <a:gdLst/>
                <a:ahLst/>
                <a:cxnLst/>
                <a:rect l="l" t="t" r="r" b="b"/>
                <a:pathLst>
                  <a:path w="3828" h="1856" extrusionOk="0">
                    <a:moveTo>
                      <a:pt x="3827" y="446"/>
                    </a:moveTo>
                    <a:cubicBezTo>
                      <a:pt x="643" y="625"/>
                      <a:pt x="36" y="1856"/>
                      <a:pt x="36" y="1856"/>
                    </a:cubicBezTo>
                    <a:cubicBezTo>
                      <a:pt x="36" y="1856"/>
                      <a:pt x="0" y="919"/>
                      <a:pt x="196" y="464"/>
                    </a:cubicBezTo>
                    <a:cubicBezTo>
                      <a:pt x="402" y="0"/>
                      <a:pt x="3827" y="446"/>
                      <a:pt x="3827" y="446"/>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16"/>
              <p:cNvSpPr/>
              <p:nvPr/>
            </p:nvSpPr>
            <p:spPr>
              <a:xfrm>
                <a:off x="13614439" y="-53678"/>
                <a:ext cx="219310" cy="265986"/>
              </a:xfrm>
              <a:custGeom>
                <a:avLst/>
                <a:gdLst/>
                <a:ahLst/>
                <a:cxnLst/>
                <a:rect l="l" t="t" r="r" b="b"/>
                <a:pathLst>
                  <a:path w="1964" h="2382" extrusionOk="0">
                    <a:moveTo>
                      <a:pt x="946" y="268"/>
                    </a:moveTo>
                    <a:cubicBezTo>
                      <a:pt x="696" y="241"/>
                      <a:pt x="447" y="384"/>
                      <a:pt x="295" y="580"/>
                    </a:cubicBezTo>
                    <a:cubicBezTo>
                      <a:pt x="143" y="785"/>
                      <a:pt x="81" y="1035"/>
                      <a:pt x="45" y="1276"/>
                    </a:cubicBezTo>
                    <a:cubicBezTo>
                      <a:pt x="18" y="1481"/>
                      <a:pt x="0" y="1686"/>
                      <a:pt x="63" y="1882"/>
                    </a:cubicBezTo>
                    <a:cubicBezTo>
                      <a:pt x="116" y="2070"/>
                      <a:pt x="259" y="2248"/>
                      <a:pt x="447" y="2311"/>
                    </a:cubicBezTo>
                    <a:cubicBezTo>
                      <a:pt x="670" y="2382"/>
                      <a:pt x="919" y="2293"/>
                      <a:pt x="1116" y="2168"/>
                    </a:cubicBezTo>
                    <a:cubicBezTo>
                      <a:pt x="1517" y="1918"/>
                      <a:pt x="1847" y="1525"/>
                      <a:pt x="1910" y="1062"/>
                    </a:cubicBezTo>
                    <a:cubicBezTo>
                      <a:pt x="1963" y="598"/>
                      <a:pt x="1669" y="80"/>
                      <a:pt x="1214"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16"/>
              <p:cNvSpPr/>
              <p:nvPr/>
            </p:nvSpPr>
            <p:spPr>
              <a:xfrm>
                <a:off x="13528791" y="-1976"/>
                <a:ext cx="60857" cy="104742"/>
              </a:xfrm>
              <a:custGeom>
                <a:avLst/>
                <a:gdLst/>
                <a:ahLst/>
                <a:cxnLst/>
                <a:rect l="l" t="t" r="r" b="b"/>
                <a:pathLst>
                  <a:path w="545" h="938" extrusionOk="0">
                    <a:moveTo>
                      <a:pt x="188" y="938"/>
                    </a:moveTo>
                    <a:cubicBezTo>
                      <a:pt x="0" y="688"/>
                      <a:pt x="18" y="304"/>
                      <a:pt x="241" y="81"/>
                    </a:cubicBezTo>
                    <a:cubicBezTo>
                      <a:pt x="286" y="37"/>
                      <a:pt x="348" y="1"/>
                      <a:pt x="411" y="28"/>
                    </a:cubicBezTo>
                    <a:cubicBezTo>
                      <a:pt x="437" y="46"/>
                      <a:pt x="455" y="90"/>
                      <a:pt x="464" y="126"/>
                    </a:cubicBezTo>
                    <a:cubicBezTo>
                      <a:pt x="544" y="393"/>
                      <a:pt x="446" y="697"/>
                      <a:pt x="223" y="866"/>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16"/>
              <p:cNvSpPr/>
              <p:nvPr/>
            </p:nvSpPr>
            <p:spPr>
              <a:xfrm>
                <a:off x="14000456" y="-80212"/>
                <a:ext cx="479266" cy="336893"/>
              </a:xfrm>
              <a:custGeom>
                <a:avLst/>
                <a:gdLst/>
                <a:ahLst/>
                <a:cxnLst/>
                <a:rect l="l" t="t" r="r" b="b"/>
                <a:pathLst>
                  <a:path w="4292" h="3017" extrusionOk="0">
                    <a:moveTo>
                      <a:pt x="0" y="2258"/>
                    </a:moveTo>
                    <a:cubicBezTo>
                      <a:pt x="0" y="2508"/>
                      <a:pt x="36" y="2802"/>
                      <a:pt x="250" y="2936"/>
                    </a:cubicBezTo>
                    <a:cubicBezTo>
                      <a:pt x="375" y="3016"/>
                      <a:pt x="527" y="3016"/>
                      <a:pt x="678" y="3016"/>
                    </a:cubicBezTo>
                    <a:cubicBezTo>
                      <a:pt x="1704" y="2980"/>
                      <a:pt x="2721" y="2713"/>
                      <a:pt x="3622" y="2231"/>
                    </a:cubicBezTo>
                    <a:cubicBezTo>
                      <a:pt x="3783" y="2142"/>
                      <a:pt x="3943" y="2044"/>
                      <a:pt x="4050" y="1901"/>
                    </a:cubicBezTo>
                    <a:cubicBezTo>
                      <a:pt x="4291" y="1580"/>
                      <a:pt x="4175" y="1080"/>
                      <a:pt x="3890" y="795"/>
                    </a:cubicBezTo>
                    <a:cubicBezTo>
                      <a:pt x="3604" y="500"/>
                      <a:pt x="3203" y="375"/>
                      <a:pt x="2801" y="286"/>
                    </a:cubicBezTo>
                    <a:cubicBezTo>
                      <a:pt x="2382" y="188"/>
                      <a:pt x="1963" y="126"/>
                      <a:pt x="1526" y="99"/>
                    </a:cubicBezTo>
                    <a:cubicBezTo>
                      <a:pt x="72" y="1"/>
                      <a:pt x="0" y="1027"/>
                      <a:pt x="0" y="225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16"/>
              <p:cNvSpPr/>
              <p:nvPr/>
            </p:nvSpPr>
            <p:spPr>
              <a:xfrm>
                <a:off x="14495055" y="63350"/>
                <a:ext cx="247226" cy="172411"/>
              </a:xfrm>
              <a:custGeom>
                <a:avLst/>
                <a:gdLst/>
                <a:ahLst/>
                <a:cxnLst/>
                <a:rect l="l" t="t" r="r" b="b"/>
                <a:pathLst>
                  <a:path w="2214" h="1544" extrusionOk="0">
                    <a:moveTo>
                      <a:pt x="1143" y="134"/>
                    </a:moveTo>
                    <a:cubicBezTo>
                      <a:pt x="1277" y="62"/>
                      <a:pt x="1428" y="0"/>
                      <a:pt x="1589" y="0"/>
                    </a:cubicBezTo>
                    <a:cubicBezTo>
                      <a:pt x="1963" y="9"/>
                      <a:pt x="2213" y="473"/>
                      <a:pt x="2106" y="830"/>
                    </a:cubicBezTo>
                    <a:cubicBezTo>
                      <a:pt x="1990" y="1187"/>
                      <a:pt x="1616" y="1418"/>
                      <a:pt x="1250" y="1481"/>
                    </a:cubicBezTo>
                    <a:cubicBezTo>
                      <a:pt x="929" y="1526"/>
                      <a:pt x="126" y="1543"/>
                      <a:pt x="63" y="1124"/>
                    </a:cubicBezTo>
                    <a:cubicBezTo>
                      <a:pt x="1" y="723"/>
                      <a:pt x="866" y="268"/>
                      <a:pt x="1143" y="13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16"/>
              <p:cNvSpPr/>
              <p:nvPr/>
            </p:nvSpPr>
            <p:spPr>
              <a:xfrm>
                <a:off x="14627595" y="510130"/>
                <a:ext cx="248120" cy="172411"/>
              </a:xfrm>
              <a:custGeom>
                <a:avLst/>
                <a:gdLst/>
                <a:ahLst/>
                <a:cxnLst/>
                <a:rect l="l" t="t" r="r" b="b"/>
                <a:pathLst>
                  <a:path w="2222" h="1544" extrusionOk="0">
                    <a:moveTo>
                      <a:pt x="1142" y="134"/>
                    </a:moveTo>
                    <a:cubicBezTo>
                      <a:pt x="1285" y="63"/>
                      <a:pt x="1428" y="0"/>
                      <a:pt x="1588" y="0"/>
                    </a:cubicBezTo>
                    <a:cubicBezTo>
                      <a:pt x="1963" y="9"/>
                      <a:pt x="2222" y="473"/>
                      <a:pt x="2106" y="830"/>
                    </a:cubicBezTo>
                    <a:cubicBezTo>
                      <a:pt x="1990" y="1187"/>
                      <a:pt x="1624" y="1419"/>
                      <a:pt x="1249" y="1481"/>
                    </a:cubicBezTo>
                    <a:cubicBezTo>
                      <a:pt x="928" y="1526"/>
                      <a:pt x="134" y="1544"/>
                      <a:pt x="63" y="1124"/>
                    </a:cubicBezTo>
                    <a:cubicBezTo>
                      <a:pt x="0" y="723"/>
                      <a:pt x="874" y="268"/>
                      <a:pt x="1142" y="13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16"/>
              <p:cNvSpPr/>
              <p:nvPr/>
            </p:nvSpPr>
            <p:spPr>
              <a:xfrm>
                <a:off x="13848494" y="-76681"/>
                <a:ext cx="84865" cy="72917"/>
              </a:xfrm>
              <a:custGeom>
                <a:avLst/>
                <a:gdLst/>
                <a:ahLst/>
                <a:cxnLst/>
                <a:rect l="l" t="t" r="r" b="b"/>
                <a:pathLst>
                  <a:path w="760" h="653" extrusionOk="0">
                    <a:moveTo>
                      <a:pt x="509" y="63"/>
                    </a:moveTo>
                    <a:cubicBezTo>
                      <a:pt x="340" y="1"/>
                      <a:pt x="135" y="81"/>
                      <a:pt x="63" y="242"/>
                    </a:cubicBezTo>
                    <a:cubicBezTo>
                      <a:pt x="1" y="411"/>
                      <a:pt x="108" y="625"/>
                      <a:pt x="286" y="652"/>
                    </a:cubicBezTo>
                    <a:cubicBezTo>
                      <a:pt x="313" y="652"/>
                      <a:pt x="340" y="652"/>
                      <a:pt x="367" y="652"/>
                    </a:cubicBezTo>
                    <a:cubicBezTo>
                      <a:pt x="411" y="652"/>
                      <a:pt x="465" y="652"/>
                      <a:pt x="509" y="634"/>
                    </a:cubicBezTo>
                    <a:cubicBezTo>
                      <a:pt x="643" y="599"/>
                      <a:pt x="741" y="465"/>
                      <a:pt x="750" y="331"/>
                    </a:cubicBezTo>
                    <a:cubicBezTo>
                      <a:pt x="759" y="197"/>
                      <a:pt x="670" y="54"/>
                      <a:pt x="536" y="1"/>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16"/>
              <p:cNvSpPr/>
              <p:nvPr/>
            </p:nvSpPr>
            <p:spPr>
              <a:xfrm>
                <a:off x="14294827" y="314824"/>
                <a:ext cx="373631" cy="37966"/>
              </a:xfrm>
              <a:custGeom>
                <a:avLst/>
                <a:gdLst/>
                <a:ahLst/>
                <a:cxnLst/>
                <a:rect l="l" t="t" r="r" b="b"/>
                <a:pathLst>
                  <a:path w="3346" h="340" extrusionOk="0">
                    <a:moveTo>
                      <a:pt x="2240" y="36"/>
                    </a:moveTo>
                    <a:cubicBezTo>
                      <a:pt x="1517" y="1"/>
                      <a:pt x="580" y="45"/>
                      <a:pt x="295" y="126"/>
                    </a:cubicBezTo>
                    <a:cubicBezTo>
                      <a:pt x="1" y="215"/>
                      <a:pt x="491" y="322"/>
                      <a:pt x="1258" y="340"/>
                    </a:cubicBezTo>
                    <a:cubicBezTo>
                      <a:pt x="1374" y="340"/>
                      <a:pt x="1490" y="340"/>
                      <a:pt x="1606" y="340"/>
                    </a:cubicBezTo>
                    <a:cubicBezTo>
                      <a:pt x="1829" y="340"/>
                      <a:pt x="2052" y="340"/>
                      <a:pt x="2266" y="331"/>
                    </a:cubicBezTo>
                    <a:cubicBezTo>
                      <a:pt x="2846" y="313"/>
                      <a:pt x="3283" y="242"/>
                      <a:pt x="3310" y="170"/>
                    </a:cubicBezTo>
                    <a:cubicBezTo>
                      <a:pt x="3346" y="99"/>
                      <a:pt x="2953" y="28"/>
                      <a:pt x="2391" y="1"/>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16"/>
              <p:cNvSpPr/>
              <p:nvPr/>
            </p:nvSpPr>
            <p:spPr>
              <a:xfrm>
                <a:off x="13650285" y="232190"/>
                <a:ext cx="207362" cy="63872"/>
              </a:xfrm>
              <a:custGeom>
                <a:avLst/>
                <a:gdLst/>
                <a:ahLst/>
                <a:cxnLst/>
                <a:rect l="l" t="t" r="r" b="b"/>
                <a:pathLst>
                  <a:path w="1857" h="572" extrusionOk="0">
                    <a:moveTo>
                      <a:pt x="1" y="571"/>
                    </a:moveTo>
                    <a:lnTo>
                      <a:pt x="1000" y="384"/>
                    </a:lnTo>
                    <a:lnTo>
                      <a:pt x="1856" y="0"/>
                    </a:lnTo>
                    <a:cubicBezTo>
                      <a:pt x="1856" y="0"/>
                      <a:pt x="1847" y="348"/>
                      <a:pt x="1758" y="527"/>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16"/>
              <p:cNvSpPr/>
              <p:nvPr/>
            </p:nvSpPr>
            <p:spPr>
              <a:xfrm>
                <a:off x="14517064" y="378307"/>
                <a:ext cx="973384" cy="228243"/>
              </a:xfrm>
              <a:custGeom>
                <a:avLst/>
                <a:gdLst/>
                <a:ahLst/>
                <a:cxnLst/>
                <a:rect l="l" t="t" r="r" b="b"/>
                <a:pathLst>
                  <a:path w="8717" h="2044" extrusionOk="0">
                    <a:moveTo>
                      <a:pt x="241" y="2043"/>
                    </a:moveTo>
                    <a:cubicBezTo>
                      <a:pt x="241" y="2043"/>
                      <a:pt x="99" y="553"/>
                      <a:pt x="4354" y="321"/>
                    </a:cubicBezTo>
                    <a:cubicBezTo>
                      <a:pt x="8600" y="98"/>
                      <a:pt x="8636" y="1775"/>
                      <a:pt x="8636" y="1775"/>
                    </a:cubicBezTo>
                    <a:cubicBezTo>
                      <a:pt x="8636" y="1775"/>
                      <a:pt x="8716" y="330"/>
                      <a:pt x="8484" y="161"/>
                    </a:cubicBezTo>
                    <a:cubicBezTo>
                      <a:pt x="8261" y="0"/>
                      <a:pt x="482" y="27"/>
                      <a:pt x="241" y="161"/>
                    </a:cubicBezTo>
                    <a:cubicBezTo>
                      <a:pt x="1" y="303"/>
                      <a:pt x="241" y="2043"/>
                      <a:pt x="241" y="204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16"/>
              <p:cNvSpPr/>
              <p:nvPr/>
            </p:nvSpPr>
            <p:spPr>
              <a:xfrm>
                <a:off x="13620469" y="453291"/>
                <a:ext cx="479266" cy="336893"/>
              </a:xfrm>
              <a:custGeom>
                <a:avLst/>
                <a:gdLst/>
                <a:ahLst/>
                <a:cxnLst/>
                <a:rect l="l" t="t" r="r" b="b"/>
                <a:pathLst>
                  <a:path w="4292" h="3017" extrusionOk="0">
                    <a:moveTo>
                      <a:pt x="0" y="2258"/>
                    </a:moveTo>
                    <a:cubicBezTo>
                      <a:pt x="0" y="2508"/>
                      <a:pt x="36" y="2802"/>
                      <a:pt x="250" y="2936"/>
                    </a:cubicBezTo>
                    <a:cubicBezTo>
                      <a:pt x="375" y="3016"/>
                      <a:pt x="526" y="3016"/>
                      <a:pt x="669" y="3016"/>
                    </a:cubicBezTo>
                    <a:cubicBezTo>
                      <a:pt x="1695" y="2980"/>
                      <a:pt x="2712" y="2704"/>
                      <a:pt x="3622" y="2222"/>
                    </a:cubicBezTo>
                    <a:cubicBezTo>
                      <a:pt x="3783" y="2142"/>
                      <a:pt x="3943" y="2044"/>
                      <a:pt x="4050" y="1901"/>
                    </a:cubicBezTo>
                    <a:cubicBezTo>
                      <a:pt x="4291" y="1571"/>
                      <a:pt x="4175" y="1080"/>
                      <a:pt x="3890" y="795"/>
                    </a:cubicBezTo>
                    <a:cubicBezTo>
                      <a:pt x="3604" y="500"/>
                      <a:pt x="3194" y="375"/>
                      <a:pt x="2801" y="277"/>
                    </a:cubicBezTo>
                    <a:cubicBezTo>
                      <a:pt x="2382" y="188"/>
                      <a:pt x="1954" y="126"/>
                      <a:pt x="1526" y="99"/>
                    </a:cubicBezTo>
                    <a:cubicBezTo>
                      <a:pt x="62" y="1"/>
                      <a:pt x="0" y="1027"/>
                      <a:pt x="0" y="225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16"/>
              <p:cNvSpPr/>
              <p:nvPr/>
            </p:nvSpPr>
            <p:spPr>
              <a:xfrm>
                <a:off x="13472957" y="365633"/>
                <a:ext cx="973384" cy="228243"/>
              </a:xfrm>
              <a:custGeom>
                <a:avLst/>
                <a:gdLst/>
                <a:ahLst/>
                <a:cxnLst/>
                <a:rect l="l" t="t" r="r" b="b"/>
                <a:pathLst>
                  <a:path w="8717" h="2044" extrusionOk="0">
                    <a:moveTo>
                      <a:pt x="242" y="2044"/>
                    </a:moveTo>
                    <a:cubicBezTo>
                      <a:pt x="242" y="2044"/>
                      <a:pt x="108" y="554"/>
                      <a:pt x="4354" y="331"/>
                    </a:cubicBezTo>
                    <a:cubicBezTo>
                      <a:pt x="8601" y="108"/>
                      <a:pt x="8636" y="1776"/>
                      <a:pt x="8636" y="1776"/>
                    </a:cubicBezTo>
                    <a:cubicBezTo>
                      <a:pt x="8636" y="1776"/>
                      <a:pt x="8717" y="331"/>
                      <a:pt x="8494" y="170"/>
                    </a:cubicBezTo>
                    <a:cubicBezTo>
                      <a:pt x="8271" y="1"/>
                      <a:pt x="491" y="28"/>
                      <a:pt x="242" y="170"/>
                    </a:cubicBezTo>
                    <a:cubicBezTo>
                      <a:pt x="1" y="304"/>
                      <a:pt x="242" y="2044"/>
                      <a:pt x="242" y="2044"/>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6" name="Google Shape;2306;p16"/>
            <p:cNvGrpSpPr/>
            <p:nvPr/>
          </p:nvGrpSpPr>
          <p:grpSpPr>
            <a:xfrm rot="10800000">
              <a:off x="8386006" y="2624146"/>
              <a:ext cx="2569492" cy="1007825"/>
              <a:chOff x="12920956" y="-166629"/>
              <a:chExt cx="2569492" cy="1007825"/>
            </a:xfrm>
          </p:grpSpPr>
          <p:sp>
            <p:nvSpPr>
              <p:cNvPr id="2307" name="Google Shape;2307;p16"/>
              <p:cNvSpPr/>
              <p:nvPr/>
            </p:nvSpPr>
            <p:spPr>
              <a:xfrm>
                <a:off x="13059554" y="-166629"/>
                <a:ext cx="2413275" cy="1007825"/>
              </a:xfrm>
              <a:custGeom>
                <a:avLst/>
                <a:gdLst/>
                <a:ahLst/>
                <a:cxnLst/>
                <a:rect l="l" t="t" r="r" b="b"/>
                <a:pathLst>
                  <a:path w="96531" h="40313" extrusionOk="0">
                    <a:moveTo>
                      <a:pt x="16945" y="35734"/>
                    </a:moveTo>
                    <a:cubicBezTo>
                      <a:pt x="22543" y="38933"/>
                      <a:pt x="38629" y="40014"/>
                      <a:pt x="51094" y="40249"/>
                    </a:cubicBezTo>
                    <a:cubicBezTo>
                      <a:pt x="63559" y="40484"/>
                      <a:pt x="84585" y="40202"/>
                      <a:pt x="91734" y="37145"/>
                    </a:cubicBezTo>
                    <a:cubicBezTo>
                      <a:pt x="98884" y="34088"/>
                      <a:pt x="96625" y="24727"/>
                      <a:pt x="93991" y="21905"/>
                    </a:cubicBezTo>
                    <a:cubicBezTo>
                      <a:pt x="91357" y="19083"/>
                      <a:pt x="81762" y="23317"/>
                      <a:pt x="75929" y="20212"/>
                    </a:cubicBezTo>
                    <a:cubicBezTo>
                      <a:pt x="70097" y="17108"/>
                      <a:pt x="71414" y="6383"/>
                      <a:pt x="58996" y="3278"/>
                    </a:cubicBezTo>
                    <a:cubicBezTo>
                      <a:pt x="46578" y="174"/>
                      <a:pt x="8337" y="-1378"/>
                      <a:pt x="1422" y="1585"/>
                    </a:cubicBezTo>
                    <a:cubicBezTo>
                      <a:pt x="-5492" y="4548"/>
                      <a:pt x="14922" y="15367"/>
                      <a:pt x="17509" y="21058"/>
                    </a:cubicBezTo>
                    <a:cubicBezTo>
                      <a:pt x="20096" y="26750"/>
                      <a:pt x="11348" y="32536"/>
                      <a:pt x="16945" y="35734"/>
                    </a:cubicBezTo>
                    <a:close/>
                  </a:path>
                </a:pathLst>
              </a:custGeom>
              <a:gradFill>
                <a:gsLst>
                  <a:gs pos="0">
                    <a:schemeClr val="accent6"/>
                  </a:gs>
                  <a:gs pos="100000">
                    <a:schemeClr val="accent5"/>
                  </a:gs>
                </a:gsLst>
                <a:lin ang="5400012" scaled="0"/>
              </a:gradFill>
              <a:ln>
                <a:noFill/>
              </a:ln>
            </p:spPr>
          </p:sp>
          <p:sp>
            <p:nvSpPr>
              <p:cNvPr id="2308" name="Google Shape;2308;p16"/>
              <p:cNvSpPr/>
              <p:nvPr/>
            </p:nvSpPr>
            <p:spPr>
              <a:xfrm>
                <a:off x="12920956" y="-85662"/>
                <a:ext cx="950471" cy="385571"/>
              </a:xfrm>
              <a:custGeom>
                <a:avLst/>
                <a:gdLst/>
                <a:ahLst/>
                <a:cxnLst/>
                <a:rect l="l" t="t" r="r" b="b"/>
                <a:pathLst>
                  <a:path w="8512" h="3453" extrusionOk="0">
                    <a:moveTo>
                      <a:pt x="223" y="54"/>
                    </a:moveTo>
                    <a:cubicBezTo>
                      <a:pt x="0" y="1089"/>
                      <a:pt x="0" y="2347"/>
                      <a:pt x="223" y="3373"/>
                    </a:cubicBezTo>
                    <a:lnTo>
                      <a:pt x="223" y="3373"/>
                    </a:lnTo>
                    <a:cubicBezTo>
                      <a:pt x="2918" y="3453"/>
                      <a:pt x="5594" y="3453"/>
                      <a:pt x="8288" y="3373"/>
                    </a:cubicBezTo>
                    <a:lnTo>
                      <a:pt x="8288" y="3373"/>
                    </a:lnTo>
                    <a:cubicBezTo>
                      <a:pt x="8511" y="2347"/>
                      <a:pt x="8511" y="1089"/>
                      <a:pt x="8288" y="54"/>
                    </a:cubicBezTo>
                    <a:lnTo>
                      <a:pt x="8288" y="54"/>
                    </a:lnTo>
                    <a:cubicBezTo>
                      <a:pt x="6941" y="18"/>
                      <a:pt x="5594" y="1"/>
                      <a:pt x="4256" y="1"/>
                    </a:cubicBezTo>
                    <a:lnTo>
                      <a:pt x="4256" y="1"/>
                    </a:lnTo>
                    <a:cubicBezTo>
                      <a:pt x="2909" y="1"/>
                      <a:pt x="1571" y="18"/>
                      <a:pt x="223"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16"/>
              <p:cNvSpPr/>
              <p:nvPr/>
            </p:nvSpPr>
            <p:spPr>
              <a:xfrm>
                <a:off x="13488768" y="384556"/>
                <a:ext cx="949466" cy="385571"/>
              </a:xfrm>
              <a:custGeom>
                <a:avLst/>
                <a:gdLst/>
                <a:ahLst/>
                <a:cxnLst/>
                <a:rect l="l" t="t" r="r" b="b"/>
                <a:pathLst>
                  <a:path w="8503" h="3453" extrusionOk="0">
                    <a:moveTo>
                      <a:pt x="223" y="54"/>
                    </a:moveTo>
                    <a:cubicBezTo>
                      <a:pt x="0" y="1089"/>
                      <a:pt x="0" y="2346"/>
                      <a:pt x="223" y="3372"/>
                    </a:cubicBezTo>
                    <a:lnTo>
                      <a:pt x="223" y="3372"/>
                    </a:lnTo>
                    <a:cubicBezTo>
                      <a:pt x="2909" y="3453"/>
                      <a:pt x="5594" y="3453"/>
                      <a:pt x="8279" y="3372"/>
                    </a:cubicBezTo>
                    <a:lnTo>
                      <a:pt x="8279" y="3372"/>
                    </a:lnTo>
                    <a:cubicBezTo>
                      <a:pt x="8502" y="2346"/>
                      <a:pt x="8502" y="1089"/>
                      <a:pt x="8279" y="54"/>
                    </a:cubicBezTo>
                    <a:lnTo>
                      <a:pt x="8279" y="54"/>
                    </a:lnTo>
                    <a:cubicBezTo>
                      <a:pt x="6941" y="18"/>
                      <a:pt x="5594" y="0"/>
                      <a:pt x="4256" y="0"/>
                    </a:cubicBezTo>
                    <a:lnTo>
                      <a:pt x="4256" y="0"/>
                    </a:lnTo>
                    <a:cubicBezTo>
                      <a:pt x="2909" y="0"/>
                      <a:pt x="1562" y="18"/>
                      <a:pt x="223"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16"/>
              <p:cNvSpPr/>
              <p:nvPr/>
            </p:nvSpPr>
            <p:spPr>
              <a:xfrm>
                <a:off x="13921131" y="-85662"/>
                <a:ext cx="950360" cy="385571"/>
              </a:xfrm>
              <a:custGeom>
                <a:avLst/>
                <a:gdLst/>
                <a:ahLst/>
                <a:cxnLst/>
                <a:rect l="l" t="t" r="r" b="b"/>
                <a:pathLst>
                  <a:path w="8511" h="3453" extrusionOk="0">
                    <a:moveTo>
                      <a:pt x="232" y="54"/>
                    </a:moveTo>
                    <a:cubicBezTo>
                      <a:pt x="0" y="1089"/>
                      <a:pt x="9" y="2347"/>
                      <a:pt x="232" y="3373"/>
                    </a:cubicBezTo>
                    <a:lnTo>
                      <a:pt x="232" y="3373"/>
                    </a:lnTo>
                    <a:cubicBezTo>
                      <a:pt x="2917" y="3453"/>
                      <a:pt x="5603" y="3453"/>
                      <a:pt x="8288" y="3373"/>
                    </a:cubicBezTo>
                    <a:lnTo>
                      <a:pt x="8288" y="3373"/>
                    </a:lnTo>
                    <a:cubicBezTo>
                      <a:pt x="8511" y="2347"/>
                      <a:pt x="8511" y="1089"/>
                      <a:pt x="8288" y="54"/>
                    </a:cubicBezTo>
                    <a:lnTo>
                      <a:pt x="8288" y="54"/>
                    </a:lnTo>
                    <a:cubicBezTo>
                      <a:pt x="6941" y="18"/>
                      <a:pt x="5603" y="1"/>
                      <a:pt x="4256" y="1"/>
                    </a:cubicBezTo>
                    <a:lnTo>
                      <a:pt x="4256" y="1"/>
                    </a:lnTo>
                    <a:cubicBezTo>
                      <a:pt x="2917" y="1"/>
                      <a:pt x="1570" y="18"/>
                      <a:pt x="232" y="54"/>
                    </a:cubicBezTo>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16"/>
              <p:cNvSpPr/>
              <p:nvPr/>
            </p:nvSpPr>
            <p:spPr>
              <a:xfrm>
                <a:off x="14531711" y="38455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16"/>
              <p:cNvSpPr/>
              <p:nvPr/>
            </p:nvSpPr>
            <p:spPr>
              <a:xfrm>
                <a:off x="12924113" y="-131398"/>
                <a:ext cx="427454" cy="207250"/>
              </a:xfrm>
              <a:custGeom>
                <a:avLst/>
                <a:gdLst/>
                <a:ahLst/>
                <a:cxnLst/>
                <a:rect l="l" t="t" r="r" b="b"/>
                <a:pathLst>
                  <a:path w="3828" h="1856" extrusionOk="0">
                    <a:moveTo>
                      <a:pt x="3827" y="446"/>
                    </a:moveTo>
                    <a:cubicBezTo>
                      <a:pt x="643" y="625"/>
                      <a:pt x="36" y="1856"/>
                      <a:pt x="36" y="1856"/>
                    </a:cubicBezTo>
                    <a:cubicBezTo>
                      <a:pt x="36" y="1856"/>
                      <a:pt x="0" y="919"/>
                      <a:pt x="196" y="464"/>
                    </a:cubicBezTo>
                    <a:cubicBezTo>
                      <a:pt x="402" y="0"/>
                      <a:pt x="3827" y="446"/>
                      <a:pt x="3827" y="446"/>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16"/>
              <p:cNvSpPr/>
              <p:nvPr/>
            </p:nvSpPr>
            <p:spPr>
              <a:xfrm>
                <a:off x="13614439" y="-53678"/>
                <a:ext cx="219310" cy="265986"/>
              </a:xfrm>
              <a:custGeom>
                <a:avLst/>
                <a:gdLst/>
                <a:ahLst/>
                <a:cxnLst/>
                <a:rect l="l" t="t" r="r" b="b"/>
                <a:pathLst>
                  <a:path w="1964" h="2382" extrusionOk="0">
                    <a:moveTo>
                      <a:pt x="946" y="268"/>
                    </a:moveTo>
                    <a:cubicBezTo>
                      <a:pt x="696" y="241"/>
                      <a:pt x="447" y="384"/>
                      <a:pt x="295" y="580"/>
                    </a:cubicBezTo>
                    <a:cubicBezTo>
                      <a:pt x="143" y="785"/>
                      <a:pt x="81" y="1035"/>
                      <a:pt x="45" y="1276"/>
                    </a:cubicBezTo>
                    <a:cubicBezTo>
                      <a:pt x="18" y="1481"/>
                      <a:pt x="0" y="1686"/>
                      <a:pt x="63" y="1882"/>
                    </a:cubicBezTo>
                    <a:cubicBezTo>
                      <a:pt x="116" y="2070"/>
                      <a:pt x="259" y="2248"/>
                      <a:pt x="447" y="2311"/>
                    </a:cubicBezTo>
                    <a:cubicBezTo>
                      <a:pt x="670" y="2382"/>
                      <a:pt x="919" y="2293"/>
                      <a:pt x="1116" y="2168"/>
                    </a:cubicBezTo>
                    <a:cubicBezTo>
                      <a:pt x="1517" y="1918"/>
                      <a:pt x="1847" y="1525"/>
                      <a:pt x="1910" y="1062"/>
                    </a:cubicBezTo>
                    <a:cubicBezTo>
                      <a:pt x="1963" y="598"/>
                      <a:pt x="1669" y="80"/>
                      <a:pt x="1214"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16"/>
              <p:cNvSpPr/>
              <p:nvPr/>
            </p:nvSpPr>
            <p:spPr>
              <a:xfrm>
                <a:off x="13528791" y="-1976"/>
                <a:ext cx="60857" cy="104742"/>
              </a:xfrm>
              <a:custGeom>
                <a:avLst/>
                <a:gdLst/>
                <a:ahLst/>
                <a:cxnLst/>
                <a:rect l="l" t="t" r="r" b="b"/>
                <a:pathLst>
                  <a:path w="545" h="938" extrusionOk="0">
                    <a:moveTo>
                      <a:pt x="188" y="938"/>
                    </a:moveTo>
                    <a:cubicBezTo>
                      <a:pt x="0" y="688"/>
                      <a:pt x="18" y="304"/>
                      <a:pt x="241" y="81"/>
                    </a:cubicBezTo>
                    <a:cubicBezTo>
                      <a:pt x="286" y="37"/>
                      <a:pt x="348" y="1"/>
                      <a:pt x="411" y="28"/>
                    </a:cubicBezTo>
                    <a:cubicBezTo>
                      <a:pt x="437" y="46"/>
                      <a:pt x="455" y="90"/>
                      <a:pt x="464" y="126"/>
                    </a:cubicBezTo>
                    <a:cubicBezTo>
                      <a:pt x="544" y="393"/>
                      <a:pt x="446" y="697"/>
                      <a:pt x="223" y="866"/>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16"/>
              <p:cNvSpPr/>
              <p:nvPr/>
            </p:nvSpPr>
            <p:spPr>
              <a:xfrm>
                <a:off x="14000456" y="-80212"/>
                <a:ext cx="479266" cy="336893"/>
              </a:xfrm>
              <a:custGeom>
                <a:avLst/>
                <a:gdLst/>
                <a:ahLst/>
                <a:cxnLst/>
                <a:rect l="l" t="t" r="r" b="b"/>
                <a:pathLst>
                  <a:path w="4292" h="3017" extrusionOk="0">
                    <a:moveTo>
                      <a:pt x="0" y="2258"/>
                    </a:moveTo>
                    <a:cubicBezTo>
                      <a:pt x="0" y="2508"/>
                      <a:pt x="36" y="2802"/>
                      <a:pt x="250" y="2936"/>
                    </a:cubicBezTo>
                    <a:cubicBezTo>
                      <a:pt x="375" y="3016"/>
                      <a:pt x="527" y="3016"/>
                      <a:pt x="678" y="3016"/>
                    </a:cubicBezTo>
                    <a:cubicBezTo>
                      <a:pt x="1704" y="2980"/>
                      <a:pt x="2721" y="2713"/>
                      <a:pt x="3622" y="2231"/>
                    </a:cubicBezTo>
                    <a:cubicBezTo>
                      <a:pt x="3783" y="2142"/>
                      <a:pt x="3943" y="2044"/>
                      <a:pt x="4050" y="1901"/>
                    </a:cubicBezTo>
                    <a:cubicBezTo>
                      <a:pt x="4291" y="1580"/>
                      <a:pt x="4175" y="1080"/>
                      <a:pt x="3890" y="795"/>
                    </a:cubicBezTo>
                    <a:cubicBezTo>
                      <a:pt x="3604" y="500"/>
                      <a:pt x="3203" y="375"/>
                      <a:pt x="2801" y="286"/>
                    </a:cubicBezTo>
                    <a:cubicBezTo>
                      <a:pt x="2382" y="188"/>
                      <a:pt x="1963" y="126"/>
                      <a:pt x="1526" y="99"/>
                    </a:cubicBezTo>
                    <a:cubicBezTo>
                      <a:pt x="72" y="1"/>
                      <a:pt x="0" y="1027"/>
                      <a:pt x="0" y="225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16"/>
              <p:cNvSpPr/>
              <p:nvPr/>
            </p:nvSpPr>
            <p:spPr>
              <a:xfrm>
                <a:off x="14495055" y="63350"/>
                <a:ext cx="247226" cy="172411"/>
              </a:xfrm>
              <a:custGeom>
                <a:avLst/>
                <a:gdLst/>
                <a:ahLst/>
                <a:cxnLst/>
                <a:rect l="l" t="t" r="r" b="b"/>
                <a:pathLst>
                  <a:path w="2214" h="1544" extrusionOk="0">
                    <a:moveTo>
                      <a:pt x="1143" y="134"/>
                    </a:moveTo>
                    <a:cubicBezTo>
                      <a:pt x="1277" y="62"/>
                      <a:pt x="1428" y="0"/>
                      <a:pt x="1589" y="0"/>
                    </a:cubicBezTo>
                    <a:cubicBezTo>
                      <a:pt x="1963" y="9"/>
                      <a:pt x="2213" y="473"/>
                      <a:pt x="2106" y="830"/>
                    </a:cubicBezTo>
                    <a:cubicBezTo>
                      <a:pt x="1990" y="1187"/>
                      <a:pt x="1616" y="1418"/>
                      <a:pt x="1250" y="1481"/>
                    </a:cubicBezTo>
                    <a:cubicBezTo>
                      <a:pt x="929" y="1526"/>
                      <a:pt x="126" y="1543"/>
                      <a:pt x="63" y="1124"/>
                    </a:cubicBezTo>
                    <a:cubicBezTo>
                      <a:pt x="1" y="723"/>
                      <a:pt x="866" y="268"/>
                      <a:pt x="1143" y="13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16"/>
              <p:cNvSpPr/>
              <p:nvPr/>
            </p:nvSpPr>
            <p:spPr>
              <a:xfrm>
                <a:off x="14627595" y="510130"/>
                <a:ext cx="248120" cy="172411"/>
              </a:xfrm>
              <a:custGeom>
                <a:avLst/>
                <a:gdLst/>
                <a:ahLst/>
                <a:cxnLst/>
                <a:rect l="l" t="t" r="r" b="b"/>
                <a:pathLst>
                  <a:path w="2222" h="1544" extrusionOk="0">
                    <a:moveTo>
                      <a:pt x="1142" y="134"/>
                    </a:moveTo>
                    <a:cubicBezTo>
                      <a:pt x="1285" y="63"/>
                      <a:pt x="1428" y="0"/>
                      <a:pt x="1588" y="0"/>
                    </a:cubicBezTo>
                    <a:cubicBezTo>
                      <a:pt x="1963" y="9"/>
                      <a:pt x="2222" y="473"/>
                      <a:pt x="2106" y="830"/>
                    </a:cubicBezTo>
                    <a:cubicBezTo>
                      <a:pt x="1990" y="1187"/>
                      <a:pt x="1624" y="1419"/>
                      <a:pt x="1249" y="1481"/>
                    </a:cubicBezTo>
                    <a:cubicBezTo>
                      <a:pt x="928" y="1526"/>
                      <a:pt x="134" y="1544"/>
                      <a:pt x="63" y="1124"/>
                    </a:cubicBezTo>
                    <a:cubicBezTo>
                      <a:pt x="0" y="723"/>
                      <a:pt x="874" y="268"/>
                      <a:pt x="1142" y="13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16"/>
              <p:cNvSpPr/>
              <p:nvPr/>
            </p:nvSpPr>
            <p:spPr>
              <a:xfrm>
                <a:off x="13848494" y="-76681"/>
                <a:ext cx="84865" cy="72917"/>
              </a:xfrm>
              <a:custGeom>
                <a:avLst/>
                <a:gdLst/>
                <a:ahLst/>
                <a:cxnLst/>
                <a:rect l="l" t="t" r="r" b="b"/>
                <a:pathLst>
                  <a:path w="760" h="653" extrusionOk="0">
                    <a:moveTo>
                      <a:pt x="509" y="63"/>
                    </a:moveTo>
                    <a:cubicBezTo>
                      <a:pt x="340" y="1"/>
                      <a:pt x="135" y="81"/>
                      <a:pt x="63" y="242"/>
                    </a:cubicBezTo>
                    <a:cubicBezTo>
                      <a:pt x="1" y="411"/>
                      <a:pt x="108" y="625"/>
                      <a:pt x="286" y="652"/>
                    </a:cubicBezTo>
                    <a:cubicBezTo>
                      <a:pt x="313" y="652"/>
                      <a:pt x="340" y="652"/>
                      <a:pt x="367" y="652"/>
                    </a:cubicBezTo>
                    <a:cubicBezTo>
                      <a:pt x="411" y="652"/>
                      <a:pt x="465" y="652"/>
                      <a:pt x="509" y="634"/>
                    </a:cubicBezTo>
                    <a:cubicBezTo>
                      <a:pt x="643" y="599"/>
                      <a:pt x="741" y="465"/>
                      <a:pt x="750" y="331"/>
                    </a:cubicBezTo>
                    <a:cubicBezTo>
                      <a:pt x="759" y="197"/>
                      <a:pt x="670" y="54"/>
                      <a:pt x="536" y="1"/>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16"/>
              <p:cNvSpPr/>
              <p:nvPr/>
            </p:nvSpPr>
            <p:spPr>
              <a:xfrm>
                <a:off x="14294827" y="314824"/>
                <a:ext cx="373631" cy="37966"/>
              </a:xfrm>
              <a:custGeom>
                <a:avLst/>
                <a:gdLst/>
                <a:ahLst/>
                <a:cxnLst/>
                <a:rect l="l" t="t" r="r" b="b"/>
                <a:pathLst>
                  <a:path w="3346" h="340" extrusionOk="0">
                    <a:moveTo>
                      <a:pt x="2240" y="36"/>
                    </a:moveTo>
                    <a:cubicBezTo>
                      <a:pt x="1517" y="1"/>
                      <a:pt x="580" y="45"/>
                      <a:pt x="295" y="126"/>
                    </a:cubicBezTo>
                    <a:cubicBezTo>
                      <a:pt x="1" y="215"/>
                      <a:pt x="491" y="322"/>
                      <a:pt x="1258" y="340"/>
                    </a:cubicBezTo>
                    <a:cubicBezTo>
                      <a:pt x="1374" y="340"/>
                      <a:pt x="1490" y="340"/>
                      <a:pt x="1606" y="340"/>
                    </a:cubicBezTo>
                    <a:cubicBezTo>
                      <a:pt x="1829" y="340"/>
                      <a:pt x="2052" y="340"/>
                      <a:pt x="2266" y="331"/>
                    </a:cubicBezTo>
                    <a:cubicBezTo>
                      <a:pt x="2846" y="313"/>
                      <a:pt x="3283" y="242"/>
                      <a:pt x="3310" y="170"/>
                    </a:cubicBezTo>
                    <a:cubicBezTo>
                      <a:pt x="3346" y="99"/>
                      <a:pt x="2953" y="28"/>
                      <a:pt x="2391" y="1"/>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16"/>
              <p:cNvSpPr/>
              <p:nvPr/>
            </p:nvSpPr>
            <p:spPr>
              <a:xfrm>
                <a:off x="13650285" y="232190"/>
                <a:ext cx="207362" cy="63872"/>
              </a:xfrm>
              <a:custGeom>
                <a:avLst/>
                <a:gdLst/>
                <a:ahLst/>
                <a:cxnLst/>
                <a:rect l="l" t="t" r="r" b="b"/>
                <a:pathLst>
                  <a:path w="1857" h="572" extrusionOk="0">
                    <a:moveTo>
                      <a:pt x="1" y="571"/>
                    </a:moveTo>
                    <a:lnTo>
                      <a:pt x="1000" y="384"/>
                    </a:lnTo>
                    <a:lnTo>
                      <a:pt x="1856" y="0"/>
                    </a:lnTo>
                    <a:cubicBezTo>
                      <a:pt x="1856" y="0"/>
                      <a:pt x="1847" y="348"/>
                      <a:pt x="1758" y="527"/>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16"/>
              <p:cNvSpPr/>
              <p:nvPr/>
            </p:nvSpPr>
            <p:spPr>
              <a:xfrm>
                <a:off x="14517064" y="378307"/>
                <a:ext cx="973384" cy="228243"/>
              </a:xfrm>
              <a:custGeom>
                <a:avLst/>
                <a:gdLst/>
                <a:ahLst/>
                <a:cxnLst/>
                <a:rect l="l" t="t" r="r" b="b"/>
                <a:pathLst>
                  <a:path w="8717" h="2044" extrusionOk="0">
                    <a:moveTo>
                      <a:pt x="241" y="2043"/>
                    </a:moveTo>
                    <a:cubicBezTo>
                      <a:pt x="241" y="2043"/>
                      <a:pt x="99" y="553"/>
                      <a:pt x="4354" y="321"/>
                    </a:cubicBezTo>
                    <a:cubicBezTo>
                      <a:pt x="8600" y="98"/>
                      <a:pt x="8636" y="1775"/>
                      <a:pt x="8636" y="1775"/>
                    </a:cubicBezTo>
                    <a:cubicBezTo>
                      <a:pt x="8636" y="1775"/>
                      <a:pt x="8716" y="330"/>
                      <a:pt x="8484" y="161"/>
                    </a:cubicBezTo>
                    <a:cubicBezTo>
                      <a:pt x="8261" y="0"/>
                      <a:pt x="482" y="27"/>
                      <a:pt x="241" y="161"/>
                    </a:cubicBezTo>
                    <a:cubicBezTo>
                      <a:pt x="1" y="303"/>
                      <a:pt x="241" y="2043"/>
                      <a:pt x="241" y="204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16"/>
              <p:cNvSpPr/>
              <p:nvPr/>
            </p:nvSpPr>
            <p:spPr>
              <a:xfrm>
                <a:off x="13620469" y="453291"/>
                <a:ext cx="479266" cy="336893"/>
              </a:xfrm>
              <a:custGeom>
                <a:avLst/>
                <a:gdLst/>
                <a:ahLst/>
                <a:cxnLst/>
                <a:rect l="l" t="t" r="r" b="b"/>
                <a:pathLst>
                  <a:path w="4292" h="3017" extrusionOk="0">
                    <a:moveTo>
                      <a:pt x="0" y="2258"/>
                    </a:moveTo>
                    <a:cubicBezTo>
                      <a:pt x="0" y="2508"/>
                      <a:pt x="36" y="2802"/>
                      <a:pt x="250" y="2936"/>
                    </a:cubicBezTo>
                    <a:cubicBezTo>
                      <a:pt x="375" y="3016"/>
                      <a:pt x="526" y="3016"/>
                      <a:pt x="669" y="3016"/>
                    </a:cubicBezTo>
                    <a:cubicBezTo>
                      <a:pt x="1695" y="2980"/>
                      <a:pt x="2712" y="2704"/>
                      <a:pt x="3622" y="2222"/>
                    </a:cubicBezTo>
                    <a:cubicBezTo>
                      <a:pt x="3783" y="2142"/>
                      <a:pt x="3943" y="2044"/>
                      <a:pt x="4050" y="1901"/>
                    </a:cubicBezTo>
                    <a:cubicBezTo>
                      <a:pt x="4291" y="1571"/>
                      <a:pt x="4175" y="1080"/>
                      <a:pt x="3890" y="795"/>
                    </a:cubicBezTo>
                    <a:cubicBezTo>
                      <a:pt x="3604" y="500"/>
                      <a:pt x="3194" y="375"/>
                      <a:pt x="2801" y="277"/>
                    </a:cubicBezTo>
                    <a:cubicBezTo>
                      <a:pt x="2382" y="188"/>
                      <a:pt x="1954" y="126"/>
                      <a:pt x="1526" y="99"/>
                    </a:cubicBezTo>
                    <a:cubicBezTo>
                      <a:pt x="62" y="1"/>
                      <a:pt x="0" y="1027"/>
                      <a:pt x="0" y="225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16"/>
              <p:cNvSpPr/>
              <p:nvPr/>
            </p:nvSpPr>
            <p:spPr>
              <a:xfrm>
                <a:off x="13472957" y="365633"/>
                <a:ext cx="973384" cy="228243"/>
              </a:xfrm>
              <a:custGeom>
                <a:avLst/>
                <a:gdLst/>
                <a:ahLst/>
                <a:cxnLst/>
                <a:rect l="l" t="t" r="r" b="b"/>
                <a:pathLst>
                  <a:path w="8717" h="2044" extrusionOk="0">
                    <a:moveTo>
                      <a:pt x="242" y="2044"/>
                    </a:moveTo>
                    <a:cubicBezTo>
                      <a:pt x="242" y="2044"/>
                      <a:pt x="108" y="554"/>
                      <a:pt x="4354" y="331"/>
                    </a:cubicBezTo>
                    <a:cubicBezTo>
                      <a:pt x="8601" y="108"/>
                      <a:pt x="8636" y="1776"/>
                      <a:pt x="8636" y="1776"/>
                    </a:cubicBezTo>
                    <a:cubicBezTo>
                      <a:pt x="8636" y="1776"/>
                      <a:pt x="8717" y="331"/>
                      <a:pt x="8494" y="170"/>
                    </a:cubicBezTo>
                    <a:cubicBezTo>
                      <a:pt x="8271" y="1"/>
                      <a:pt x="491" y="28"/>
                      <a:pt x="242" y="170"/>
                    </a:cubicBezTo>
                    <a:cubicBezTo>
                      <a:pt x="1" y="304"/>
                      <a:pt x="242" y="2044"/>
                      <a:pt x="242" y="2044"/>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p:cSld name="CUSTOM_6_3">
    <p:spTree>
      <p:nvGrpSpPr>
        <p:cNvPr id="1" name="Shape 2324"/>
        <p:cNvGrpSpPr/>
        <p:nvPr/>
      </p:nvGrpSpPr>
      <p:grpSpPr>
        <a:xfrm>
          <a:off x="0" y="0"/>
          <a:ext cx="0" cy="0"/>
          <a:chOff x="0" y="0"/>
          <a:chExt cx="0" cy="0"/>
        </a:xfrm>
      </p:grpSpPr>
      <p:grpSp>
        <p:nvGrpSpPr>
          <p:cNvPr id="2325" name="Google Shape;2325;p17"/>
          <p:cNvGrpSpPr/>
          <p:nvPr/>
        </p:nvGrpSpPr>
        <p:grpSpPr>
          <a:xfrm>
            <a:off x="2216989" y="4450541"/>
            <a:ext cx="2022406" cy="1326008"/>
            <a:chOff x="8340452" y="1854088"/>
            <a:chExt cx="2022406" cy="1326008"/>
          </a:xfrm>
        </p:grpSpPr>
        <p:sp>
          <p:nvSpPr>
            <p:cNvPr id="2326" name="Google Shape;2326;p17"/>
            <p:cNvSpPr/>
            <p:nvPr/>
          </p:nvSpPr>
          <p:spPr>
            <a:xfrm>
              <a:off x="8735113" y="2211104"/>
              <a:ext cx="1203150" cy="627625"/>
            </a:xfrm>
            <a:custGeom>
              <a:avLst/>
              <a:gdLst/>
              <a:ahLst/>
              <a:cxnLst/>
              <a:rect l="l" t="t" r="r" b="b"/>
              <a:pathLst>
                <a:path w="48126" h="25105" extrusionOk="0">
                  <a:moveTo>
                    <a:pt x="2449" y="805"/>
                  </a:moveTo>
                  <a:cubicBezTo>
                    <a:pt x="-1663" y="1551"/>
                    <a:pt x="1559" y="3933"/>
                    <a:pt x="4258" y="4806"/>
                  </a:cubicBezTo>
                  <a:cubicBezTo>
                    <a:pt x="6957" y="5679"/>
                    <a:pt x="16180" y="3869"/>
                    <a:pt x="18641" y="6044"/>
                  </a:cubicBezTo>
                  <a:cubicBezTo>
                    <a:pt x="21102" y="8219"/>
                    <a:pt x="19975" y="15823"/>
                    <a:pt x="19022" y="17855"/>
                  </a:cubicBezTo>
                  <a:cubicBezTo>
                    <a:pt x="18070" y="19887"/>
                    <a:pt x="15911" y="18046"/>
                    <a:pt x="12926" y="18236"/>
                  </a:cubicBezTo>
                  <a:cubicBezTo>
                    <a:pt x="9942" y="18427"/>
                    <a:pt x="2560" y="18046"/>
                    <a:pt x="1115" y="18998"/>
                  </a:cubicBezTo>
                  <a:cubicBezTo>
                    <a:pt x="-330" y="19951"/>
                    <a:pt x="-1282" y="22935"/>
                    <a:pt x="4258" y="23951"/>
                  </a:cubicBezTo>
                  <a:cubicBezTo>
                    <a:pt x="9798" y="24967"/>
                    <a:pt x="27642" y="25062"/>
                    <a:pt x="34357" y="25094"/>
                  </a:cubicBezTo>
                  <a:cubicBezTo>
                    <a:pt x="41072" y="25126"/>
                    <a:pt x="43041" y="25158"/>
                    <a:pt x="44549" y="24142"/>
                  </a:cubicBezTo>
                  <a:cubicBezTo>
                    <a:pt x="46057" y="23126"/>
                    <a:pt x="45375" y="20236"/>
                    <a:pt x="43406" y="18998"/>
                  </a:cubicBezTo>
                  <a:cubicBezTo>
                    <a:pt x="41438" y="17760"/>
                    <a:pt x="35024" y="18808"/>
                    <a:pt x="32738" y="16712"/>
                  </a:cubicBezTo>
                  <a:cubicBezTo>
                    <a:pt x="30452" y="14617"/>
                    <a:pt x="27277" y="8457"/>
                    <a:pt x="29690" y="6425"/>
                  </a:cubicBezTo>
                  <a:cubicBezTo>
                    <a:pt x="32103" y="4393"/>
                    <a:pt x="44851" y="5536"/>
                    <a:pt x="47216" y="4520"/>
                  </a:cubicBezTo>
                  <a:cubicBezTo>
                    <a:pt x="49581" y="3504"/>
                    <a:pt x="46930" y="1028"/>
                    <a:pt x="43882" y="329"/>
                  </a:cubicBezTo>
                  <a:cubicBezTo>
                    <a:pt x="40834" y="-369"/>
                    <a:pt x="35834" y="250"/>
                    <a:pt x="28928" y="329"/>
                  </a:cubicBezTo>
                  <a:cubicBezTo>
                    <a:pt x="22023" y="408"/>
                    <a:pt x="6561" y="59"/>
                    <a:pt x="2449" y="805"/>
                  </a:cubicBezTo>
                  <a:close/>
                </a:path>
              </a:pathLst>
            </a:custGeom>
            <a:gradFill>
              <a:gsLst>
                <a:gs pos="0">
                  <a:schemeClr val="accent6"/>
                </a:gs>
                <a:gs pos="100000">
                  <a:schemeClr val="accent5"/>
                </a:gs>
              </a:gsLst>
              <a:lin ang="5400012" scaled="0"/>
            </a:gradFill>
            <a:ln>
              <a:noFill/>
            </a:ln>
          </p:spPr>
        </p:sp>
        <p:sp>
          <p:nvSpPr>
            <p:cNvPr id="2327" name="Google Shape;2327;p17"/>
            <p:cNvSpPr/>
            <p:nvPr/>
          </p:nvSpPr>
          <p:spPr>
            <a:xfrm>
              <a:off x="8773819" y="2794525"/>
              <a:ext cx="950471" cy="385571"/>
            </a:xfrm>
            <a:custGeom>
              <a:avLst/>
              <a:gdLst/>
              <a:ahLst/>
              <a:cxnLst/>
              <a:rect l="l" t="t" r="r" b="b"/>
              <a:pathLst>
                <a:path w="8512" h="3453" extrusionOk="0">
                  <a:moveTo>
                    <a:pt x="224" y="63"/>
                  </a:moveTo>
                  <a:cubicBezTo>
                    <a:pt x="1" y="1098"/>
                    <a:pt x="1" y="2347"/>
                    <a:pt x="224" y="3381"/>
                  </a:cubicBezTo>
                  <a:lnTo>
                    <a:pt x="224" y="3381"/>
                  </a:lnTo>
                  <a:cubicBezTo>
                    <a:pt x="2909" y="3453"/>
                    <a:pt x="5594" y="3453"/>
                    <a:pt x="8279" y="3381"/>
                  </a:cubicBezTo>
                  <a:lnTo>
                    <a:pt x="8279" y="3381"/>
                  </a:lnTo>
                  <a:cubicBezTo>
                    <a:pt x="8511" y="2347"/>
                    <a:pt x="8511" y="1098"/>
                    <a:pt x="8279" y="63"/>
                  </a:cubicBezTo>
                  <a:lnTo>
                    <a:pt x="8279" y="63"/>
                  </a:lnTo>
                  <a:cubicBezTo>
                    <a:pt x="6941" y="18"/>
                    <a:pt x="5594" y="0"/>
                    <a:pt x="4256" y="0"/>
                  </a:cubicBezTo>
                  <a:lnTo>
                    <a:pt x="4256" y="0"/>
                  </a:lnTo>
                  <a:cubicBezTo>
                    <a:pt x="2909" y="0"/>
                    <a:pt x="1571" y="18"/>
                    <a:pt x="224" y="63"/>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17"/>
            <p:cNvSpPr/>
            <p:nvPr/>
          </p:nvSpPr>
          <p:spPr>
            <a:xfrm>
              <a:off x="9350565" y="23243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594" y="0"/>
                    <a:pt x="4256" y="0"/>
                  </a:cubicBezTo>
                  <a:lnTo>
                    <a:pt x="4256" y="0"/>
                  </a:lnTo>
                  <a:cubicBezTo>
                    <a:pt x="2909"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17"/>
            <p:cNvSpPr/>
            <p:nvPr/>
          </p:nvSpPr>
          <p:spPr>
            <a:xfrm>
              <a:off x="8773820" y="1854088"/>
              <a:ext cx="950471" cy="385571"/>
            </a:xfrm>
            <a:custGeom>
              <a:avLst/>
              <a:gdLst/>
              <a:ahLst/>
              <a:cxnLst/>
              <a:rect l="l" t="t" r="r" b="b"/>
              <a:pathLst>
                <a:path w="8512" h="3453" extrusionOk="0">
                  <a:moveTo>
                    <a:pt x="223" y="54"/>
                  </a:moveTo>
                  <a:cubicBezTo>
                    <a:pt x="0" y="1089"/>
                    <a:pt x="0" y="2347"/>
                    <a:pt x="223" y="3373"/>
                  </a:cubicBezTo>
                  <a:lnTo>
                    <a:pt x="223" y="3373"/>
                  </a:lnTo>
                  <a:cubicBezTo>
                    <a:pt x="2918"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09" y="1"/>
                    <a:pt x="1570" y="18"/>
                    <a:pt x="223"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17"/>
            <p:cNvSpPr/>
            <p:nvPr/>
          </p:nvSpPr>
          <p:spPr>
            <a:xfrm>
              <a:off x="8340452" y="23243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603"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17"/>
            <p:cNvSpPr/>
            <p:nvPr/>
          </p:nvSpPr>
          <p:spPr>
            <a:xfrm>
              <a:off x="9362564" y="2266523"/>
              <a:ext cx="925591" cy="155549"/>
            </a:xfrm>
            <a:custGeom>
              <a:avLst/>
              <a:gdLst/>
              <a:ahLst/>
              <a:cxnLst/>
              <a:rect l="l" t="t" r="r" b="b"/>
              <a:pathLst>
                <a:path w="8289" h="1393" extrusionOk="0">
                  <a:moveTo>
                    <a:pt x="1" y="1393"/>
                  </a:moveTo>
                  <a:cubicBezTo>
                    <a:pt x="358" y="349"/>
                    <a:pt x="3783" y="777"/>
                    <a:pt x="5603" y="759"/>
                  </a:cubicBezTo>
                  <a:cubicBezTo>
                    <a:pt x="7423" y="741"/>
                    <a:pt x="8288" y="1143"/>
                    <a:pt x="8288" y="1143"/>
                  </a:cubicBezTo>
                  <a:lnTo>
                    <a:pt x="8190" y="572"/>
                  </a:lnTo>
                  <a:cubicBezTo>
                    <a:pt x="8190" y="572"/>
                    <a:pt x="4015" y="1"/>
                    <a:pt x="135" y="572"/>
                  </a:cubicBezTo>
                  <a:cubicBezTo>
                    <a:pt x="135" y="572"/>
                    <a:pt x="27" y="1098"/>
                    <a:pt x="1" y="139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17"/>
            <p:cNvSpPr/>
            <p:nvPr/>
          </p:nvSpPr>
          <p:spPr>
            <a:xfrm>
              <a:off x="8827732" y="2833410"/>
              <a:ext cx="108650" cy="122608"/>
            </a:xfrm>
            <a:custGeom>
              <a:avLst/>
              <a:gdLst/>
              <a:ahLst/>
              <a:cxnLst/>
              <a:rect l="l" t="t" r="r" b="b"/>
              <a:pathLst>
                <a:path w="973" h="1098" extrusionOk="0">
                  <a:moveTo>
                    <a:pt x="54" y="1008"/>
                  </a:moveTo>
                  <a:cubicBezTo>
                    <a:pt x="0" y="652"/>
                    <a:pt x="188" y="259"/>
                    <a:pt x="509" y="90"/>
                  </a:cubicBezTo>
                  <a:cubicBezTo>
                    <a:pt x="598" y="36"/>
                    <a:pt x="696" y="0"/>
                    <a:pt x="786" y="36"/>
                  </a:cubicBezTo>
                  <a:cubicBezTo>
                    <a:pt x="964" y="98"/>
                    <a:pt x="973" y="348"/>
                    <a:pt x="901" y="518"/>
                  </a:cubicBezTo>
                  <a:cubicBezTo>
                    <a:pt x="786" y="794"/>
                    <a:pt x="554" y="1008"/>
                    <a:pt x="268" y="109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17"/>
            <p:cNvSpPr/>
            <p:nvPr/>
          </p:nvSpPr>
          <p:spPr>
            <a:xfrm>
              <a:off x="8950177" y="2503704"/>
              <a:ext cx="108650" cy="122608"/>
            </a:xfrm>
            <a:custGeom>
              <a:avLst/>
              <a:gdLst/>
              <a:ahLst/>
              <a:cxnLst/>
              <a:rect l="l" t="t" r="r" b="b"/>
              <a:pathLst>
                <a:path w="973" h="1098" extrusionOk="0">
                  <a:moveTo>
                    <a:pt x="54" y="1008"/>
                  </a:moveTo>
                  <a:cubicBezTo>
                    <a:pt x="0" y="651"/>
                    <a:pt x="188" y="259"/>
                    <a:pt x="509" y="89"/>
                  </a:cubicBezTo>
                  <a:cubicBezTo>
                    <a:pt x="598" y="36"/>
                    <a:pt x="696" y="0"/>
                    <a:pt x="785" y="36"/>
                  </a:cubicBezTo>
                  <a:cubicBezTo>
                    <a:pt x="964" y="98"/>
                    <a:pt x="973" y="348"/>
                    <a:pt x="901" y="517"/>
                  </a:cubicBezTo>
                  <a:cubicBezTo>
                    <a:pt x="794" y="794"/>
                    <a:pt x="553" y="1008"/>
                    <a:pt x="268" y="1097"/>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17"/>
            <p:cNvSpPr/>
            <p:nvPr/>
          </p:nvSpPr>
          <p:spPr>
            <a:xfrm>
              <a:off x="9284844" y="2387123"/>
              <a:ext cx="1078014" cy="274026"/>
            </a:xfrm>
            <a:custGeom>
              <a:avLst/>
              <a:gdLst/>
              <a:ahLst/>
              <a:cxnLst/>
              <a:rect l="l" t="t" r="r" b="b"/>
              <a:pathLst>
                <a:path w="9654" h="2454" extrusionOk="0">
                  <a:moveTo>
                    <a:pt x="3427" y="2418"/>
                  </a:moveTo>
                  <a:cubicBezTo>
                    <a:pt x="4417" y="2454"/>
                    <a:pt x="5452" y="2418"/>
                    <a:pt x="6299" y="2204"/>
                  </a:cubicBezTo>
                  <a:cubicBezTo>
                    <a:pt x="9653" y="1392"/>
                    <a:pt x="6005" y="0"/>
                    <a:pt x="3302" y="223"/>
                  </a:cubicBezTo>
                  <a:cubicBezTo>
                    <a:pt x="260" y="473"/>
                    <a:pt x="1" y="2311"/>
                    <a:pt x="3427"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17"/>
            <p:cNvSpPr/>
            <p:nvPr/>
          </p:nvSpPr>
          <p:spPr>
            <a:xfrm>
              <a:off x="9506110" y="2833410"/>
              <a:ext cx="198317" cy="268108"/>
            </a:xfrm>
            <a:custGeom>
              <a:avLst/>
              <a:gdLst/>
              <a:ahLst/>
              <a:cxnLst/>
              <a:rect l="l" t="t" r="r" b="b"/>
              <a:pathLst>
                <a:path w="1776" h="2401" extrusionOk="0">
                  <a:moveTo>
                    <a:pt x="188" y="1900"/>
                  </a:moveTo>
                  <a:cubicBezTo>
                    <a:pt x="268" y="2141"/>
                    <a:pt x="474" y="2355"/>
                    <a:pt x="714" y="2373"/>
                  </a:cubicBezTo>
                  <a:cubicBezTo>
                    <a:pt x="1071" y="2400"/>
                    <a:pt x="1339" y="2034"/>
                    <a:pt x="1464" y="1704"/>
                  </a:cubicBezTo>
                  <a:cubicBezTo>
                    <a:pt x="1687" y="1142"/>
                    <a:pt x="1776" y="54"/>
                    <a:pt x="902" y="27"/>
                  </a:cubicBezTo>
                  <a:cubicBezTo>
                    <a:pt x="81" y="0"/>
                    <a:pt x="1" y="1347"/>
                    <a:pt x="188" y="190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17"/>
            <p:cNvSpPr/>
            <p:nvPr/>
          </p:nvSpPr>
          <p:spPr>
            <a:xfrm>
              <a:off x="8801825" y="2832405"/>
              <a:ext cx="425444" cy="289994"/>
            </a:xfrm>
            <a:custGeom>
              <a:avLst/>
              <a:gdLst/>
              <a:ahLst/>
              <a:cxnLst/>
              <a:rect l="l" t="t" r="r" b="b"/>
              <a:pathLst>
                <a:path w="3810" h="2597" extrusionOk="0">
                  <a:moveTo>
                    <a:pt x="2605" y="72"/>
                  </a:moveTo>
                  <a:cubicBezTo>
                    <a:pt x="2953" y="0"/>
                    <a:pt x="3364" y="9"/>
                    <a:pt x="3596" y="268"/>
                  </a:cubicBezTo>
                  <a:cubicBezTo>
                    <a:pt x="3765" y="438"/>
                    <a:pt x="3810" y="696"/>
                    <a:pt x="3783" y="937"/>
                  </a:cubicBezTo>
                  <a:cubicBezTo>
                    <a:pt x="3658" y="2025"/>
                    <a:pt x="2222" y="2596"/>
                    <a:pt x="1312" y="2061"/>
                  </a:cubicBezTo>
                  <a:cubicBezTo>
                    <a:pt x="1" y="1276"/>
                    <a:pt x="1811" y="250"/>
                    <a:pt x="2605" y="72"/>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17"/>
            <p:cNvSpPr/>
            <p:nvPr/>
          </p:nvSpPr>
          <p:spPr>
            <a:xfrm>
              <a:off x="9549830" y="2030458"/>
              <a:ext cx="116690" cy="149519"/>
            </a:xfrm>
            <a:custGeom>
              <a:avLst/>
              <a:gdLst/>
              <a:ahLst/>
              <a:cxnLst/>
              <a:rect l="l" t="t" r="r" b="b"/>
              <a:pathLst>
                <a:path w="1045" h="1339" extrusionOk="0">
                  <a:moveTo>
                    <a:pt x="242" y="331"/>
                  </a:moveTo>
                  <a:cubicBezTo>
                    <a:pt x="153" y="473"/>
                    <a:pt x="63" y="616"/>
                    <a:pt x="37" y="777"/>
                  </a:cubicBezTo>
                  <a:cubicBezTo>
                    <a:pt x="1" y="946"/>
                    <a:pt x="45" y="1134"/>
                    <a:pt x="170" y="1232"/>
                  </a:cubicBezTo>
                  <a:cubicBezTo>
                    <a:pt x="313" y="1339"/>
                    <a:pt x="509" y="1321"/>
                    <a:pt x="652" y="1223"/>
                  </a:cubicBezTo>
                  <a:cubicBezTo>
                    <a:pt x="795" y="1134"/>
                    <a:pt x="893" y="973"/>
                    <a:pt x="946" y="812"/>
                  </a:cubicBezTo>
                  <a:cubicBezTo>
                    <a:pt x="1045" y="518"/>
                    <a:pt x="1000" y="134"/>
                    <a:pt x="723"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17"/>
            <p:cNvSpPr/>
            <p:nvPr/>
          </p:nvSpPr>
          <p:spPr>
            <a:xfrm>
              <a:off x="8805680" y="1924821"/>
              <a:ext cx="371733" cy="206357"/>
            </a:xfrm>
            <a:custGeom>
              <a:avLst/>
              <a:gdLst/>
              <a:ahLst/>
              <a:cxnLst/>
              <a:rect l="l" t="t" r="r" b="b"/>
              <a:pathLst>
                <a:path w="3329" h="1848" extrusionOk="0">
                  <a:moveTo>
                    <a:pt x="1856" y="19"/>
                  </a:moveTo>
                  <a:cubicBezTo>
                    <a:pt x="1981" y="1"/>
                    <a:pt x="2115" y="10"/>
                    <a:pt x="2249" y="28"/>
                  </a:cubicBezTo>
                  <a:cubicBezTo>
                    <a:pt x="2517" y="81"/>
                    <a:pt x="2757" y="224"/>
                    <a:pt x="2864" y="474"/>
                  </a:cubicBezTo>
                  <a:cubicBezTo>
                    <a:pt x="3328" y="1517"/>
                    <a:pt x="1758" y="1848"/>
                    <a:pt x="1089" y="1535"/>
                  </a:cubicBezTo>
                  <a:cubicBezTo>
                    <a:pt x="1" y="1018"/>
                    <a:pt x="1054" y="108"/>
                    <a:pt x="1856" y="19"/>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9" name="Google Shape;2339;p17"/>
          <p:cNvGrpSpPr/>
          <p:nvPr/>
        </p:nvGrpSpPr>
        <p:grpSpPr>
          <a:xfrm rot="10800000">
            <a:off x="4904789" y="4450541"/>
            <a:ext cx="2022406" cy="1326008"/>
            <a:chOff x="8340452" y="1854088"/>
            <a:chExt cx="2022406" cy="1326008"/>
          </a:xfrm>
        </p:grpSpPr>
        <p:sp>
          <p:nvSpPr>
            <p:cNvPr id="2340" name="Google Shape;2340;p17"/>
            <p:cNvSpPr/>
            <p:nvPr/>
          </p:nvSpPr>
          <p:spPr>
            <a:xfrm>
              <a:off x="8735113" y="2211104"/>
              <a:ext cx="1203150" cy="627625"/>
            </a:xfrm>
            <a:custGeom>
              <a:avLst/>
              <a:gdLst/>
              <a:ahLst/>
              <a:cxnLst/>
              <a:rect l="l" t="t" r="r" b="b"/>
              <a:pathLst>
                <a:path w="48126" h="25105" extrusionOk="0">
                  <a:moveTo>
                    <a:pt x="2449" y="805"/>
                  </a:moveTo>
                  <a:cubicBezTo>
                    <a:pt x="-1663" y="1551"/>
                    <a:pt x="1559" y="3933"/>
                    <a:pt x="4258" y="4806"/>
                  </a:cubicBezTo>
                  <a:cubicBezTo>
                    <a:pt x="6957" y="5679"/>
                    <a:pt x="16180" y="3869"/>
                    <a:pt x="18641" y="6044"/>
                  </a:cubicBezTo>
                  <a:cubicBezTo>
                    <a:pt x="21102" y="8219"/>
                    <a:pt x="19975" y="15823"/>
                    <a:pt x="19022" y="17855"/>
                  </a:cubicBezTo>
                  <a:cubicBezTo>
                    <a:pt x="18070" y="19887"/>
                    <a:pt x="15911" y="18046"/>
                    <a:pt x="12926" y="18236"/>
                  </a:cubicBezTo>
                  <a:cubicBezTo>
                    <a:pt x="9942" y="18427"/>
                    <a:pt x="2560" y="18046"/>
                    <a:pt x="1115" y="18998"/>
                  </a:cubicBezTo>
                  <a:cubicBezTo>
                    <a:pt x="-330" y="19951"/>
                    <a:pt x="-1282" y="22935"/>
                    <a:pt x="4258" y="23951"/>
                  </a:cubicBezTo>
                  <a:cubicBezTo>
                    <a:pt x="9798" y="24967"/>
                    <a:pt x="27642" y="25062"/>
                    <a:pt x="34357" y="25094"/>
                  </a:cubicBezTo>
                  <a:cubicBezTo>
                    <a:pt x="41072" y="25126"/>
                    <a:pt x="43041" y="25158"/>
                    <a:pt x="44549" y="24142"/>
                  </a:cubicBezTo>
                  <a:cubicBezTo>
                    <a:pt x="46057" y="23126"/>
                    <a:pt x="45375" y="20236"/>
                    <a:pt x="43406" y="18998"/>
                  </a:cubicBezTo>
                  <a:cubicBezTo>
                    <a:pt x="41438" y="17760"/>
                    <a:pt x="35024" y="18808"/>
                    <a:pt x="32738" y="16712"/>
                  </a:cubicBezTo>
                  <a:cubicBezTo>
                    <a:pt x="30452" y="14617"/>
                    <a:pt x="27277" y="8457"/>
                    <a:pt x="29690" y="6425"/>
                  </a:cubicBezTo>
                  <a:cubicBezTo>
                    <a:pt x="32103" y="4393"/>
                    <a:pt x="44851" y="5536"/>
                    <a:pt x="47216" y="4520"/>
                  </a:cubicBezTo>
                  <a:cubicBezTo>
                    <a:pt x="49581" y="3504"/>
                    <a:pt x="46930" y="1028"/>
                    <a:pt x="43882" y="329"/>
                  </a:cubicBezTo>
                  <a:cubicBezTo>
                    <a:pt x="40834" y="-369"/>
                    <a:pt x="35834" y="250"/>
                    <a:pt x="28928" y="329"/>
                  </a:cubicBezTo>
                  <a:cubicBezTo>
                    <a:pt x="22023" y="408"/>
                    <a:pt x="6561" y="59"/>
                    <a:pt x="2449" y="805"/>
                  </a:cubicBezTo>
                  <a:close/>
                </a:path>
              </a:pathLst>
            </a:custGeom>
            <a:gradFill>
              <a:gsLst>
                <a:gs pos="0">
                  <a:schemeClr val="accent6"/>
                </a:gs>
                <a:gs pos="100000">
                  <a:schemeClr val="accent5"/>
                </a:gs>
              </a:gsLst>
              <a:lin ang="5400012" scaled="0"/>
            </a:gradFill>
            <a:ln>
              <a:noFill/>
            </a:ln>
          </p:spPr>
        </p:sp>
        <p:sp>
          <p:nvSpPr>
            <p:cNvPr id="2341" name="Google Shape;2341;p17"/>
            <p:cNvSpPr/>
            <p:nvPr/>
          </p:nvSpPr>
          <p:spPr>
            <a:xfrm>
              <a:off x="8773819" y="2794525"/>
              <a:ext cx="950471" cy="385571"/>
            </a:xfrm>
            <a:custGeom>
              <a:avLst/>
              <a:gdLst/>
              <a:ahLst/>
              <a:cxnLst/>
              <a:rect l="l" t="t" r="r" b="b"/>
              <a:pathLst>
                <a:path w="8512" h="3453" extrusionOk="0">
                  <a:moveTo>
                    <a:pt x="224" y="63"/>
                  </a:moveTo>
                  <a:cubicBezTo>
                    <a:pt x="1" y="1098"/>
                    <a:pt x="1" y="2347"/>
                    <a:pt x="224" y="3381"/>
                  </a:cubicBezTo>
                  <a:lnTo>
                    <a:pt x="224" y="3381"/>
                  </a:lnTo>
                  <a:cubicBezTo>
                    <a:pt x="2909" y="3453"/>
                    <a:pt x="5594" y="3453"/>
                    <a:pt x="8279" y="3381"/>
                  </a:cubicBezTo>
                  <a:lnTo>
                    <a:pt x="8279" y="3381"/>
                  </a:lnTo>
                  <a:cubicBezTo>
                    <a:pt x="8511" y="2347"/>
                    <a:pt x="8511" y="1098"/>
                    <a:pt x="8279" y="63"/>
                  </a:cubicBezTo>
                  <a:lnTo>
                    <a:pt x="8279" y="63"/>
                  </a:lnTo>
                  <a:cubicBezTo>
                    <a:pt x="6941" y="18"/>
                    <a:pt x="5594" y="0"/>
                    <a:pt x="4256" y="0"/>
                  </a:cubicBezTo>
                  <a:lnTo>
                    <a:pt x="4256" y="0"/>
                  </a:lnTo>
                  <a:cubicBezTo>
                    <a:pt x="2909" y="0"/>
                    <a:pt x="1571" y="18"/>
                    <a:pt x="224" y="63"/>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17"/>
            <p:cNvSpPr/>
            <p:nvPr/>
          </p:nvSpPr>
          <p:spPr>
            <a:xfrm>
              <a:off x="9350565" y="23243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594" y="0"/>
                    <a:pt x="4256" y="0"/>
                  </a:cubicBezTo>
                  <a:lnTo>
                    <a:pt x="4256" y="0"/>
                  </a:lnTo>
                  <a:cubicBezTo>
                    <a:pt x="2909"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17"/>
            <p:cNvSpPr/>
            <p:nvPr/>
          </p:nvSpPr>
          <p:spPr>
            <a:xfrm>
              <a:off x="8773820" y="1854088"/>
              <a:ext cx="950471" cy="385571"/>
            </a:xfrm>
            <a:custGeom>
              <a:avLst/>
              <a:gdLst/>
              <a:ahLst/>
              <a:cxnLst/>
              <a:rect l="l" t="t" r="r" b="b"/>
              <a:pathLst>
                <a:path w="8512" h="3453" extrusionOk="0">
                  <a:moveTo>
                    <a:pt x="223" y="54"/>
                  </a:moveTo>
                  <a:cubicBezTo>
                    <a:pt x="0" y="1089"/>
                    <a:pt x="0" y="2347"/>
                    <a:pt x="223" y="3373"/>
                  </a:cubicBezTo>
                  <a:lnTo>
                    <a:pt x="223" y="3373"/>
                  </a:lnTo>
                  <a:cubicBezTo>
                    <a:pt x="2918"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09" y="1"/>
                    <a:pt x="1570" y="18"/>
                    <a:pt x="223"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17"/>
            <p:cNvSpPr/>
            <p:nvPr/>
          </p:nvSpPr>
          <p:spPr>
            <a:xfrm>
              <a:off x="8340452" y="23243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603"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17"/>
            <p:cNvSpPr/>
            <p:nvPr/>
          </p:nvSpPr>
          <p:spPr>
            <a:xfrm>
              <a:off x="9362564" y="2266523"/>
              <a:ext cx="925591" cy="155549"/>
            </a:xfrm>
            <a:custGeom>
              <a:avLst/>
              <a:gdLst/>
              <a:ahLst/>
              <a:cxnLst/>
              <a:rect l="l" t="t" r="r" b="b"/>
              <a:pathLst>
                <a:path w="8289" h="1393" extrusionOk="0">
                  <a:moveTo>
                    <a:pt x="1" y="1393"/>
                  </a:moveTo>
                  <a:cubicBezTo>
                    <a:pt x="358" y="349"/>
                    <a:pt x="3783" y="777"/>
                    <a:pt x="5603" y="759"/>
                  </a:cubicBezTo>
                  <a:cubicBezTo>
                    <a:pt x="7423" y="741"/>
                    <a:pt x="8288" y="1143"/>
                    <a:pt x="8288" y="1143"/>
                  </a:cubicBezTo>
                  <a:lnTo>
                    <a:pt x="8190" y="572"/>
                  </a:lnTo>
                  <a:cubicBezTo>
                    <a:pt x="8190" y="572"/>
                    <a:pt x="4015" y="1"/>
                    <a:pt x="135" y="572"/>
                  </a:cubicBezTo>
                  <a:cubicBezTo>
                    <a:pt x="135" y="572"/>
                    <a:pt x="27" y="1098"/>
                    <a:pt x="1" y="139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17"/>
            <p:cNvSpPr/>
            <p:nvPr/>
          </p:nvSpPr>
          <p:spPr>
            <a:xfrm>
              <a:off x="8827732" y="2833410"/>
              <a:ext cx="108650" cy="122608"/>
            </a:xfrm>
            <a:custGeom>
              <a:avLst/>
              <a:gdLst/>
              <a:ahLst/>
              <a:cxnLst/>
              <a:rect l="l" t="t" r="r" b="b"/>
              <a:pathLst>
                <a:path w="973" h="1098" extrusionOk="0">
                  <a:moveTo>
                    <a:pt x="54" y="1008"/>
                  </a:moveTo>
                  <a:cubicBezTo>
                    <a:pt x="0" y="652"/>
                    <a:pt x="188" y="259"/>
                    <a:pt x="509" y="90"/>
                  </a:cubicBezTo>
                  <a:cubicBezTo>
                    <a:pt x="598" y="36"/>
                    <a:pt x="696" y="0"/>
                    <a:pt x="786" y="36"/>
                  </a:cubicBezTo>
                  <a:cubicBezTo>
                    <a:pt x="964" y="98"/>
                    <a:pt x="973" y="348"/>
                    <a:pt x="901" y="518"/>
                  </a:cubicBezTo>
                  <a:cubicBezTo>
                    <a:pt x="786" y="794"/>
                    <a:pt x="554" y="1008"/>
                    <a:pt x="268" y="109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17"/>
            <p:cNvSpPr/>
            <p:nvPr/>
          </p:nvSpPr>
          <p:spPr>
            <a:xfrm>
              <a:off x="8950177" y="2503704"/>
              <a:ext cx="108650" cy="122608"/>
            </a:xfrm>
            <a:custGeom>
              <a:avLst/>
              <a:gdLst/>
              <a:ahLst/>
              <a:cxnLst/>
              <a:rect l="l" t="t" r="r" b="b"/>
              <a:pathLst>
                <a:path w="973" h="1098" extrusionOk="0">
                  <a:moveTo>
                    <a:pt x="54" y="1008"/>
                  </a:moveTo>
                  <a:cubicBezTo>
                    <a:pt x="0" y="651"/>
                    <a:pt x="188" y="259"/>
                    <a:pt x="509" y="89"/>
                  </a:cubicBezTo>
                  <a:cubicBezTo>
                    <a:pt x="598" y="36"/>
                    <a:pt x="696" y="0"/>
                    <a:pt x="785" y="36"/>
                  </a:cubicBezTo>
                  <a:cubicBezTo>
                    <a:pt x="964" y="98"/>
                    <a:pt x="973" y="348"/>
                    <a:pt x="901" y="517"/>
                  </a:cubicBezTo>
                  <a:cubicBezTo>
                    <a:pt x="794" y="794"/>
                    <a:pt x="553" y="1008"/>
                    <a:pt x="268" y="1097"/>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17"/>
            <p:cNvSpPr/>
            <p:nvPr/>
          </p:nvSpPr>
          <p:spPr>
            <a:xfrm>
              <a:off x="9284844" y="2387123"/>
              <a:ext cx="1078014" cy="274026"/>
            </a:xfrm>
            <a:custGeom>
              <a:avLst/>
              <a:gdLst/>
              <a:ahLst/>
              <a:cxnLst/>
              <a:rect l="l" t="t" r="r" b="b"/>
              <a:pathLst>
                <a:path w="9654" h="2454" extrusionOk="0">
                  <a:moveTo>
                    <a:pt x="3427" y="2418"/>
                  </a:moveTo>
                  <a:cubicBezTo>
                    <a:pt x="4417" y="2454"/>
                    <a:pt x="5452" y="2418"/>
                    <a:pt x="6299" y="2204"/>
                  </a:cubicBezTo>
                  <a:cubicBezTo>
                    <a:pt x="9653" y="1392"/>
                    <a:pt x="6005" y="0"/>
                    <a:pt x="3302" y="223"/>
                  </a:cubicBezTo>
                  <a:cubicBezTo>
                    <a:pt x="260" y="473"/>
                    <a:pt x="1" y="2311"/>
                    <a:pt x="3427"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17"/>
            <p:cNvSpPr/>
            <p:nvPr/>
          </p:nvSpPr>
          <p:spPr>
            <a:xfrm>
              <a:off x="9506110" y="2833410"/>
              <a:ext cx="198317" cy="268108"/>
            </a:xfrm>
            <a:custGeom>
              <a:avLst/>
              <a:gdLst/>
              <a:ahLst/>
              <a:cxnLst/>
              <a:rect l="l" t="t" r="r" b="b"/>
              <a:pathLst>
                <a:path w="1776" h="2401" extrusionOk="0">
                  <a:moveTo>
                    <a:pt x="188" y="1900"/>
                  </a:moveTo>
                  <a:cubicBezTo>
                    <a:pt x="268" y="2141"/>
                    <a:pt x="474" y="2355"/>
                    <a:pt x="714" y="2373"/>
                  </a:cubicBezTo>
                  <a:cubicBezTo>
                    <a:pt x="1071" y="2400"/>
                    <a:pt x="1339" y="2034"/>
                    <a:pt x="1464" y="1704"/>
                  </a:cubicBezTo>
                  <a:cubicBezTo>
                    <a:pt x="1687" y="1142"/>
                    <a:pt x="1776" y="54"/>
                    <a:pt x="902" y="27"/>
                  </a:cubicBezTo>
                  <a:cubicBezTo>
                    <a:pt x="81" y="0"/>
                    <a:pt x="1" y="1347"/>
                    <a:pt x="188" y="190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17"/>
            <p:cNvSpPr/>
            <p:nvPr/>
          </p:nvSpPr>
          <p:spPr>
            <a:xfrm>
              <a:off x="8801825" y="2832405"/>
              <a:ext cx="425444" cy="289994"/>
            </a:xfrm>
            <a:custGeom>
              <a:avLst/>
              <a:gdLst/>
              <a:ahLst/>
              <a:cxnLst/>
              <a:rect l="l" t="t" r="r" b="b"/>
              <a:pathLst>
                <a:path w="3810" h="2597" extrusionOk="0">
                  <a:moveTo>
                    <a:pt x="2605" y="72"/>
                  </a:moveTo>
                  <a:cubicBezTo>
                    <a:pt x="2953" y="0"/>
                    <a:pt x="3364" y="9"/>
                    <a:pt x="3596" y="268"/>
                  </a:cubicBezTo>
                  <a:cubicBezTo>
                    <a:pt x="3765" y="438"/>
                    <a:pt x="3810" y="696"/>
                    <a:pt x="3783" y="937"/>
                  </a:cubicBezTo>
                  <a:cubicBezTo>
                    <a:pt x="3658" y="2025"/>
                    <a:pt x="2222" y="2596"/>
                    <a:pt x="1312" y="2061"/>
                  </a:cubicBezTo>
                  <a:cubicBezTo>
                    <a:pt x="1" y="1276"/>
                    <a:pt x="1811" y="250"/>
                    <a:pt x="2605" y="72"/>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17"/>
            <p:cNvSpPr/>
            <p:nvPr/>
          </p:nvSpPr>
          <p:spPr>
            <a:xfrm>
              <a:off x="9549830" y="2030458"/>
              <a:ext cx="116690" cy="149519"/>
            </a:xfrm>
            <a:custGeom>
              <a:avLst/>
              <a:gdLst/>
              <a:ahLst/>
              <a:cxnLst/>
              <a:rect l="l" t="t" r="r" b="b"/>
              <a:pathLst>
                <a:path w="1045" h="1339" extrusionOk="0">
                  <a:moveTo>
                    <a:pt x="242" y="331"/>
                  </a:moveTo>
                  <a:cubicBezTo>
                    <a:pt x="153" y="473"/>
                    <a:pt x="63" y="616"/>
                    <a:pt x="37" y="777"/>
                  </a:cubicBezTo>
                  <a:cubicBezTo>
                    <a:pt x="1" y="946"/>
                    <a:pt x="45" y="1134"/>
                    <a:pt x="170" y="1232"/>
                  </a:cubicBezTo>
                  <a:cubicBezTo>
                    <a:pt x="313" y="1339"/>
                    <a:pt x="509" y="1321"/>
                    <a:pt x="652" y="1223"/>
                  </a:cubicBezTo>
                  <a:cubicBezTo>
                    <a:pt x="795" y="1134"/>
                    <a:pt x="893" y="973"/>
                    <a:pt x="946" y="812"/>
                  </a:cubicBezTo>
                  <a:cubicBezTo>
                    <a:pt x="1045" y="518"/>
                    <a:pt x="1000" y="134"/>
                    <a:pt x="723"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17"/>
            <p:cNvSpPr/>
            <p:nvPr/>
          </p:nvSpPr>
          <p:spPr>
            <a:xfrm>
              <a:off x="8805680" y="1924821"/>
              <a:ext cx="371733" cy="206357"/>
            </a:xfrm>
            <a:custGeom>
              <a:avLst/>
              <a:gdLst/>
              <a:ahLst/>
              <a:cxnLst/>
              <a:rect l="l" t="t" r="r" b="b"/>
              <a:pathLst>
                <a:path w="3329" h="1848" extrusionOk="0">
                  <a:moveTo>
                    <a:pt x="1856" y="19"/>
                  </a:moveTo>
                  <a:cubicBezTo>
                    <a:pt x="1981" y="1"/>
                    <a:pt x="2115" y="10"/>
                    <a:pt x="2249" y="28"/>
                  </a:cubicBezTo>
                  <a:cubicBezTo>
                    <a:pt x="2517" y="81"/>
                    <a:pt x="2757" y="224"/>
                    <a:pt x="2864" y="474"/>
                  </a:cubicBezTo>
                  <a:cubicBezTo>
                    <a:pt x="3328" y="1517"/>
                    <a:pt x="1758" y="1848"/>
                    <a:pt x="1089" y="1535"/>
                  </a:cubicBezTo>
                  <a:cubicBezTo>
                    <a:pt x="1" y="1018"/>
                    <a:pt x="1054" y="108"/>
                    <a:pt x="1856" y="19"/>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53" name="Google Shape;2353;p17"/>
          <p:cNvGrpSpPr/>
          <p:nvPr/>
        </p:nvGrpSpPr>
        <p:grpSpPr>
          <a:xfrm>
            <a:off x="8424031" y="1681273"/>
            <a:ext cx="2621967" cy="1948261"/>
            <a:chOff x="8333531" y="1683711"/>
            <a:chExt cx="2621967" cy="1948261"/>
          </a:xfrm>
        </p:grpSpPr>
        <p:grpSp>
          <p:nvGrpSpPr>
            <p:cNvPr id="2354" name="Google Shape;2354;p17"/>
            <p:cNvGrpSpPr/>
            <p:nvPr/>
          </p:nvGrpSpPr>
          <p:grpSpPr>
            <a:xfrm>
              <a:off x="8333531" y="1683711"/>
              <a:ext cx="2569492" cy="1007825"/>
              <a:chOff x="12920956" y="-166629"/>
              <a:chExt cx="2569492" cy="1007825"/>
            </a:xfrm>
          </p:grpSpPr>
          <p:sp>
            <p:nvSpPr>
              <p:cNvPr id="2355" name="Google Shape;2355;p17"/>
              <p:cNvSpPr/>
              <p:nvPr/>
            </p:nvSpPr>
            <p:spPr>
              <a:xfrm>
                <a:off x="13059554" y="-166629"/>
                <a:ext cx="2413275" cy="1007825"/>
              </a:xfrm>
              <a:custGeom>
                <a:avLst/>
                <a:gdLst/>
                <a:ahLst/>
                <a:cxnLst/>
                <a:rect l="l" t="t" r="r" b="b"/>
                <a:pathLst>
                  <a:path w="96531" h="40313" extrusionOk="0">
                    <a:moveTo>
                      <a:pt x="16945" y="35734"/>
                    </a:moveTo>
                    <a:cubicBezTo>
                      <a:pt x="22543" y="38933"/>
                      <a:pt x="38629" y="40014"/>
                      <a:pt x="51094" y="40249"/>
                    </a:cubicBezTo>
                    <a:cubicBezTo>
                      <a:pt x="63559" y="40484"/>
                      <a:pt x="84585" y="40202"/>
                      <a:pt x="91734" y="37145"/>
                    </a:cubicBezTo>
                    <a:cubicBezTo>
                      <a:pt x="98884" y="34088"/>
                      <a:pt x="96625" y="24727"/>
                      <a:pt x="93991" y="21905"/>
                    </a:cubicBezTo>
                    <a:cubicBezTo>
                      <a:pt x="91357" y="19083"/>
                      <a:pt x="81762" y="23317"/>
                      <a:pt x="75929" y="20212"/>
                    </a:cubicBezTo>
                    <a:cubicBezTo>
                      <a:pt x="70097" y="17108"/>
                      <a:pt x="71414" y="6383"/>
                      <a:pt x="58996" y="3278"/>
                    </a:cubicBezTo>
                    <a:cubicBezTo>
                      <a:pt x="46578" y="174"/>
                      <a:pt x="8337" y="-1378"/>
                      <a:pt x="1422" y="1585"/>
                    </a:cubicBezTo>
                    <a:cubicBezTo>
                      <a:pt x="-5492" y="4548"/>
                      <a:pt x="14922" y="15367"/>
                      <a:pt x="17509" y="21058"/>
                    </a:cubicBezTo>
                    <a:cubicBezTo>
                      <a:pt x="20096" y="26750"/>
                      <a:pt x="11348" y="32536"/>
                      <a:pt x="16945" y="35734"/>
                    </a:cubicBezTo>
                    <a:close/>
                  </a:path>
                </a:pathLst>
              </a:custGeom>
              <a:gradFill>
                <a:gsLst>
                  <a:gs pos="0">
                    <a:schemeClr val="accent6"/>
                  </a:gs>
                  <a:gs pos="100000">
                    <a:schemeClr val="accent5"/>
                  </a:gs>
                </a:gsLst>
                <a:lin ang="5400012" scaled="0"/>
              </a:gradFill>
              <a:ln>
                <a:noFill/>
              </a:ln>
            </p:spPr>
          </p:sp>
          <p:sp>
            <p:nvSpPr>
              <p:cNvPr id="2356" name="Google Shape;2356;p17"/>
              <p:cNvSpPr/>
              <p:nvPr/>
            </p:nvSpPr>
            <p:spPr>
              <a:xfrm>
                <a:off x="12920956" y="-85662"/>
                <a:ext cx="950471" cy="385571"/>
              </a:xfrm>
              <a:custGeom>
                <a:avLst/>
                <a:gdLst/>
                <a:ahLst/>
                <a:cxnLst/>
                <a:rect l="l" t="t" r="r" b="b"/>
                <a:pathLst>
                  <a:path w="8512" h="3453" extrusionOk="0">
                    <a:moveTo>
                      <a:pt x="223" y="54"/>
                    </a:moveTo>
                    <a:cubicBezTo>
                      <a:pt x="0" y="1089"/>
                      <a:pt x="0" y="2347"/>
                      <a:pt x="223" y="3373"/>
                    </a:cubicBezTo>
                    <a:lnTo>
                      <a:pt x="223" y="3373"/>
                    </a:lnTo>
                    <a:cubicBezTo>
                      <a:pt x="2918" y="3453"/>
                      <a:pt x="5594" y="3453"/>
                      <a:pt x="8288" y="3373"/>
                    </a:cubicBezTo>
                    <a:lnTo>
                      <a:pt x="8288" y="3373"/>
                    </a:lnTo>
                    <a:cubicBezTo>
                      <a:pt x="8511" y="2347"/>
                      <a:pt x="8511" y="1089"/>
                      <a:pt x="8288" y="54"/>
                    </a:cubicBezTo>
                    <a:lnTo>
                      <a:pt x="8288" y="54"/>
                    </a:lnTo>
                    <a:cubicBezTo>
                      <a:pt x="6941" y="18"/>
                      <a:pt x="5594" y="1"/>
                      <a:pt x="4256" y="1"/>
                    </a:cubicBezTo>
                    <a:lnTo>
                      <a:pt x="4256" y="1"/>
                    </a:lnTo>
                    <a:cubicBezTo>
                      <a:pt x="2909" y="1"/>
                      <a:pt x="1571" y="18"/>
                      <a:pt x="223"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17"/>
              <p:cNvSpPr/>
              <p:nvPr/>
            </p:nvSpPr>
            <p:spPr>
              <a:xfrm>
                <a:off x="13488768" y="384556"/>
                <a:ext cx="949466" cy="385571"/>
              </a:xfrm>
              <a:custGeom>
                <a:avLst/>
                <a:gdLst/>
                <a:ahLst/>
                <a:cxnLst/>
                <a:rect l="l" t="t" r="r" b="b"/>
                <a:pathLst>
                  <a:path w="8503" h="3453" extrusionOk="0">
                    <a:moveTo>
                      <a:pt x="223" y="54"/>
                    </a:moveTo>
                    <a:cubicBezTo>
                      <a:pt x="0" y="1089"/>
                      <a:pt x="0" y="2346"/>
                      <a:pt x="223" y="3372"/>
                    </a:cubicBezTo>
                    <a:lnTo>
                      <a:pt x="223" y="3372"/>
                    </a:lnTo>
                    <a:cubicBezTo>
                      <a:pt x="2909" y="3453"/>
                      <a:pt x="5594" y="3453"/>
                      <a:pt x="8279" y="3372"/>
                    </a:cubicBezTo>
                    <a:lnTo>
                      <a:pt x="8279" y="3372"/>
                    </a:lnTo>
                    <a:cubicBezTo>
                      <a:pt x="8502" y="2346"/>
                      <a:pt x="8502" y="1089"/>
                      <a:pt x="8279" y="54"/>
                    </a:cubicBezTo>
                    <a:lnTo>
                      <a:pt x="8279" y="54"/>
                    </a:lnTo>
                    <a:cubicBezTo>
                      <a:pt x="6941" y="18"/>
                      <a:pt x="5594" y="0"/>
                      <a:pt x="4256" y="0"/>
                    </a:cubicBezTo>
                    <a:lnTo>
                      <a:pt x="4256" y="0"/>
                    </a:lnTo>
                    <a:cubicBezTo>
                      <a:pt x="2909" y="0"/>
                      <a:pt x="1562" y="18"/>
                      <a:pt x="223"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17"/>
              <p:cNvSpPr/>
              <p:nvPr/>
            </p:nvSpPr>
            <p:spPr>
              <a:xfrm>
                <a:off x="13921131" y="-85662"/>
                <a:ext cx="950360" cy="385571"/>
              </a:xfrm>
              <a:custGeom>
                <a:avLst/>
                <a:gdLst/>
                <a:ahLst/>
                <a:cxnLst/>
                <a:rect l="l" t="t" r="r" b="b"/>
                <a:pathLst>
                  <a:path w="8511" h="3453" extrusionOk="0">
                    <a:moveTo>
                      <a:pt x="232" y="54"/>
                    </a:moveTo>
                    <a:cubicBezTo>
                      <a:pt x="0" y="1089"/>
                      <a:pt x="9" y="2347"/>
                      <a:pt x="232" y="3373"/>
                    </a:cubicBezTo>
                    <a:lnTo>
                      <a:pt x="232" y="3373"/>
                    </a:lnTo>
                    <a:cubicBezTo>
                      <a:pt x="2917" y="3453"/>
                      <a:pt x="5603" y="3453"/>
                      <a:pt x="8288" y="3373"/>
                    </a:cubicBezTo>
                    <a:lnTo>
                      <a:pt x="8288" y="3373"/>
                    </a:lnTo>
                    <a:cubicBezTo>
                      <a:pt x="8511" y="2347"/>
                      <a:pt x="8511" y="1089"/>
                      <a:pt x="8288" y="54"/>
                    </a:cubicBezTo>
                    <a:lnTo>
                      <a:pt x="8288" y="54"/>
                    </a:lnTo>
                    <a:cubicBezTo>
                      <a:pt x="6941" y="18"/>
                      <a:pt x="5603" y="1"/>
                      <a:pt x="4256" y="1"/>
                    </a:cubicBezTo>
                    <a:lnTo>
                      <a:pt x="4256" y="1"/>
                    </a:lnTo>
                    <a:cubicBezTo>
                      <a:pt x="2917" y="1"/>
                      <a:pt x="1570" y="18"/>
                      <a:pt x="232" y="54"/>
                    </a:cubicBezTo>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17"/>
              <p:cNvSpPr/>
              <p:nvPr/>
            </p:nvSpPr>
            <p:spPr>
              <a:xfrm>
                <a:off x="14531711" y="38455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17"/>
              <p:cNvSpPr/>
              <p:nvPr/>
            </p:nvSpPr>
            <p:spPr>
              <a:xfrm>
                <a:off x="12924113" y="-131398"/>
                <a:ext cx="427454" cy="207250"/>
              </a:xfrm>
              <a:custGeom>
                <a:avLst/>
                <a:gdLst/>
                <a:ahLst/>
                <a:cxnLst/>
                <a:rect l="l" t="t" r="r" b="b"/>
                <a:pathLst>
                  <a:path w="3828" h="1856" extrusionOk="0">
                    <a:moveTo>
                      <a:pt x="3827" y="446"/>
                    </a:moveTo>
                    <a:cubicBezTo>
                      <a:pt x="643" y="625"/>
                      <a:pt x="36" y="1856"/>
                      <a:pt x="36" y="1856"/>
                    </a:cubicBezTo>
                    <a:cubicBezTo>
                      <a:pt x="36" y="1856"/>
                      <a:pt x="0" y="919"/>
                      <a:pt x="196" y="464"/>
                    </a:cubicBezTo>
                    <a:cubicBezTo>
                      <a:pt x="402" y="0"/>
                      <a:pt x="3827" y="446"/>
                      <a:pt x="3827" y="446"/>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17"/>
              <p:cNvSpPr/>
              <p:nvPr/>
            </p:nvSpPr>
            <p:spPr>
              <a:xfrm>
                <a:off x="13614439" y="-53678"/>
                <a:ext cx="219310" cy="265986"/>
              </a:xfrm>
              <a:custGeom>
                <a:avLst/>
                <a:gdLst/>
                <a:ahLst/>
                <a:cxnLst/>
                <a:rect l="l" t="t" r="r" b="b"/>
                <a:pathLst>
                  <a:path w="1964" h="2382" extrusionOk="0">
                    <a:moveTo>
                      <a:pt x="946" y="268"/>
                    </a:moveTo>
                    <a:cubicBezTo>
                      <a:pt x="696" y="241"/>
                      <a:pt x="447" y="384"/>
                      <a:pt x="295" y="580"/>
                    </a:cubicBezTo>
                    <a:cubicBezTo>
                      <a:pt x="143" y="785"/>
                      <a:pt x="81" y="1035"/>
                      <a:pt x="45" y="1276"/>
                    </a:cubicBezTo>
                    <a:cubicBezTo>
                      <a:pt x="18" y="1481"/>
                      <a:pt x="0" y="1686"/>
                      <a:pt x="63" y="1882"/>
                    </a:cubicBezTo>
                    <a:cubicBezTo>
                      <a:pt x="116" y="2070"/>
                      <a:pt x="259" y="2248"/>
                      <a:pt x="447" y="2311"/>
                    </a:cubicBezTo>
                    <a:cubicBezTo>
                      <a:pt x="670" y="2382"/>
                      <a:pt x="919" y="2293"/>
                      <a:pt x="1116" y="2168"/>
                    </a:cubicBezTo>
                    <a:cubicBezTo>
                      <a:pt x="1517" y="1918"/>
                      <a:pt x="1847" y="1525"/>
                      <a:pt x="1910" y="1062"/>
                    </a:cubicBezTo>
                    <a:cubicBezTo>
                      <a:pt x="1963" y="598"/>
                      <a:pt x="1669" y="80"/>
                      <a:pt x="1214"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17"/>
              <p:cNvSpPr/>
              <p:nvPr/>
            </p:nvSpPr>
            <p:spPr>
              <a:xfrm>
                <a:off x="13528791" y="-1976"/>
                <a:ext cx="60857" cy="104742"/>
              </a:xfrm>
              <a:custGeom>
                <a:avLst/>
                <a:gdLst/>
                <a:ahLst/>
                <a:cxnLst/>
                <a:rect l="l" t="t" r="r" b="b"/>
                <a:pathLst>
                  <a:path w="545" h="938" extrusionOk="0">
                    <a:moveTo>
                      <a:pt x="188" y="938"/>
                    </a:moveTo>
                    <a:cubicBezTo>
                      <a:pt x="0" y="688"/>
                      <a:pt x="18" y="304"/>
                      <a:pt x="241" y="81"/>
                    </a:cubicBezTo>
                    <a:cubicBezTo>
                      <a:pt x="286" y="37"/>
                      <a:pt x="348" y="1"/>
                      <a:pt x="411" y="28"/>
                    </a:cubicBezTo>
                    <a:cubicBezTo>
                      <a:pt x="437" y="46"/>
                      <a:pt x="455" y="90"/>
                      <a:pt x="464" y="126"/>
                    </a:cubicBezTo>
                    <a:cubicBezTo>
                      <a:pt x="544" y="393"/>
                      <a:pt x="446" y="697"/>
                      <a:pt x="223" y="866"/>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17"/>
              <p:cNvSpPr/>
              <p:nvPr/>
            </p:nvSpPr>
            <p:spPr>
              <a:xfrm>
                <a:off x="14000456" y="-80212"/>
                <a:ext cx="479266" cy="336893"/>
              </a:xfrm>
              <a:custGeom>
                <a:avLst/>
                <a:gdLst/>
                <a:ahLst/>
                <a:cxnLst/>
                <a:rect l="l" t="t" r="r" b="b"/>
                <a:pathLst>
                  <a:path w="4292" h="3017" extrusionOk="0">
                    <a:moveTo>
                      <a:pt x="0" y="2258"/>
                    </a:moveTo>
                    <a:cubicBezTo>
                      <a:pt x="0" y="2508"/>
                      <a:pt x="36" y="2802"/>
                      <a:pt x="250" y="2936"/>
                    </a:cubicBezTo>
                    <a:cubicBezTo>
                      <a:pt x="375" y="3016"/>
                      <a:pt x="527" y="3016"/>
                      <a:pt x="678" y="3016"/>
                    </a:cubicBezTo>
                    <a:cubicBezTo>
                      <a:pt x="1704" y="2980"/>
                      <a:pt x="2721" y="2713"/>
                      <a:pt x="3622" y="2231"/>
                    </a:cubicBezTo>
                    <a:cubicBezTo>
                      <a:pt x="3783" y="2142"/>
                      <a:pt x="3943" y="2044"/>
                      <a:pt x="4050" y="1901"/>
                    </a:cubicBezTo>
                    <a:cubicBezTo>
                      <a:pt x="4291" y="1580"/>
                      <a:pt x="4175" y="1080"/>
                      <a:pt x="3890" y="795"/>
                    </a:cubicBezTo>
                    <a:cubicBezTo>
                      <a:pt x="3604" y="500"/>
                      <a:pt x="3203" y="375"/>
                      <a:pt x="2801" y="286"/>
                    </a:cubicBezTo>
                    <a:cubicBezTo>
                      <a:pt x="2382" y="188"/>
                      <a:pt x="1963" y="126"/>
                      <a:pt x="1526" y="99"/>
                    </a:cubicBezTo>
                    <a:cubicBezTo>
                      <a:pt x="72" y="1"/>
                      <a:pt x="0" y="1027"/>
                      <a:pt x="0" y="225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17"/>
              <p:cNvSpPr/>
              <p:nvPr/>
            </p:nvSpPr>
            <p:spPr>
              <a:xfrm>
                <a:off x="14495055" y="63350"/>
                <a:ext cx="247226" cy="172411"/>
              </a:xfrm>
              <a:custGeom>
                <a:avLst/>
                <a:gdLst/>
                <a:ahLst/>
                <a:cxnLst/>
                <a:rect l="l" t="t" r="r" b="b"/>
                <a:pathLst>
                  <a:path w="2214" h="1544" extrusionOk="0">
                    <a:moveTo>
                      <a:pt x="1143" y="134"/>
                    </a:moveTo>
                    <a:cubicBezTo>
                      <a:pt x="1277" y="62"/>
                      <a:pt x="1428" y="0"/>
                      <a:pt x="1589" y="0"/>
                    </a:cubicBezTo>
                    <a:cubicBezTo>
                      <a:pt x="1963" y="9"/>
                      <a:pt x="2213" y="473"/>
                      <a:pt x="2106" y="830"/>
                    </a:cubicBezTo>
                    <a:cubicBezTo>
                      <a:pt x="1990" y="1187"/>
                      <a:pt x="1616" y="1418"/>
                      <a:pt x="1250" y="1481"/>
                    </a:cubicBezTo>
                    <a:cubicBezTo>
                      <a:pt x="929" y="1526"/>
                      <a:pt x="126" y="1543"/>
                      <a:pt x="63" y="1124"/>
                    </a:cubicBezTo>
                    <a:cubicBezTo>
                      <a:pt x="1" y="723"/>
                      <a:pt x="866" y="268"/>
                      <a:pt x="1143" y="13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17"/>
              <p:cNvSpPr/>
              <p:nvPr/>
            </p:nvSpPr>
            <p:spPr>
              <a:xfrm>
                <a:off x="14627595" y="510130"/>
                <a:ext cx="248120" cy="172411"/>
              </a:xfrm>
              <a:custGeom>
                <a:avLst/>
                <a:gdLst/>
                <a:ahLst/>
                <a:cxnLst/>
                <a:rect l="l" t="t" r="r" b="b"/>
                <a:pathLst>
                  <a:path w="2222" h="1544" extrusionOk="0">
                    <a:moveTo>
                      <a:pt x="1142" y="134"/>
                    </a:moveTo>
                    <a:cubicBezTo>
                      <a:pt x="1285" y="63"/>
                      <a:pt x="1428" y="0"/>
                      <a:pt x="1588" y="0"/>
                    </a:cubicBezTo>
                    <a:cubicBezTo>
                      <a:pt x="1963" y="9"/>
                      <a:pt x="2222" y="473"/>
                      <a:pt x="2106" y="830"/>
                    </a:cubicBezTo>
                    <a:cubicBezTo>
                      <a:pt x="1990" y="1187"/>
                      <a:pt x="1624" y="1419"/>
                      <a:pt x="1249" y="1481"/>
                    </a:cubicBezTo>
                    <a:cubicBezTo>
                      <a:pt x="928" y="1526"/>
                      <a:pt x="134" y="1544"/>
                      <a:pt x="63" y="1124"/>
                    </a:cubicBezTo>
                    <a:cubicBezTo>
                      <a:pt x="0" y="723"/>
                      <a:pt x="874" y="268"/>
                      <a:pt x="1142" y="13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17"/>
              <p:cNvSpPr/>
              <p:nvPr/>
            </p:nvSpPr>
            <p:spPr>
              <a:xfrm>
                <a:off x="13848494" y="-76681"/>
                <a:ext cx="84865" cy="72917"/>
              </a:xfrm>
              <a:custGeom>
                <a:avLst/>
                <a:gdLst/>
                <a:ahLst/>
                <a:cxnLst/>
                <a:rect l="l" t="t" r="r" b="b"/>
                <a:pathLst>
                  <a:path w="760" h="653" extrusionOk="0">
                    <a:moveTo>
                      <a:pt x="509" y="63"/>
                    </a:moveTo>
                    <a:cubicBezTo>
                      <a:pt x="340" y="1"/>
                      <a:pt x="135" y="81"/>
                      <a:pt x="63" y="242"/>
                    </a:cubicBezTo>
                    <a:cubicBezTo>
                      <a:pt x="1" y="411"/>
                      <a:pt x="108" y="625"/>
                      <a:pt x="286" y="652"/>
                    </a:cubicBezTo>
                    <a:cubicBezTo>
                      <a:pt x="313" y="652"/>
                      <a:pt x="340" y="652"/>
                      <a:pt x="367" y="652"/>
                    </a:cubicBezTo>
                    <a:cubicBezTo>
                      <a:pt x="411" y="652"/>
                      <a:pt x="465" y="652"/>
                      <a:pt x="509" y="634"/>
                    </a:cubicBezTo>
                    <a:cubicBezTo>
                      <a:pt x="643" y="599"/>
                      <a:pt x="741" y="465"/>
                      <a:pt x="750" y="331"/>
                    </a:cubicBezTo>
                    <a:cubicBezTo>
                      <a:pt x="759" y="197"/>
                      <a:pt x="670" y="54"/>
                      <a:pt x="536" y="1"/>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17"/>
              <p:cNvSpPr/>
              <p:nvPr/>
            </p:nvSpPr>
            <p:spPr>
              <a:xfrm>
                <a:off x="14294827" y="314824"/>
                <a:ext cx="373631" cy="37966"/>
              </a:xfrm>
              <a:custGeom>
                <a:avLst/>
                <a:gdLst/>
                <a:ahLst/>
                <a:cxnLst/>
                <a:rect l="l" t="t" r="r" b="b"/>
                <a:pathLst>
                  <a:path w="3346" h="340" extrusionOk="0">
                    <a:moveTo>
                      <a:pt x="2240" y="36"/>
                    </a:moveTo>
                    <a:cubicBezTo>
                      <a:pt x="1517" y="1"/>
                      <a:pt x="580" y="45"/>
                      <a:pt x="295" y="126"/>
                    </a:cubicBezTo>
                    <a:cubicBezTo>
                      <a:pt x="1" y="215"/>
                      <a:pt x="491" y="322"/>
                      <a:pt x="1258" y="340"/>
                    </a:cubicBezTo>
                    <a:cubicBezTo>
                      <a:pt x="1374" y="340"/>
                      <a:pt x="1490" y="340"/>
                      <a:pt x="1606" y="340"/>
                    </a:cubicBezTo>
                    <a:cubicBezTo>
                      <a:pt x="1829" y="340"/>
                      <a:pt x="2052" y="340"/>
                      <a:pt x="2266" y="331"/>
                    </a:cubicBezTo>
                    <a:cubicBezTo>
                      <a:pt x="2846" y="313"/>
                      <a:pt x="3283" y="242"/>
                      <a:pt x="3310" y="170"/>
                    </a:cubicBezTo>
                    <a:cubicBezTo>
                      <a:pt x="3346" y="99"/>
                      <a:pt x="2953" y="28"/>
                      <a:pt x="2391" y="1"/>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17"/>
              <p:cNvSpPr/>
              <p:nvPr/>
            </p:nvSpPr>
            <p:spPr>
              <a:xfrm>
                <a:off x="13650285" y="232190"/>
                <a:ext cx="207362" cy="63872"/>
              </a:xfrm>
              <a:custGeom>
                <a:avLst/>
                <a:gdLst/>
                <a:ahLst/>
                <a:cxnLst/>
                <a:rect l="l" t="t" r="r" b="b"/>
                <a:pathLst>
                  <a:path w="1857" h="572" extrusionOk="0">
                    <a:moveTo>
                      <a:pt x="1" y="571"/>
                    </a:moveTo>
                    <a:lnTo>
                      <a:pt x="1000" y="384"/>
                    </a:lnTo>
                    <a:lnTo>
                      <a:pt x="1856" y="0"/>
                    </a:lnTo>
                    <a:cubicBezTo>
                      <a:pt x="1856" y="0"/>
                      <a:pt x="1847" y="348"/>
                      <a:pt x="1758" y="527"/>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17"/>
              <p:cNvSpPr/>
              <p:nvPr/>
            </p:nvSpPr>
            <p:spPr>
              <a:xfrm>
                <a:off x="14517064" y="378307"/>
                <a:ext cx="973384" cy="228243"/>
              </a:xfrm>
              <a:custGeom>
                <a:avLst/>
                <a:gdLst/>
                <a:ahLst/>
                <a:cxnLst/>
                <a:rect l="l" t="t" r="r" b="b"/>
                <a:pathLst>
                  <a:path w="8717" h="2044" extrusionOk="0">
                    <a:moveTo>
                      <a:pt x="241" y="2043"/>
                    </a:moveTo>
                    <a:cubicBezTo>
                      <a:pt x="241" y="2043"/>
                      <a:pt x="99" y="553"/>
                      <a:pt x="4354" y="321"/>
                    </a:cubicBezTo>
                    <a:cubicBezTo>
                      <a:pt x="8600" y="98"/>
                      <a:pt x="8636" y="1775"/>
                      <a:pt x="8636" y="1775"/>
                    </a:cubicBezTo>
                    <a:cubicBezTo>
                      <a:pt x="8636" y="1775"/>
                      <a:pt x="8716" y="330"/>
                      <a:pt x="8484" y="161"/>
                    </a:cubicBezTo>
                    <a:cubicBezTo>
                      <a:pt x="8261" y="0"/>
                      <a:pt x="482" y="27"/>
                      <a:pt x="241" y="161"/>
                    </a:cubicBezTo>
                    <a:cubicBezTo>
                      <a:pt x="1" y="303"/>
                      <a:pt x="241" y="2043"/>
                      <a:pt x="241" y="204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17"/>
              <p:cNvSpPr/>
              <p:nvPr/>
            </p:nvSpPr>
            <p:spPr>
              <a:xfrm>
                <a:off x="13620469" y="453291"/>
                <a:ext cx="479266" cy="336893"/>
              </a:xfrm>
              <a:custGeom>
                <a:avLst/>
                <a:gdLst/>
                <a:ahLst/>
                <a:cxnLst/>
                <a:rect l="l" t="t" r="r" b="b"/>
                <a:pathLst>
                  <a:path w="4292" h="3017" extrusionOk="0">
                    <a:moveTo>
                      <a:pt x="0" y="2258"/>
                    </a:moveTo>
                    <a:cubicBezTo>
                      <a:pt x="0" y="2508"/>
                      <a:pt x="36" y="2802"/>
                      <a:pt x="250" y="2936"/>
                    </a:cubicBezTo>
                    <a:cubicBezTo>
                      <a:pt x="375" y="3016"/>
                      <a:pt x="526" y="3016"/>
                      <a:pt x="669" y="3016"/>
                    </a:cubicBezTo>
                    <a:cubicBezTo>
                      <a:pt x="1695" y="2980"/>
                      <a:pt x="2712" y="2704"/>
                      <a:pt x="3622" y="2222"/>
                    </a:cubicBezTo>
                    <a:cubicBezTo>
                      <a:pt x="3783" y="2142"/>
                      <a:pt x="3943" y="2044"/>
                      <a:pt x="4050" y="1901"/>
                    </a:cubicBezTo>
                    <a:cubicBezTo>
                      <a:pt x="4291" y="1571"/>
                      <a:pt x="4175" y="1080"/>
                      <a:pt x="3890" y="795"/>
                    </a:cubicBezTo>
                    <a:cubicBezTo>
                      <a:pt x="3604" y="500"/>
                      <a:pt x="3194" y="375"/>
                      <a:pt x="2801" y="277"/>
                    </a:cubicBezTo>
                    <a:cubicBezTo>
                      <a:pt x="2382" y="188"/>
                      <a:pt x="1954" y="126"/>
                      <a:pt x="1526" y="99"/>
                    </a:cubicBezTo>
                    <a:cubicBezTo>
                      <a:pt x="62" y="1"/>
                      <a:pt x="0" y="1027"/>
                      <a:pt x="0" y="225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17"/>
              <p:cNvSpPr/>
              <p:nvPr/>
            </p:nvSpPr>
            <p:spPr>
              <a:xfrm>
                <a:off x="13472957" y="365633"/>
                <a:ext cx="973384" cy="228243"/>
              </a:xfrm>
              <a:custGeom>
                <a:avLst/>
                <a:gdLst/>
                <a:ahLst/>
                <a:cxnLst/>
                <a:rect l="l" t="t" r="r" b="b"/>
                <a:pathLst>
                  <a:path w="8717" h="2044" extrusionOk="0">
                    <a:moveTo>
                      <a:pt x="242" y="2044"/>
                    </a:moveTo>
                    <a:cubicBezTo>
                      <a:pt x="242" y="2044"/>
                      <a:pt x="108" y="554"/>
                      <a:pt x="4354" y="331"/>
                    </a:cubicBezTo>
                    <a:cubicBezTo>
                      <a:pt x="8601" y="108"/>
                      <a:pt x="8636" y="1776"/>
                      <a:pt x="8636" y="1776"/>
                    </a:cubicBezTo>
                    <a:cubicBezTo>
                      <a:pt x="8636" y="1776"/>
                      <a:pt x="8717" y="331"/>
                      <a:pt x="8494" y="170"/>
                    </a:cubicBezTo>
                    <a:cubicBezTo>
                      <a:pt x="8271" y="1"/>
                      <a:pt x="491" y="28"/>
                      <a:pt x="242" y="170"/>
                    </a:cubicBezTo>
                    <a:cubicBezTo>
                      <a:pt x="1" y="304"/>
                      <a:pt x="242" y="2044"/>
                      <a:pt x="242" y="2044"/>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2" name="Google Shape;2372;p17"/>
            <p:cNvGrpSpPr/>
            <p:nvPr/>
          </p:nvGrpSpPr>
          <p:grpSpPr>
            <a:xfrm rot="10800000">
              <a:off x="8386006" y="2624146"/>
              <a:ext cx="2569492" cy="1007825"/>
              <a:chOff x="12920956" y="-166629"/>
              <a:chExt cx="2569492" cy="1007825"/>
            </a:xfrm>
          </p:grpSpPr>
          <p:sp>
            <p:nvSpPr>
              <p:cNvPr id="2373" name="Google Shape;2373;p17"/>
              <p:cNvSpPr/>
              <p:nvPr/>
            </p:nvSpPr>
            <p:spPr>
              <a:xfrm>
                <a:off x="13059554" y="-166629"/>
                <a:ext cx="2413275" cy="1007825"/>
              </a:xfrm>
              <a:custGeom>
                <a:avLst/>
                <a:gdLst/>
                <a:ahLst/>
                <a:cxnLst/>
                <a:rect l="l" t="t" r="r" b="b"/>
                <a:pathLst>
                  <a:path w="96531" h="40313" extrusionOk="0">
                    <a:moveTo>
                      <a:pt x="16945" y="35734"/>
                    </a:moveTo>
                    <a:cubicBezTo>
                      <a:pt x="22543" y="38933"/>
                      <a:pt x="38629" y="40014"/>
                      <a:pt x="51094" y="40249"/>
                    </a:cubicBezTo>
                    <a:cubicBezTo>
                      <a:pt x="63559" y="40484"/>
                      <a:pt x="84585" y="40202"/>
                      <a:pt x="91734" y="37145"/>
                    </a:cubicBezTo>
                    <a:cubicBezTo>
                      <a:pt x="98884" y="34088"/>
                      <a:pt x="96625" y="24727"/>
                      <a:pt x="93991" y="21905"/>
                    </a:cubicBezTo>
                    <a:cubicBezTo>
                      <a:pt x="91357" y="19083"/>
                      <a:pt x="81762" y="23317"/>
                      <a:pt x="75929" y="20212"/>
                    </a:cubicBezTo>
                    <a:cubicBezTo>
                      <a:pt x="70097" y="17108"/>
                      <a:pt x="71414" y="6383"/>
                      <a:pt x="58996" y="3278"/>
                    </a:cubicBezTo>
                    <a:cubicBezTo>
                      <a:pt x="46578" y="174"/>
                      <a:pt x="8337" y="-1378"/>
                      <a:pt x="1422" y="1585"/>
                    </a:cubicBezTo>
                    <a:cubicBezTo>
                      <a:pt x="-5492" y="4548"/>
                      <a:pt x="14922" y="15367"/>
                      <a:pt x="17509" y="21058"/>
                    </a:cubicBezTo>
                    <a:cubicBezTo>
                      <a:pt x="20096" y="26750"/>
                      <a:pt x="11348" y="32536"/>
                      <a:pt x="16945" y="35734"/>
                    </a:cubicBezTo>
                    <a:close/>
                  </a:path>
                </a:pathLst>
              </a:custGeom>
              <a:gradFill>
                <a:gsLst>
                  <a:gs pos="0">
                    <a:schemeClr val="accent6"/>
                  </a:gs>
                  <a:gs pos="100000">
                    <a:schemeClr val="accent5"/>
                  </a:gs>
                </a:gsLst>
                <a:lin ang="5400012" scaled="0"/>
              </a:gradFill>
              <a:ln>
                <a:noFill/>
              </a:ln>
            </p:spPr>
          </p:sp>
          <p:sp>
            <p:nvSpPr>
              <p:cNvPr id="2374" name="Google Shape;2374;p17"/>
              <p:cNvSpPr/>
              <p:nvPr/>
            </p:nvSpPr>
            <p:spPr>
              <a:xfrm>
                <a:off x="12920956" y="-85662"/>
                <a:ext cx="950471" cy="385571"/>
              </a:xfrm>
              <a:custGeom>
                <a:avLst/>
                <a:gdLst/>
                <a:ahLst/>
                <a:cxnLst/>
                <a:rect l="l" t="t" r="r" b="b"/>
                <a:pathLst>
                  <a:path w="8512" h="3453" extrusionOk="0">
                    <a:moveTo>
                      <a:pt x="223" y="54"/>
                    </a:moveTo>
                    <a:cubicBezTo>
                      <a:pt x="0" y="1089"/>
                      <a:pt x="0" y="2347"/>
                      <a:pt x="223" y="3373"/>
                    </a:cubicBezTo>
                    <a:lnTo>
                      <a:pt x="223" y="3373"/>
                    </a:lnTo>
                    <a:cubicBezTo>
                      <a:pt x="2918" y="3453"/>
                      <a:pt x="5594" y="3453"/>
                      <a:pt x="8288" y="3373"/>
                    </a:cubicBezTo>
                    <a:lnTo>
                      <a:pt x="8288" y="3373"/>
                    </a:lnTo>
                    <a:cubicBezTo>
                      <a:pt x="8511" y="2347"/>
                      <a:pt x="8511" y="1089"/>
                      <a:pt x="8288" y="54"/>
                    </a:cubicBezTo>
                    <a:lnTo>
                      <a:pt x="8288" y="54"/>
                    </a:lnTo>
                    <a:cubicBezTo>
                      <a:pt x="6941" y="18"/>
                      <a:pt x="5594" y="1"/>
                      <a:pt x="4256" y="1"/>
                    </a:cubicBezTo>
                    <a:lnTo>
                      <a:pt x="4256" y="1"/>
                    </a:lnTo>
                    <a:cubicBezTo>
                      <a:pt x="2909" y="1"/>
                      <a:pt x="1571" y="18"/>
                      <a:pt x="223"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17"/>
              <p:cNvSpPr/>
              <p:nvPr/>
            </p:nvSpPr>
            <p:spPr>
              <a:xfrm>
                <a:off x="13488768" y="384556"/>
                <a:ext cx="949466" cy="385571"/>
              </a:xfrm>
              <a:custGeom>
                <a:avLst/>
                <a:gdLst/>
                <a:ahLst/>
                <a:cxnLst/>
                <a:rect l="l" t="t" r="r" b="b"/>
                <a:pathLst>
                  <a:path w="8503" h="3453" extrusionOk="0">
                    <a:moveTo>
                      <a:pt x="223" y="54"/>
                    </a:moveTo>
                    <a:cubicBezTo>
                      <a:pt x="0" y="1089"/>
                      <a:pt x="0" y="2346"/>
                      <a:pt x="223" y="3372"/>
                    </a:cubicBezTo>
                    <a:lnTo>
                      <a:pt x="223" y="3372"/>
                    </a:lnTo>
                    <a:cubicBezTo>
                      <a:pt x="2909" y="3453"/>
                      <a:pt x="5594" y="3453"/>
                      <a:pt x="8279" y="3372"/>
                    </a:cubicBezTo>
                    <a:lnTo>
                      <a:pt x="8279" y="3372"/>
                    </a:lnTo>
                    <a:cubicBezTo>
                      <a:pt x="8502" y="2346"/>
                      <a:pt x="8502" y="1089"/>
                      <a:pt x="8279" y="54"/>
                    </a:cubicBezTo>
                    <a:lnTo>
                      <a:pt x="8279" y="54"/>
                    </a:lnTo>
                    <a:cubicBezTo>
                      <a:pt x="6941" y="18"/>
                      <a:pt x="5594" y="0"/>
                      <a:pt x="4256" y="0"/>
                    </a:cubicBezTo>
                    <a:lnTo>
                      <a:pt x="4256" y="0"/>
                    </a:lnTo>
                    <a:cubicBezTo>
                      <a:pt x="2909" y="0"/>
                      <a:pt x="1562" y="18"/>
                      <a:pt x="223"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17"/>
              <p:cNvSpPr/>
              <p:nvPr/>
            </p:nvSpPr>
            <p:spPr>
              <a:xfrm>
                <a:off x="13921131" y="-85662"/>
                <a:ext cx="950360" cy="385571"/>
              </a:xfrm>
              <a:custGeom>
                <a:avLst/>
                <a:gdLst/>
                <a:ahLst/>
                <a:cxnLst/>
                <a:rect l="l" t="t" r="r" b="b"/>
                <a:pathLst>
                  <a:path w="8511" h="3453" extrusionOk="0">
                    <a:moveTo>
                      <a:pt x="232" y="54"/>
                    </a:moveTo>
                    <a:cubicBezTo>
                      <a:pt x="0" y="1089"/>
                      <a:pt x="9" y="2347"/>
                      <a:pt x="232" y="3373"/>
                    </a:cubicBezTo>
                    <a:lnTo>
                      <a:pt x="232" y="3373"/>
                    </a:lnTo>
                    <a:cubicBezTo>
                      <a:pt x="2917" y="3453"/>
                      <a:pt x="5603" y="3453"/>
                      <a:pt x="8288" y="3373"/>
                    </a:cubicBezTo>
                    <a:lnTo>
                      <a:pt x="8288" y="3373"/>
                    </a:lnTo>
                    <a:cubicBezTo>
                      <a:pt x="8511" y="2347"/>
                      <a:pt x="8511" y="1089"/>
                      <a:pt x="8288" y="54"/>
                    </a:cubicBezTo>
                    <a:lnTo>
                      <a:pt x="8288" y="54"/>
                    </a:lnTo>
                    <a:cubicBezTo>
                      <a:pt x="6941" y="18"/>
                      <a:pt x="5603" y="1"/>
                      <a:pt x="4256" y="1"/>
                    </a:cubicBezTo>
                    <a:lnTo>
                      <a:pt x="4256" y="1"/>
                    </a:lnTo>
                    <a:cubicBezTo>
                      <a:pt x="2917" y="1"/>
                      <a:pt x="1570" y="18"/>
                      <a:pt x="232" y="54"/>
                    </a:cubicBezTo>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17"/>
              <p:cNvSpPr/>
              <p:nvPr/>
            </p:nvSpPr>
            <p:spPr>
              <a:xfrm>
                <a:off x="14531711" y="38455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17"/>
              <p:cNvSpPr/>
              <p:nvPr/>
            </p:nvSpPr>
            <p:spPr>
              <a:xfrm>
                <a:off x="12924113" y="-131398"/>
                <a:ext cx="427454" cy="207250"/>
              </a:xfrm>
              <a:custGeom>
                <a:avLst/>
                <a:gdLst/>
                <a:ahLst/>
                <a:cxnLst/>
                <a:rect l="l" t="t" r="r" b="b"/>
                <a:pathLst>
                  <a:path w="3828" h="1856" extrusionOk="0">
                    <a:moveTo>
                      <a:pt x="3827" y="446"/>
                    </a:moveTo>
                    <a:cubicBezTo>
                      <a:pt x="643" y="625"/>
                      <a:pt x="36" y="1856"/>
                      <a:pt x="36" y="1856"/>
                    </a:cubicBezTo>
                    <a:cubicBezTo>
                      <a:pt x="36" y="1856"/>
                      <a:pt x="0" y="919"/>
                      <a:pt x="196" y="464"/>
                    </a:cubicBezTo>
                    <a:cubicBezTo>
                      <a:pt x="402" y="0"/>
                      <a:pt x="3827" y="446"/>
                      <a:pt x="3827" y="446"/>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17"/>
              <p:cNvSpPr/>
              <p:nvPr/>
            </p:nvSpPr>
            <p:spPr>
              <a:xfrm>
                <a:off x="13614439" y="-53678"/>
                <a:ext cx="219310" cy="265986"/>
              </a:xfrm>
              <a:custGeom>
                <a:avLst/>
                <a:gdLst/>
                <a:ahLst/>
                <a:cxnLst/>
                <a:rect l="l" t="t" r="r" b="b"/>
                <a:pathLst>
                  <a:path w="1964" h="2382" extrusionOk="0">
                    <a:moveTo>
                      <a:pt x="946" y="268"/>
                    </a:moveTo>
                    <a:cubicBezTo>
                      <a:pt x="696" y="241"/>
                      <a:pt x="447" y="384"/>
                      <a:pt x="295" y="580"/>
                    </a:cubicBezTo>
                    <a:cubicBezTo>
                      <a:pt x="143" y="785"/>
                      <a:pt x="81" y="1035"/>
                      <a:pt x="45" y="1276"/>
                    </a:cubicBezTo>
                    <a:cubicBezTo>
                      <a:pt x="18" y="1481"/>
                      <a:pt x="0" y="1686"/>
                      <a:pt x="63" y="1882"/>
                    </a:cubicBezTo>
                    <a:cubicBezTo>
                      <a:pt x="116" y="2070"/>
                      <a:pt x="259" y="2248"/>
                      <a:pt x="447" y="2311"/>
                    </a:cubicBezTo>
                    <a:cubicBezTo>
                      <a:pt x="670" y="2382"/>
                      <a:pt x="919" y="2293"/>
                      <a:pt x="1116" y="2168"/>
                    </a:cubicBezTo>
                    <a:cubicBezTo>
                      <a:pt x="1517" y="1918"/>
                      <a:pt x="1847" y="1525"/>
                      <a:pt x="1910" y="1062"/>
                    </a:cubicBezTo>
                    <a:cubicBezTo>
                      <a:pt x="1963" y="598"/>
                      <a:pt x="1669" y="80"/>
                      <a:pt x="1214"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17"/>
              <p:cNvSpPr/>
              <p:nvPr/>
            </p:nvSpPr>
            <p:spPr>
              <a:xfrm>
                <a:off x="13528791" y="-1976"/>
                <a:ext cx="60857" cy="104742"/>
              </a:xfrm>
              <a:custGeom>
                <a:avLst/>
                <a:gdLst/>
                <a:ahLst/>
                <a:cxnLst/>
                <a:rect l="l" t="t" r="r" b="b"/>
                <a:pathLst>
                  <a:path w="545" h="938" extrusionOk="0">
                    <a:moveTo>
                      <a:pt x="188" y="938"/>
                    </a:moveTo>
                    <a:cubicBezTo>
                      <a:pt x="0" y="688"/>
                      <a:pt x="18" y="304"/>
                      <a:pt x="241" y="81"/>
                    </a:cubicBezTo>
                    <a:cubicBezTo>
                      <a:pt x="286" y="37"/>
                      <a:pt x="348" y="1"/>
                      <a:pt x="411" y="28"/>
                    </a:cubicBezTo>
                    <a:cubicBezTo>
                      <a:pt x="437" y="46"/>
                      <a:pt x="455" y="90"/>
                      <a:pt x="464" y="126"/>
                    </a:cubicBezTo>
                    <a:cubicBezTo>
                      <a:pt x="544" y="393"/>
                      <a:pt x="446" y="697"/>
                      <a:pt x="223" y="866"/>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17"/>
              <p:cNvSpPr/>
              <p:nvPr/>
            </p:nvSpPr>
            <p:spPr>
              <a:xfrm>
                <a:off x="14000456" y="-80212"/>
                <a:ext cx="479266" cy="336893"/>
              </a:xfrm>
              <a:custGeom>
                <a:avLst/>
                <a:gdLst/>
                <a:ahLst/>
                <a:cxnLst/>
                <a:rect l="l" t="t" r="r" b="b"/>
                <a:pathLst>
                  <a:path w="4292" h="3017" extrusionOk="0">
                    <a:moveTo>
                      <a:pt x="0" y="2258"/>
                    </a:moveTo>
                    <a:cubicBezTo>
                      <a:pt x="0" y="2508"/>
                      <a:pt x="36" y="2802"/>
                      <a:pt x="250" y="2936"/>
                    </a:cubicBezTo>
                    <a:cubicBezTo>
                      <a:pt x="375" y="3016"/>
                      <a:pt x="527" y="3016"/>
                      <a:pt x="678" y="3016"/>
                    </a:cubicBezTo>
                    <a:cubicBezTo>
                      <a:pt x="1704" y="2980"/>
                      <a:pt x="2721" y="2713"/>
                      <a:pt x="3622" y="2231"/>
                    </a:cubicBezTo>
                    <a:cubicBezTo>
                      <a:pt x="3783" y="2142"/>
                      <a:pt x="3943" y="2044"/>
                      <a:pt x="4050" y="1901"/>
                    </a:cubicBezTo>
                    <a:cubicBezTo>
                      <a:pt x="4291" y="1580"/>
                      <a:pt x="4175" y="1080"/>
                      <a:pt x="3890" y="795"/>
                    </a:cubicBezTo>
                    <a:cubicBezTo>
                      <a:pt x="3604" y="500"/>
                      <a:pt x="3203" y="375"/>
                      <a:pt x="2801" y="286"/>
                    </a:cubicBezTo>
                    <a:cubicBezTo>
                      <a:pt x="2382" y="188"/>
                      <a:pt x="1963" y="126"/>
                      <a:pt x="1526" y="99"/>
                    </a:cubicBezTo>
                    <a:cubicBezTo>
                      <a:pt x="72" y="1"/>
                      <a:pt x="0" y="1027"/>
                      <a:pt x="0" y="225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17"/>
              <p:cNvSpPr/>
              <p:nvPr/>
            </p:nvSpPr>
            <p:spPr>
              <a:xfrm>
                <a:off x="14495055" y="63350"/>
                <a:ext cx="247226" cy="172411"/>
              </a:xfrm>
              <a:custGeom>
                <a:avLst/>
                <a:gdLst/>
                <a:ahLst/>
                <a:cxnLst/>
                <a:rect l="l" t="t" r="r" b="b"/>
                <a:pathLst>
                  <a:path w="2214" h="1544" extrusionOk="0">
                    <a:moveTo>
                      <a:pt x="1143" y="134"/>
                    </a:moveTo>
                    <a:cubicBezTo>
                      <a:pt x="1277" y="62"/>
                      <a:pt x="1428" y="0"/>
                      <a:pt x="1589" y="0"/>
                    </a:cubicBezTo>
                    <a:cubicBezTo>
                      <a:pt x="1963" y="9"/>
                      <a:pt x="2213" y="473"/>
                      <a:pt x="2106" y="830"/>
                    </a:cubicBezTo>
                    <a:cubicBezTo>
                      <a:pt x="1990" y="1187"/>
                      <a:pt x="1616" y="1418"/>
                      <a:pt x="1250" y="1481"/>
                    </a:cubicBezTo>
                    <a:cubicBezTo>
                      <a:pt x="929" y="1526"/>
                      <a:pt x="126" y="1543"/>
                      <a:pt x="63" y="1124"/>
                    </a:cubicBezTo>
                    <a:cubicBezTo>
                      <a:pt x="1" y="723"/>
                      <a:pt x="866" y="268"/>
                      <a:pt x="1143" y="13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17"/>
              <p:cNvSpPr/>
              <p:nvPr/>
            </p:nvSpPr>
            <p:spPr>
              <a:xfrm>
                <a:off x="14627595" y="510130"/>
                <a:ext cx="248120" cy="172411"/>
              </a:xfrm>
              <a:custGeom>
                <a:avLst/>
                <a:gdLst/>
                <a:ahLst/>
                <a:cxnLst/>
                <a:rect l="l" t="t" r="r" b="b"/>
                <a:pathLst>
                  <a:path w="2222" h="1544" extrusionOk="0">
                    <a:moveTo>
                      <a:pt x="1142" y="134"/>
                    </a:moveTo>
                    <a:cubicBezTo>
                      <a:pt x="1285" y="63"/>
                      <a:pt x="1428" y="0"/>
                      <a:pt x="1588" y="0"/>
                    </a:cubicBezTo>
                    <a:cubicBezTo>
                      <a:pt x="1963" y="9"/>
                      <a:pt x="2222" y="473"/>
                      <a:pt x="2106" y="830"/>
                    </a:cubicBezTo>
                    <a:cubicBezTo>
                      <a:pt x="1990" y="1187"/>
                      <a:pt x="1624" y="1419"/>
                      <a:pt x="1249" y="1481"/>
                    </a:cubicBezTo>
                    <a:cubicBezTo>
                      <a:pt x="928" y="1526"/>
                      <a:pt x="134" y="1544"/>
                      <a:pt x="63" y="1124"/>
                    </a:cubicBezTo>
                    <a:cubicBezTo>
                      <a:pt x="0" y="723"/>
                      <a:pt x="874" y="268"/>
                      <a:pt x="1142" y="13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17"/>
              <p:cNvSpPr/>
              <p:nvPr/>
            </p:nvSpPr>
            <p:spPr>
              <a:xfrm>
                <a:off x="13848494" y="-76681"/>
                <a:ext cx="84865" cy="72917"/>
              </a:xfrm>
              <a:custGeom>
                <a:avLst/>
                <a:gdLst/>
                <a:ahLst/>
                <a:cxnLst/>
                <a:rect l="l" t="t" r="r" b="b"/>
                <a:pathLst>
                  <a:path w="760" h="653" extrusionOk="0">
                    <a:moveTo>
                      <a:pt x="509" y="63"/>
                    </a:moveTo>
                    <a:cubicBezTo>
                      <a:pt x="340" y="1"/>
                      <a:pt x="135" y="81"/>
                      <a:pt x="63" y="242"/>
                    </a:cubicBezTo>
                    <a:cubicBezTo>
                      <a:pt x="1" y="411"/>
                      <a:pt x="108" y="625"/>
                      <a:pt x="286" y="652"/>
                    </a:cubicBezTo>
                    <a:cubicBezTo>
                      <a:pt x="313" y="652"/>
                      <a:pt x="340" y="652"/>
                      <a:pt x="367" y="652"/>
                    </a:cubicBezTo>
                    <a:cubicBezTo>
                      <a:pt x="411" y="652"/>
                      <a:pt x="465" y="652"/>
                      <a:pt x="509" y="634"/>
                    </a:cubicBezTo>
                    <a:cubicBezTo>
                      <a:pt x="643" y="599"/>
                      <a:pt x="741" y="465"/>
                      <a:pt x="750" y="331"/>
                    </a:cubicBezTo>
                    <a:cubicBezTo>
                      <a:pt x="759" y="197"/>
                      <a:pt x="670" y="54"/>
                      <a:pt x="536" y="1"/>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17"/>
              <p:cNvSpPr/>
              <p:nvPr/>
            </p:nvSpPr>
            <p:spPr>
              <a:xfrm>
                <a:off x="14294827" y="314824"/>
                <a:ext cx="373631" cy="37966"/>
              </a:xfrm>
              <a:custGeom>
                <a:avLst/>
                <a:gdLst/>
                <a:ahLst/>
                <a:cxnLst/>
                <a:rect l="l" t="t" r="r" b="b"/>
                <a:pathLst>
                  <a:path w="3346" h="340" extrusionOk="0">
                    <a:moveTo>
                      <a:pt x="2240" y="36"/>
                    </a:moveTo>
                    <a:cubicBezTo>
                      <a:pt x="1517" y="1"/>
                      <a:pt x="580" y="45"/>
                      <a:pt x="295" y="126"/>
                    </a:cubicBezTo>
                    <a:cubicBezTo>
                      <a:pt x="1" y="215"/>
                      <a:pt x="491" y="322"/>
                      <a:pt x="1258" y="340"/>
                    </a:cubicBezTo>
                    <a:cubicBezTo>
                      <a:pt x="1374" y="340"/>
                      <a:pt x="1490" y="340"/>
                      <a:pt x="1606" y="340"/>
                    </a:cubicBezTo>
                    <a:cubicBezTo>
                      <a:pt x="1829" y="340"/>
                      <a:pt x="2052" y="340"/>
                      <a:pt x="2266" y="331"/>
                    </a:cubicBezTo>
                    <a:cubicBezTo>
                      <a:pt x="2846" y="313"/>
                      <a:pt x="3283" y="242"/>
                      <a:pt x="3310" y="170"/>
                    </a:cubicBezTo>
                    <a:cubicBezTo>
                      <a:pt x="3346" y="99"/>
                      <a:pt x="2953" y="28"/>
                      <a:pt x="2391" y="1"/>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17"/>
              <p:cNvSpPr/>
              <p:nvPr/>
            </p:nvSpPr>
            <p:spPr>
              <a:xfrm>
                <a:off x="13650285" y="232190"/>
                <a:ext cx="207362" cy="63872"/>
              </a:xfrm>
              <a:custGeom>
                <a:avLst/>
                <a:gdLst/>
                <a:ahLst/>
                <a:cxnLst/>
                <a:rect l="l" t="t" r="r" b="b"/>
                <a:pathLst>
                  <a:path w="1857" h="572" extrusionOk="0">
                    <a:moveTo>
                      <a:pt x="1" y="571"/>
                    </a:moveTo>
                    <a:lnTo>
                      <a:pt x="1000" y="384"/>
                    </a:lnTo>
                    <a:lnTo>
                      <a:pt x="1856" y="0"/>
                    </a:lnTo>
                    <a:cubicBezTo>
                      <a:pt x="1856" y="0"/>
                      <a:pt x="1847" y="348"/>
                      <a:pt x="1758" y="527"/>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17"/>
              <p:cNvSpPr/>
              <p:nvPr/>
            </p:nvSpPr>
            <p:spPr>
              <a:xfrm>
                <a:off x="14517064" y="378307"/>
                <a:ext cx="973384" cy="228243"/>
              </a:xfrm>
              <a:custGeom>
                <a:avLst/>
                <a:gdLst/>
                <a:ahLst/>
                <a:cxnLst/>
                <a:rect l="l" t="t" r="r" b="b"/>
                <a:pathLst>
                  <a:path w="8717" h="2044" extrusionOk="0">
                    <a:moveTo>
                      <a:pt x="241" y="2043"/>
                    </a:moveTo>
                    <a:cubicBezTo>
                      <a:pt x="241" y="2043"/>
                      <a:pt x="99" y="553"/>
                      <a:pt x="4354" y="321"/>
                    </a:cubicBezTo>
                    <a:cubicBezTo>
                      <a:pt x="8600" y="98"/>
                      <a:pt x="8636" y="1775"/>
                      <a:pt x="8636" y="1775"/>
                    </a:cubicBezTo>
                    <a:cubicBezTo>
                      <a:pt x="8636" y="1775"/>
                      <a:pt x="8716" y="330"/>
                      <a:pt x="8484" y="161"/>
                    </a:cubicBezTo>
                    <a:cubicBezTo>
                      <a:pt x="8261" y="0"/>
                      <a:pt x="482" y="27"/>
                      <a:pt x="241" y="161"/>
                    </a:cubicBezTo>
                    <a:cubicBezTo>
                      <a:pt x="1" y="303"/>
                      <a:pt x="241" y="2043"/>
                      <a:pt x="241" y="204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17"/>
              <p:cNvSpPr/>
              <p:nvPr/>
            </p:nvSpPr>
            <p:spPr>
              <a:xfrm>
                <a:off x="13620469" y="453291"/>
                <a:ext cx="479266" cy="336893"/>
              </a:xfrm>
              <a:custGeom>
                <a:avLst/>
                <a:gdLst/>
                <a:ahLst/>
                <a:cxnLst/>
                <a:rect l="l" t="t" r="r" b="b"/>
                <a:pathLst>
                  <a:path w="4292" h="3017" extrusionOk="0">
                    <a:moveTo>
                      <a:pt x="0" y="2258"/>
                    </a:moveTo>
                    <a:cubicBezTo>
                      <a:pt x="0" y="2508"/>
                      <a:pt x="36" y="2802"/>
                      <a:pt x="250" y="2936"/>
                    </a:cubicBezTo>
                    <a:cubicBezTo>
                      <a:pt x="375" y="3016"/>
                      <a:pt x="526" y="3016"/>
                      <a:pt x="669" y="3016"/>
                    </a:cubicBezTo>
                    <a:cubicBezTo>
                      <a:pt x="1695" y="2980"/>
                      <a:pt x="2712" y="2704"/>
                      <a:pt x="3622" y="2222"/>
                    </a:cubicBezTo>
                    <a:cubicBezTo>
                      <a:pt x="3783" y="2142"/>
                      <a:pt x="3943" y="2044"/>
                      <a:pt x="4050" y="1901"/>
                    </a:cubicBezTo>
                    <a:cubicBezTo>
                      <a:pt x="4291" y="1571"/>
                      <a:pt x="4175" y="1080"/>
                      <a:pt x="3890" y="795"/>
                    </a:cubicBezTo>
                    <a:cubicBezTo>
                      <a:pt x="3604" y="500"/>
                      <a:pt x="3194" y="375"/>
                      <a:pt x="2801" y="277"/>
                    </a:cubicBezTo>
                    <a:cubicBezTo>
                      <a:pt x="2382" y="188"/>
                      <a:pt x="1954" y="126"/>
                      <a:pt x="1526" y="99"/>
                    </a:cubicBezTo>
                    <a:cubicBezTo>
                      <a:pt x="62" y="1"/>
                      <a:pt x="0" y="1027"/>
                      <a:pt x="0" y="225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17"/>
              <p:cNvSpPr/>
              <p:nvPr/>
            </p:nvSpPr>
            <p:spPr>
              <a:xfrm>
                <a:off x="13472957" y="365633"/>
                <a:ext cx="973384" cy="228243"/>
              </a:xfrm>
              <a:custGeom>
                <a:avLst/>
                <a:gdLst/>
                <a:ahLst/>
                <a:cxnLst/>
                <a:rect l="l" t="t" r="r" b="b"/>
                <a:pathLst>
                  <a:path w="8717" h="2044" extrusionOk="0">
                    <a:moveTo>
                      <a:pt x="242" y="2044"/>
                    </a:moveTo>
                    <a:cubicBezTo>
                      <a:pt x="242" y="2044"/>
                      <a:pt x="108" y="554"/>
                      <a:pt x="4354" y="331"/>
                    </a:cubicBezTo>
                    <a:cubicBezTo>
                      <a:pt x="8601" y="108"/>
                      <a:pt x="8636" y="1776"/>
                      <a:pt x="8636" y="1776"/>
                    </a:cubicBezTo>
                    <a:cubicBezTo>
                      <a:pt x="8636" y="1776"/>
                      <a:pt x="8717" y="331"/>
                      <a:pt x="8494" y="170"/>
                    </a:cubicBezTo>
                    <a:cubicBezTo>
                      <a:pt x="8271" y="1"/>
                      <a:pt x="491" y="28"/>
                      <a:pt x="242" y="170"/>
                    </a:cubicBezTo>
                    <a:cubicBezTo>
                      <a:pt x="1" y="304"/>
                      <a:pt x="242" y="2044"/>
                      <a:pt x="242" y="2044"/>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90" name="Google Shape;2390;p17"/>
          <p:cNvGrpSpPr/>
          <p:nvPr/>
        </p:nvGrpSpPr>
        <p:grpSpPr>
          <a:xfrm>
            <a:off x="-1901794" y="2364498"/>
            <a:ext cx="2621967" cy="1948261"/>
            <a:chOff x="8333531" y="1683711"/>
            <a:chExt cx="2621967" cy="1948261"/>
          </a:xfrm>
        </p:grpSpPr>
        <p:grpSp>
          <p:nvGrpSpPr>
            <p:cNvPr id="2391" name="Google Shape;2391;p17"/>
            <p:cNvGrpSpPr/>
            <p:nvPr/>
          </p:nvGrpSpPr>
          <p:grpSpPr>
            <a:xfrm>
              <a:off x="8333531" y="1683711"/>
              <a:ext cx="2569492" cy="1007825"/>
              <a:chOff x="12920956" y="-166629"/>
              <a:chExt cx="2569492" cy="1007825"/>
            </a:xfrm>
          </p:grpSpPr>
          <p:sp>
            <p:nvSpPr>
              <p:cNvPr id="2392" name="Google Shape;2392;p17"/>
              <p:cNvSpPr/>
              <p:nvPr/>
            </p:nvSpPr>
            <p:spPr>
              <a:xfrm>
                <a:off x="13059554" y="-166629"/>
                <a:ext cx="2413275" cy="1007825"/>
              </a:xfrm>
              <a:custGeom>
                <a:avLst/>
                <a:gdLst/>
                <a:ahLst/>
                <a:cxnLst/>
                <a:rect l="l" t="t" r="r" b="b"/>
                <a:pathLst>
                  <a:path w="96531" h="40313" extrusionOk="0">
                    <a:moveTo>
                      <a:pt x="16945" y="35734"/>
                    </a:moveTo>
                    <a:cubicBezTo>
                      <a:pt x="22543" y="38933"/>
                      <a:pt x="38629" y="40014"/>
                      <a:pt x="51094" y="40249"/>
                    </a:cubicBezTo>
                    <a:cubicBezTo>
                      <a:pt x="63559" y="40484"/>
                      <a:pt x="84585" y="40202"/>
                      <a:pt x="91734" y="37145"/>
                    </a:cubicBezTo>
                    <a:cubicBezTo>
                      <a:pt x="98884" y="34088"/>
                      <a:pt x="96625" y="24727"/>
                      <a:pt x="93991" y="21905"/>
                    </a:cubicBezTo>
                    <a:cubicBezTo>
                      <a:pt x="91357" y="19083"/>
                      <a:pt x="81762" y="23317"/>
                      <a:pt x="75929" y="20212"/>
                    </a:cubicBezTo>
                    <a:cubicBezTo>
                      <a:pt x="70097" y="17108"/>
                      <a:pt x="71414" y="6383"/>
                      <a:pt x="58996" y="3278"/>
                    </a:cubicBezTo>
                    <a:cubicBezTo>
                      <a:pt x="46578" y="174"/>
                      <a:pt x="8337" y="-1378"/>
                      <a:pt x="1422" y="1585"/>
                    </a:cubicBezTo>
                    <a:cubicBezTo>
                      <a:pt x="-5492" y="4548"/>
                      <a:pt x="14922" y="15367"/>
                      <a:pt x="17509" y="21058"/>
                    </a:cubicBezTo>
                    <a:cubicBezTo>
                      <a:pt x="20096" y="26750"/>
                      <a:pt x="11348" y="32536"/>
                      <a:pt x="16945" y="35734"/>
                    </a:cubicBezTo>
                    <a:close/>
                  </a:path>
                </a:pathLst>
              </a:custGeom>
              <a:gradFill>
                <a:gsLst>
                  <a:gs pos="0">
                    <a:schemeClr val="accent6"/>
                  </a:gs>
                  <a:gs pos="100000">
                    <a:schemeClr val="accent5"/>
                  </a:gs>
                </a:gsLst>
                <a:lin ang="5400012" scaled="0"/>
              </a:gradFill>
              <a:ln>
                <a:noFill/>
              </a:ln>
            </p:spPr>
          </p:sp>
          <p:sp>
            <p:nvSpPr>
              <p:cNvPr id="2393" name="Google Shape;2393;p17"/>
              <p:cNvSpPr/>
              <p:nvPr/>
            </p:nvSpPr>
            <p:spPr>
              <a:xfrm>
                <a:off x="12920956" y="-85662"/>
                <a:ext cx="950471" cy="385571"/>
              </a:xfrm>
              <a:custGeom>
                <a:avLst/>
                <a:gdLst/>
                <a:ahLst/>
                <a:cxnLst/>
                <a:rect l="l" t="t" r="r" b="b"/>
                <a:pathLst>
                  <a:path w="8512" h="3453" extrusionOk="0">
                    <a:moveTo>
                      <a:pt x="223" y="54"/>
                    </a:moveTo>
                    <a:cubicBezTo>
                      <a:pt x="0" y="1089"/>
                      <a:pt x="0" y="2347"/>
                      <a:pt x="223" y="3373"/>
                    </a:cubicBezTo>
                    <a:lnTo>
                      <a:pt x="223" y="3373"/>
                    </a:lnTo>
                    <a:cubicBezTo>
                      <a:pt x="2918" y="3453"/>
                      <a:pt x="5594" y="3453"/>
                      <a:pt x="8288" y="3373"/>
                    </a:cubicBezTo>
                    <a:lnTo>
                      <a:pt x="8288" y="3373"/>
                    </a:lnTo>
                    <a:cubicBezTo>
                      <a:pt x="8511" y="2347"/>
                      <a:pt x="8511" y="1089"/>
                      <a:pt x="8288" y="54"/>
                    </a:cubicBezTo>
                    <a:lnTo>
                      <a:pt x="8288" y="54"/>
                    </a:lnTo>
                    <a:cubicBezTo>
                      <a:pt x="6941" y="18"/>
                      <a:pt x="5594" y="1"/>
                      <a:pt x="4256" y="1"/>
                    </a:cubicBezTo>
                    <a:lnTo>
                      <a:pt x="4256" y="1"/>
                    </a:lnTo>
                    <a:cubicBezTo>
                      <a:pt x="2909" y="1"/>
                      <a:pt x="1571" y="18"/>
                      <a:pt x="223"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17"/>
              <p:cNvSpPr/>
              <p:nvPr/>
            </p:nvSpPr>
            <p:spPr>
              <a:xfrm>
                <a:off x="13488768" y="384556"/>
                <a:ext cx="949466" cy="385571"/>
              </a:xfrm>
              <a:custGeom>
                <a:avLst/>
                <a:gdLst/>
                <a:ahLst/>
                <a:cxnLst/>
                <a:rect l="l" t="t" r="r" b="b"/>
                <a:pathLst>
                  <a:path w="8503" h="3453" extrusionOk="0">
                    <a:moveTo>
                      <a:pt x="223" y="54"/>
                    </a:moveTo>
                    <a:cubicBezTo>
                      <a:pt x="0" y="1089"/>
                      <a:pt x="0" y="2346"/>
                      <a:pt x="223" y="3372"/>
                    </a:cubicBezTo>
                    <a:lnTo>
                      <a:pt x="223" y="3372"/>
                    </a:lnTo>
                    <a:cubicBezTo>
                      <a:pt x="2909" y="3453"/>
                      <a:pt x="5594" y="3453"/>
                      <a:pt x="8279" y="3372"/>
                    </a:cubicBezTo>
                    <a:lnTo>
                      <a:pt x="8279" y="3372"/>
                    </a:lnTo>
                    <a:cubicBezTo>
                      <a:pt x="8502" y="2346"/>
                      <a:pt x="8502" y="1089"/>
                      <a:pt x="8279" y="54"/>
                    </a:cubicBezTo>
                    <a:lnTo>
                      <a:pt x="8279" y="54"/>
                    </a:lnTo>
                    <a:cubicBezTo>
                      <a:pt x="6941" y="18"/>
                      <a:pt x="5594" y="0"/>
                      <a:pt x="4256" y="0"/>
                    </a:cubicBezTo>
                    <a:lnTo>
                      <a:pt x="4256" y="0"/>
                    </a:lnTo>
                    <a:cubicBezTo>
                      <a:pt x="2909" y="0"/>
                      <a:pt x="1562" y="18"/>
                      <a:pt x="223"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17"/>
              <p:cNvSpPr/>
              <p:nvPr/>
            </p:nvSpPr>
            <p:spPr>
              <a:xfrm>
                <a:off x="13921131" y="-85662"/>
                <a:ext cx="950360" cy="385571"/>
              </a:xfrm>
              <a:custGeom>
                <a:avLst/>
                <a:gdLst/>
                <a:ahLst/>
                <a:cxnLst/>
                <a:rect l="l" t="t" r="r" b="b"/>
                <a:pathLst>
                  <a:path w="8511" h="3453" extrusionOk="0">
                    <a:moveTo>
                      <a:pt x="232" y="54"/>
                    </a:moveTo>
                    <a:cubicBezTo>
                      <a:pt x="0" y="1089"/>
                      <a:pt x="9" y="2347"/>
                      <a:pt x="232" y="3373"/>
                    </a:cubicBezTo>
                    <a:lnTo>
                      <a:pt x="232" y="3373"/>
                    </a:lnTo>
                    <a:cubicBezTo>
                      <a:pt x="2917" y="3453"/>
                      <a:pt x="5603" y="3453"/>
                      <a:pt x="8288" y="3373"/>
                    </a:cubicBezTo>
                    <a:lnTo>
                      <a:pt x="8288" y="3373"/>
                    </a:lnTo>
                    <a:cubicBezTo>
                      <a:pt x="8511" y="2347"/>
                      <a:pt x="8511" y="1089"/>
                      <a:pt x="8288" y="54"/>
                    </a:cubicBezTo>
                    <a:lnTo>
                      <a:pt x="8288" y="54"/>
                    </a:lnTo>
                    <a:cubicBezTo>
                      <a:pt x="6941" y="18"/>
                      <a:pt x="5603" y="1"/>
                      <a:pt x="4256" y="1"/>
                    </a:cubicBezTo>
                    <a:lnTo>
                      <a:pt x="4256" y="1"/>
                    </a:lnTo>
                    <a:cubicBezTo>
                      <a:pt x="2917" y="1"/>
                      <a:pt x="1570" y="18"/>
                      <a:pt x="232" y="54"/>
                    </a:cubicBezTo>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17"/>
              <p:cNvSpPr/>
              <p:nvPr/>
            </p:nvSpPr>
            <p:spPr>
              <a:xfrm>
                <a:off x="14531711" y="38455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17"/>
              <p:cNvSpPr/>
              <p:nvPr/>
            </p:nvSpPr>
            <p:spPr>
              <a:xfrm>
                <a:off x="12924113" y="-131398"/>
                <a:ext cx="427454" cy="207250"/>
              </a:xfrm>
              <a:custGeom>
                <a:avLst/>
                <a:gdLst/>
                <a:ahLst/>
                <a:cxnLst/>
                <a:rect l="l" t="t" r="r" b="b"/>
                <a:pathLst>
                  <a:path w="3828" h="1856" extrusionOk="0">
                    <a:moveTo>
                      <a:pt x="3827" y="446"/>
                    </a:moveTo>
                    <a:cubicBezTo>
                      <a:pt x="643" y="625"/>
                      <a:pt x="36" y="1856"/>
                      <a:pt x="36" y="1856"/>
                    </a:cubicBezTo>
                    <a:cubicBezTo>
                      <a:pt x="36" y="1856"/>
                      <a:pt x="0" y="919"/>
                      <a:pt x="196" y="464"/>
                    </a:cubicBezTo>
                    <a:cubicBezTo>
                      <a:pt x="402" y="0"/>
                      <a:pt x="3827" y="446"/>
                      <a:pt x="3827" y="446"/>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17"/>
              <p:cNvSpPr/>
              <p:nvPr/>
            </p:nvSpPr>
            <p:spPr>
              <a:xfrm>
                <a:off x="13614439" y="-53678"/>
                <a:ext cx="219310" cy="265986"/>
              </a:xfrm>
              <a:custGeom>
                <a:avLst/>
                <a:gdLst/>
                <a:ahLst/>
                <a:cxnLst/>
                <a:rect l="l" t="t" r="r" b="b"/>
                <a:pathLst>
                  <a:path w="1964" h="2382" extrusionOk="0">
                    <a:moveTo>
                      <a:pt x="946" y="268"/>
                    </a:moveTo>
                    <a:cubicBezTo>
                      <a:pt x="696" y="241"/>
                      <a:pt x="447" y="384"/>
                      <a:pt x="295" y="580"/>
                    </a:cubicBezTo>
                    <a:cubicBezTo>
                      <a:pt x="143" y="785"/>
                      <a:pt x="81" y="1035"/>
                      <a:pt x="45" y="1276"/>
                    </a:cubicBezTo>
                    <a:cubicBezTo>
                      <a:pt x="18" y="1481"/>
                      <a:pt x="0" y="1686"/>
                      <a:pt x="63" y="1882"/>
                    </a:cubicBezTo>
                    <a:cubicBezTo>
                      <a:pt x="116" y="2070"/>
                      <a:pt x="259" y="2248"/>
                      <a:pt x="447" y="2311"/>
                    </a:cubicBezTo>
                    <a:cubicBezTo>
                      <a:pt x="670" y="2382"/>
                      <a:pt x="919" y="2293"/>
                      <a:pt x="1116" y="2168"/>
                    </a:cubicBezTo>
                    <a:cubicBezTo>
                      <a:pt x="1517" y="1918"/>
                      <a:pt x="1847" y="1525"/>
                      <a:pt x="1910" y="1062"/>
                    </a:cubicBezTo>
                    <a:cubicBezTo>
                      <a:pt x="1963" y="598"/>
                      <a:pt x="1669" y="80"/>
                      <a:pt x="1214"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17"/>
              <p:cNvSpPr/>
              <p:nvPr/>
            </p:nvSpPr>
            <p:spPr>
              <a:xfrm>
                <a:off x="13528791" y="-1976"/>
                <a:ext cx="60857" cy="104742"/>
              </a:xfrm>
              <a:custGeom>
                <a:avLst/>
                <a:gdLst/>
                <a:ahLst/>
                <a:cxnLst/>
                <a:rect l="l" t="t" r="r" b="b"/>
                <a:pathLst>
                  <a:path w="545" h="938" extrusionOk="0">
                    <a:moveTo>
                      <a:pt x="188" y="938"/>
                    </a:moveTo>
                    <a:cubicBezTo>
                      <a:pt x="0" y="688"/>
                      <a:pt x="18" y="304"/>
                      <a:pt x="241" y="81"/>
                    </a:cubicBezTo>
                    <a:cubicBezTo>
                      <a:pt x="286" y="37"/>
                      <a:pt x="348" y="1"/>
                      <a:pt x="411" y="28"/>
                    </a:cubicBezTo>
                    <a:cubicBezTo>
                      <a:pt x="437" y="46"/>
                      <a:pt x="455" y="90"/>
                      <a:pt x="464" y="126"/>
                    </a:cubicBezTo>
                    <a:cubicBezTo>
                      <a:pt x="544" y="393"/>
                      <a:pt x="446" y="697"/>
                      <a:pt x="223" y="866"/>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17"/>
              <p:cNvSpPr/>
              <p:nvPr/>
            </p:nvSpPr>
            <p:spPr>
              <a:xfrm>
                <a:off x="14000456" y="-80212"/>
                <a:ext cx="479266" cy="336893"/>
              </a:xfrm>
              <a:custGeom>
                <a:avLst/>
                <a:gdLst/>
                <a:ahLst/>
                <a:cxnLst/>
                <a:rect l="l" t="t" r="r" b="b"/>
                <a:pathLst>
                  <a:path w="4292" h="3017" extrusionOk="0">
                    <a:moveTo>
                      <a:pt x="0" y="2258"/>
                    </a:moveTo>
                    <a:cubicBezTo>
                      <a:pt x="0" y="2508"/>
                      <a:pt x="36" y="2802"/>
                      <a:pt x="250" y="2936"/>
                    </a:cubicBezTo>
                    <a:cubicBezTo>
                      <a:pt x="375" y="3016"/>
                      <a:pt x="527" y="3016"/>
                      <a:pt x="678" y="3016"/>
                    </a:cubicBezTo>
                    <a:cubicBezTo>
                      <a:pt x="1704" y="2980"/>
                      <a:pt x="2721" y="2713"/>
                      <a:pt x="3622" y="2231"/>
                    </a:cubicBezTo>
                    <a:cubicBezTo>
                      <a:pt x="3783" y="2142"/>
                      <a:pt x="3943" y="2044"/>
                      <a:pt x="4050" y="1901"/>
                    </a:cubicBezTo>
                    <a:cubicBezTo>
                      <a:pt x="4291" y="1580"/>
                      <a:pt x="4175" y="1080"/>
                      <a:pt x="3890" y="795"/>
                    </a:cubicBezTo>
                    <a:cubicBezTo>
                      <a:pt x="3604" y="500"/>
                      <a:pt x="3203" y="375"/>
                      <a:pt x="2801" y="286"/>
                    </a:cubicBezTo>
                    <a:cubicBezTo>
                      <a:pt x="2382" y="188"/>
                      <a:pt x="1963" y="126"/>
                      <a:pt x="1526" y="99"/>
                    </a:cubicBezTo>
                    <a:cubicBezTo>
                      <a:pt x="72" y="1"/>
                      <a:pt x="0" y="1027"/>
                      <a:pt x="0" y="225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17"/>
              <p:cNvSpPr/>
              <p:nvPr/>
            </p:nvSpPr>
            <p:spPr>
              <a:xfrm>
                <a:off x="14495055" y="63350"/>
                <a:ext cx="247226" cy="172411"/>
              </a:xfrm>
              <a:custGeom>
                <a:avLst/>
                <a:gdLst/>
                <a:ahLst/>
                <a:cxnLst/>
                <a:rect l="l" t="t" r="r" b="b"/>
                <a:pathLst>
                  <a:path w="2214" h="1544" extrusionOk="0">
                    <a:moveTo>
                      <a:pt x="1143" y="134"/>
                    </a:moveTo>
                    <a:cubicBezTo>
                      <a:pt x="1277" y="62"/>
                      <a:pt x="1428" y="0"/>
                      <a:pt x="1589" y="0"/>
                    </a:cubicBezTo>
                    <a:cubicBezTo>
                      <a:pt x="1963" y="9"/>
                      <a:pt x="2213" y="473"/>
                      <a:pt x="2106" y="830"/>
                    </a:cubicBezTo>
                    <a:cubicBezTo>
                      <a:pt x="1990" y="1187"/>
                      <a:pt x="1616" y="1418"/>
                      <a:pt x="1250" y="1481"/>
                    </a:cubicBezTo>
                    <a:cubicBezTo>
                      <a:pt x="929" y="1526"/>
                      <a:pt x="126" y="1543"/>
                      <a:pt x="63" y="1124"/>
                    </a:cubicBezTo>
                    <a:cubicBezTo>
                      <a:pt x="1" y="723"/>
                      <a:pt x="866" y="268"/>
                      <a:pt x="1143" y="13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17"/>
              <p:cNvSpPr/>
              <p:nvPr/>
            </p:nvSpPr>
            <p:spPr>
              <a:xfrm>
                <a:off x="14627595" y="510130"/>
                <a:ext cx="248120" cy="172411"/>
              </a:xfrm>
              <a:custGeom>
                <a:avLst/>
                <a:gdLst/>
                <a:ahLst/>
                <a:cxnLst/>
                <a:rect l="l" t="t" r="r" b="b"/>
                <a:pathLst>
                  <a:path w="2222" h="1544" extrusionOk="0">
                    <a:moveTo>
                      <a:pt x="1142" y="134"/>
                    </a:moveTo>
                    <a:cubicBezTo>
                      <a:pt x="1285" y="63"/>
                      <a:pt x="1428" y="0"/>
                      <a:pt x="1588" y="0"/>
                    </a:cubicBezTo>
                    <a:cubicBezTo>
                      <a:pt x="1963" y="9"/>
                      <a:pt x="2222" y="473"/>
                      <a:pt x="2106" y="830"/>
                    </a:cubicBezTo>
                    <a:cubicBezTo>
                      <a:pt x="1990" y="1187"/>
                      <a:pt x="1624" y="1419"/>
                      <a:pt x="1249" y="1481"/>
                    </a:cubicBezTo>
                    <a:cubicBezTo>
                      <a:pt x="928" y="1526"/>
                      <a:pt x="134" y="1544"/>
                      <a:pt x="63" y="1124"/>
                    </a:cubicBezTo>
                    <a:cubicBezTo>
                      <a:pt x="0" y="723"/>
                      <a:pt x="874" y="268"/>
                      <a:pt x="1142" y="13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17"/>
              <p:cNvSpPr/>
              <p:nvPr/>
            </p:nvSpPr>
            <p:spPr>
              <a:xfrm>
                <a:off x="13848494" y="-76681"/>
                <a:ext cx="84865" cy="72917"/>
              </a:xfrm>
              <a:custGeom>
                <a:avLst/>
                <a:gdLst/>
                <a:ahLst/>
                <a:cxnLst/>
                <a:rect l="l" t="t" r="r" b="b"/>
                <a:pathLst>
                  <a:path w="760" h="653" extrusionOk="0">
                    <a:moveTo>
                      <a:pt x="509" y="63"/>
                    </a:moveTo>
                    <a:cubicBezTo>
                      <a:pt x="340" y="1"/>
                      <a:pt x="135" y="81"/>
                      <a:pt x="63" y="242"/>
                    </a:cubicBezTo>
                    <a:cubicBezTo>
                      <a:pt x="1" y="411"/>
                      <a:pt x="108" y="625"/>
                      <a:pt x="286" y="652"/>
                    </a:cubicBezTo>
                    <a:cubicBezTo>
                      <a:pt x="313" y="652"/>
                      <a:pt x="340" y="652"/>
                      <a:pt x="367" y="652"/>
                    </a:cubicBezTo>
                    <a:cubicBezTo>
                      <a:pt x="411" y="652"/>
                      <a:pt x="465" y="652"/>
                      <a:pt x="509" y="634"/>
                    </a:cubicBezTo>
                    <a:cubicBezTo>
                      <a:pt x="643" y="599"/>
                      <a:pt x="741" y="465"/>
                      <a:pt x="750" y="331"/>
                    </a:cubicBezTo>
                    <a:cubicBezTo>
                      <a:pt x="759" y="197"/>
                      <a:pt x="670" y="54"/>
                      <a:pt x="536" y="1"/>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17"/>
              <p:cNvSpPr/>
              <p:nvPr/>
            </p:nvSpPr>
            <p:spPr>
              <a:xfrm>
                <a:off x="14294827" y="314824"/>
                <a:ext cx="373631" cy="37966"/>
              </a:xfrm>
              <a:custGeom>
                <a:avLst/>
                <a:gdLst/>
                <a:ahLst/>
                <a:cxnLst/>
                <a:rect l="l" t="t" r="r" b="b"/>
                <a:pathLst>
                  <a:path w="3346" h="340" extrusionOk="0">
                    <a:moveTo>
                      <a:pt x="2240" y="36"/>
                    </a:moveTo>
                    <a:cubicBezTo>
                      <a:pt x="1517" y="1"/>
                      <a:pt x="580" y="45"/>
                      <a:pt x="295" y="126"/>
                    </a:cubicBezTo>
                    <a:cubicBezTo>
                      <a:pt x="1" y="215"/>
                      <a:pt x="491" y="322"/>
                      <a:pt x="1258" y="340"/>
                    </a:cubicBezTo>
                    <a:cubicBezTo>
                      <a:pt x="1374" y="340"/>
                      <a:pt x="1490" y="340"/>
                      <a:pt x="1606" y="340"/>
                    </a:cubicBezTo>
                    <a:cubicBezTo>
                      <a:pt x="1829" y="340"/>
                      <a:pt x="2052" y="340"/>
                      <a:pt x="2266" y="331"/>
                    </a:cubicBezTo>
                    <a:cubicBezTo>
                      <a:pt x="2846" y="313"/>
                      <a:pt x="3283" y="242"/>
                      <a:pt x="3310" y="170"/>
                    </a:cubicBezTo>
                    <a:cubicBezTo>
                      <a:pt x="3346" y="99"/>
                      <a:pt x="2953" y="28"/>
                      <a:pt x="2391" y="1"/>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17"/>
              <p:cNvSpPr/>
              <p:nvPr/>
            </p:nvSpPr>
            <p:spPr>
              <a:xfrm>
                <a:off x="13650285" y="232190"/>
                <a:ext cx="207362" cy="63872"/>
              </a:xfrm>
              <a:custGeom>
                <a:avLst/>
                <a:gdLst/>
                <a:ahLst/>
                <a:cxnLst/>
                <a:rect l="l" t="t" r="r" b="b"/>
                <a:pathLst>
                  <a:path w="1857" h="572" extrusionOk="0">
                    <a:moveTo>
                      <a:pt x="1" y="571"/>
                    </a:moveTo>
                    <a:lnTo>
                      <a:pt x="1000" y="384"/>
                    </a:lnTo>
                    <a:lnTo>
                      <a:pt x="1856" y="0"/>
                    </a:lnTo>
                    <a:cubicBezTo>
                      <a:pt x="1856" y="0"/>
                      <a:pt x="1847" y="348"/>
                      <a:pt x="1758" y="527"/>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17"/>
              <p:cNvSpPr/>
              <p:nvPr/>
            </p:nvSpPr>
            <p:spPr>
              <a:xfrm>
                <a:off x="14517064" y="378307"/>
                <a:ext cx="973384" cy="228243"/>
              </a:xfrm>
              <a:custGeom>
                <a:avLst/>
                <a:gdLst/>
                <a:ahLst/>
                <a:cxnLst/>
                <a:rect l="l" t="t" r="r" b="b"/>
                <a:pathLst>
                  <a:path w="8717" h="2044" extrusionOk="0">
                    <a:moveTo>
                      <a:pt x="241" y="2043"/>
                    </a:moveTo>
                    <a:cubicBezTo>
                      <a:pt x="241" y="2043"/>
                      <a:pt x="99" y="553"/>
                      <a:pt x="4354" y="321"/>
                    </a:cubicBezTo>
                    <a:cubicBezTo>
                      <a:pt x="8600" y="98"/>
                      <a:pt x="8636" y="1775"/>
                      <a:pt x="8636" y="1775"/>
                    </a:cubicBezTo>
                    <a:cubicBezTo>
                      <a:pt x="8636" y="1775"/>
                      <a:pt x="8716" y="330"/>
                      <a:pt x="8484" y="161"/>
                    </a:cubicBezTo>
                    <a:cubicBezTo>
                      <a:pt x="8261" y="0"/>
                      <a:pt x="482" y="27"/>
                      <a:pt x="241" y="161"/>
                    </a:cubicBezTo>
                    <a:cubicBezTo>
                      <a:pt x="1" y="303"/>
                      <a:pt x="241" y="2043"/>
                      <a:pt x="241" y="204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17"/>
              <p:cNvSpPr/>
              <p:nvPr/>
            </p:nvSpPr>
            <p:spPr>
              <a:xfrm>
                <a:off x="13620469" y="453291"/>
                <a:ext cx="479266" cy="336893"/>
              </a:xfrm>
              <a:custGeom>
                <a:avLst/>
                <a:gdLst/>
                <a:ahLst/>
                <a:cxnLst/>
                <a:rect l="l" t="t" r="r" b="b"/>
                <a:pathLst>
                  <a:path w="4292" h="3017" extrusionOk="0">
                    <a:moveTo>
                      <a:pt x="0" y="2258"/>
                    </a:moveTo>
                    <a:cubicBezTo>
                      <a:pt x="0" y="2508"/>
                      <a:pt x="36" y="2802"/>
                      <a:pt x="250" y="2936"/>
                    </a:cubicBezTo>
                    <a:cubicBezTo>
                      <a:pt x="375" y="3016"/>
                      <a:pt x="526" y="3016"/>
                      <a:pt x="669" y="3016"/>
                    </a:cubicBezTo>
                    <a:cubicBezTo>
                      <a:pt x="1695" y="2980"/>
                      <a:pt x="2712" y="2704"/>
                      <a:pt x="3622" y="2222"/>
                    </a:cubicBezTo>
                    <a:cubicBezTo>
                      <a:pt x="3783" y="2142"/>
                      <a:pt x="3943" y="2044"/>
                      <a:pt x="4050" y="1901"/>
                    </a:cubicBezTo>
                    <a:cubicBezTo>
                      <a:pt x="4291" y="1571"/>
                      <a:pt x="4175" y="1080"/>
                      <a:pt x="3890" y="795"/>
                    </a:cubicBezTo>
                    <a:cubicBezTo>
                      <a:pt x="3604" y="500"/>
                      <a:pt x="3194" y="375"/>
                      <a:pt x="2801" y="277"/>
                    </a:cubicBezTo>
                    <a:cubicBezTo>
                      <a:pt x="2382" y="188"/>
                      <a:pt x="1954" y="126"/>
                      <a:pt x="1526" y="99"/>
                    </a:cubicBezTo>
                    <a:cubicBezTo>
                      <a:pt x="62" y="1"/>
                      <a:pt x="0" y="1027"/>
                      <a:pt x="0" y="225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17"/>
              <p:cNvSpPr/>
              <p:nvPr/>
            </p:nvSpPr>
            <p:spPr>
              <a:xfrm>
                <a:off x="13472957" y="365633"/>
                <a:ext cx="973384" cy="228243"/>
              </a:xfrm>
              <a:custGeom>
                <a:avLst/>
                <a:gdLst/>
                <a:ahLst/>
                <a:cxnLst/>
                <a:rect l="l" t="t" r="r" b="b"/>
                <a:pathLst>
                  <a:path w="8717" h="2044" extrusionOk="0">
                    <a:moveTo>
                      <a:pt x="242" y="2044"/>
                    </a:moveTo>
                    <a:cubicBezTo>
                      <a:pt x="242" y="2044"/>
                      <a:pt x="108" y="554"/>
                      <a:pt x="4354" y="331"/>
                    </a:cubicBezTo>
                    <a:cubicBezTo>
                      <a:pt x="8601" y="108"/>
                      <a:pt x="8636" y="1776"/>
                      <a:pt x="8636" y="1776"/>
                    </a:cubicBezTo>
                    <a:cubicBezTo>
                      <a:pt x="8636" y="1776"/>
                      <a:pt x="8717" y="331"/>
                      <a:pt x="8494" y="170"/>
                    </a:cubicBezTo>
                    <a:cubicBezTo>
                      <a:pt x="8271" y="1"/>
                      <a:pt x="491" y="28"/>
                      <a:pt x="242" y="170"/>
                    </a:cubicBezTo>
                    <a:cubicBezTo>
                      <a:pt x="1" y="304"/>
                      <a:pt x="242" y="2044"/>
                      <a:pt x="242" y="2044"/>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9" name="Google Shape;2409;p17"/>
            <p:cNvGrpSpPr/>
            <p:nvPr/>
          </p:nvGrpSpPr>
          <p:grpSpPr>
            <a:xfrm rot="10800000">
              <a:off x="8386006" y="2624146"/>
              <a:ext cx="2569492" cy="1007825"/>
              <a:chOff x="12920956" y="-166629"/>
              <a:chExt cx="2569492" cy="1007825"/>
            </a:xfrm>
          </p:grpSpPr>
          <p:sp>
            <p:nvSpPr>
              <p:cNvPr id="2410" name="Google Shape;2410;p17"/>
              <p:cNvSpPr/>
              <p:nvPr/>
            </p:nvSpPr>
            <p:spPr>
              <a:xfrm>
                <a:off x="13059554" y="-166629"/>
                <a:ext cx="2413275" cy="1007825"/>
              </a:xfrm>
              <a:custGeom>
                <a:avLst/>
                <a:gdLst/>
                <a:ahLst/>
                <a:cxnLst/>
                <a:rect l="l" t="t" r="r" b="b"/>
                <a:pathLst>
                  <a:path w="96531" h="40313" extrusionOk="0">
                    <a:moveTo>
                      <a:pt x="16945" y="35734"/>
                    </a:moveTo>
                    <a:cubicBezTo>
                      <a:pt x="22543" y="38933"/>
                      <a:pt x="38629" y="40014"/>
                      <a:pt x="51094" y="40249"/>
                    </a:cubicBezTo>
                    <a:cubicBezTo>
                      <a:pt x="63559" y="40484"/>
                      <a:pt x="84585" y="40202"/>
                      <a:pt x="91734" y="37145"/>
                    </a:cubicBezTo>
                    <a:cubicBezTo>
                      <a:pt x="98884" y="34088"/>
                      <a:pt x="96625" y="24727"/>
                      <a:pt x="93991" y="21905"/>
                    </a:cubicBezTo>
                    <a:cubicBezTo>
                      <a:pt x="91357" y="19083"/>
                      <a:pt x="81762" y="23317"/>
                      <a:pt x="75929" y="20212"/>
                    </a:cubicBezTo>
                    <a:cubicBezTo>
                      <a:pt x="70097" y="17108"/>
                      <a:pt x="71414" y="6383"/>
                      <a:pt x="58996" y="3278"/>
                    </a:cubicBezTo>
                    <a:cubicBezTo>
                      <a:pt x="46578" y="174"/>
                      <a:pt x="8337" y="-1378"/>
                      <a:pt x="1422" y="1585"/>
                    </a:cubicBezTo>
                    <a:cubicBezTo>
                      <a:pt x="-5492" y="4548"/>
                      <a:pt x="14922" y="15367"/>
                      <a:pt x="17509" y="21058"/>
                    </a:cubicBezTo>
                    <a:cubicBezTo>
                      <a:pt x="20096" y="26750"/>
                      <a:pt x="11348" y="32536"/>
                      <a:pt x="16945" y="35734"/>
                    </a:cubicBezTo>
                    <a:close/>
                  </a:path>
                </a:pathLst>
              </a:custGeom>
              <a:gradFill>
                <a:gsLst>
                  <a:gs pos="0">
                    <a:schemeClr val="accent6"/>
                  </a:gs>
                  <a:gs pos="100000">
                    <a:schemeClr val="accent5"/>
                  </a:gs>
                </a:gsLst>
                <a:lin ang="5400012" scaled="0"/>
              </a:gradFill>
              <a:ln>
                <a:noFill/>
              </a:ln>
            </p:spPr>
          </p:sp>
          <p:sp>
            <p:nvSpPr>
              <p:cNvPr id="2411" name="Google Shape;2411;p17"/>
              <p:cNvSpPr/>
              <p:nvPr/>
            </p:nvSpPr>
            <p:spPr>
              <a:xfrm>
                <a:off x="12920956" y="-85662"/>
                <a:ext cx="950471" cy="385571"/>
              </a:xfrm>
              <a:custGeom>
                <a:avLst/>
                <a:gdLst/>
                <a:ahLst/>
                <a:cxnLst/>
                <a:rect l="l" t="t" r="r" b="b"/>
                <a:pathLst>
                  <a:path w="8512" h="3453" extrusionOk="0">
                    <a:moveTo>
                      <a:pt x="223" y="54"/>
                    </a:moveTo>
                    <a:cubicBezTo>
                      <a:pt x="0" y="1089"/>
                      <a:pt x="0" y="2347"/>
                      <a:pt x="223" y="3373"/>
                    </a:cubicBezTo>
                    <a:lnTo>
                      <a:pt x="223" y="3373"/>
                    </a:lnTo>
                    <a:cubicBezTo>
                      <a:pt x="2918" y="3453"/>
                      <a:pt x="5594" y="3453"/>
                      <a:pt x="8288" y="3373"/>
                    </a:cubicBezTo>
                    <a:lnTo>
                      <a:pt x="8288" y="3373"/>
                    </a:lnTo>
                    <a:cubicBezTo>
                      <a:pt x="8511" y="2347"/>
                      <a:pt x="8511" y="1089"/>
                      <a:pt x="8288" y="54"/>
                    </a:cubicBezTo>
                    <a:lnTo>
                      <a:pt x="8288" y="54"/>
                    </a:lnTo>
                    <a:cubicBezTo>
                      <a:pt x="6941" y="18"/>
                      <a:pt x="5594" y="1"/>
                      <a:pt x="4256" y="1"/>
                    </a:cubicBezTo>
                    <a:lnTo>
                      <a:pt x="4256" y="1"/>
                    </a:lnTo>
                    <a:cubicBezTo>
                      <a:pt x="2909" y="1"/>
                      <a:pt x="1571" y="18"/>
                      <a:pt x="223"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17"/>
              <p:cNvSpPr/>
              <p:nvPr/>
            </p:nvSpPr>
            <p:spPr>
              <a:xfrm>
                <a:off x="13488768" y="384556"/>
                <a:ext cx="949466" cy="385571"/>
              </a:xfrm>
              <a:custGeom>
                <a:avLst/>
                <a:gdLst/>
                <a:ahLst/>
                <a:cxnLst/>
                <a:rect l="l" t="t" r="r" b="b"/>
                <a:pathLst>
                  <a:path w="8503" h="3453" extrusionOk="0">
                    <a:moveTo>
                      <a:pt x="223" y="54"/>
                    </a:moveTo>
                    <a:cubicBezTo>
                      <a:pt x="0" y="1089"/>
                      <a:pt x="0" y="2346"/>
                      <a:pt x="223" y="3372"/>
                    </a:cubicBezTo>
                    <a:lnTo>
                      <a:pt x="223" y="3372"/>
                    </a:lnTo>
                    <a:cubicBezTo>
                      <a:pt x="2909" y="3453"/>
                      <a:pt x="5594" y="3453"/>
                      <a:pt x="8279" y="3372"/>
                    </a:cubicBezTo>
                    <a:lnTo>
                      <a:pt x="8279" y="3372"/>
                    </a:lnTo>
                    <a:cubicBezTo>
                      <a:pt x="8502" y="2346"/>
                      <a:pt x="8502" y="1089"/>
                      <a:pt x="8279" y="54"/>
                    </a:cubicBezTo>
                    <a:lnTo>
                      <a:pt x="8279" y="54"/>
                    </a:lnTo>
                    <a:cubicBezTo>
                      <a:pt x="6941" y="18"/>
                      <a:pt x="5594" y="0"/>
                      <a:pt x="4256" y="0"/>
                    </a:cubicBezTo>
                    <a:lnTo>
                      <a:pt x="4256" y="0"/>
                    </a:lnTo>
                    <a:cubicBezTo>
                      <a:pt x="2909" y="0"/>
                      <a:pt x="1562" y="18"/>
                      <a:pt x="223"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17"/>
              <p:cNvSpPr/>
              <p:nvPr/>
            </p:nvSpPr>
            <p:spPr>
              <a:xfrm>
                <a:off x="13921131" y="-85662"/>
                <a:ext cx="950360" cy="385571"/>
              </a:xfrm>
              <a:custGeom>
                <a:avLst/>
                <a:gdLst/>
                <a:ahLst/>
                <a:cxnLst/>
                <a:rect l="l" t="t" r="r" b="b"/>
                <a:pathLst>
                  <a:path w="8511" h="3453" extrusionOk="0">
                    <a:moveTo>
                      <a:pt x="232" y="54"/>
                    </a:moveTo>
                    <a:cubicBezTo>
                      <a:pt x="0" y="1089"/>
                      <a:pt x="9" y="2347"/>
                      <a:pt x="232" y="3373"/>
                    </a:cubicBezTo>
                    <a:lnTo>
                      <a:pt x="232" y="3373"/>
                    </a:lnTo>
                    <a:cubicBezTo>
                      <a:pt x="2917" y="3453"/>
                      <a:pt x="5603" y="3453"/>
                      <a:pt x="8288" y="3373"/>
                    </a:cubicBezTo>
                    <a:lnTo>
                      <a:pt x="8288" y="3373"/>
                    </a:lnTo>
                    <a:cubicBezTo>
                      <a:pt x="8511" y="2347"/>
                      <a:pt x="8511" y="1089"/>
                      <a:pt x="8288" y="54"/>
                    </a:cubicBezTo>
                    <a:lnTo>
                      <a:pt x="8288" y="54"/>
                    </a:lnTo>
                    <a:cubicBezTo>
                      <a:pt x="6941" y="18"/>
                      <a:pt x="5603" y="1"/>
                      <a:pt x="4256" y="1"/>
                    </a:cubicBezTo>
                    <a:lnTo>
                      <a:pt x="4256" y="1"/>
                    </a:lnTo>
                    <a:cubicBezTo>
                      <a:pt x="2917" y="1"/>
                      <a:pt x="1570" y="18"/>
                      <a:pt x="232" y="54"/>
                    </a:cubicBezTo>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17"/>
              <p:cNvSpPr/>
              <p:nvPr/>
            </p:nvSpPr>
            <p:spPr>
              <a:xfrm>
                <a:off x="14531711" y="38455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17"/>
              <p:cNvSpPr/>
              <p:nvPr/>
            </p:nvSpPr>
            <p:spPr>
              <a:xfrm>
                <a:off x="12924113" y="-131398"/>
                <a:ext cx="427454" cy="207250"/>
              </a:xfrm>
              <a:custGeom>
                <a:avLst/>
                <a:gdLst/>
                <a:ahLst/>
                <a:cxnLst/>
                <a:rect l="l" t="t" r="r" b="b"/>
                <a:pathLst>
                  <a:path w="3828" h="1856" extrusionOk="0">
                    <a:moveTo>
                      <a:pt x="3827" y="446"/>
                    </a:moveTo>
                    <a:cubicBezTo>
                      <a:pt x="643" y="625"/>
                      <a:pt x="36" y="1856"/>
                      <a:pt x="36" y="1856"/>
                    </a:cubicBezTo>
                    <a:cubicBezTo>
                      <a:pt x="36" y="1856"/>
                      <a:pt x="0" y="919"/>
                      <a:pt x="196" y="464"/>
                    </a:cubicBezTo>
                    <a:cubicBezTo>
                      <a:pt x="402" y="0"/>
                      <a:pt x="3827" y="446"/>
                      <a:pt x="3827" y="446"/>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17"/>
              <p:cNvSpPr/>
              <p:nvPr/>
            </p:nvSpPr>
            <p:spPr>
              <a:xfrm>
                <a:off x="13614439" y="-53678"/>
                <a:ext cx="219310" cy="265986"/>
              </a:xfrm>
              <a:custGeom>
                <a:avLst/>
                <a:gdLst/>
                <a:ahLst/>
                <a:cxnLst/>
                <a:rect l="l" t="t" r="r" b="b"/>
                <a:pathLst>
                  <a:path w="1964" h="2382" extrusionOk="0">
                    <a:moveTo>
                      <a:pt x="946" y="268"/>
                    </a:moveTo>
                    <a:cubicBezTo>
                      <a:pt x="696" y="241"/>
                      <a:pt x="447" y="384"/>
                      <a:pt x="295" y="580"/>
                    </a:cubicBezTo>
                    <a:cubicBezTo>
                      <a:pt x="143" y="785"/>
                      <a:pt x="81" y="1035"/>
                      <a:pt x="45" y="1276"/>
                    </a:cubicBezTo>
                    <a:cubicBezTo>
                      <a:pt x="18" y="1481"/>
                      <a:pt x="0" y="1686"/>
                      <a:pt x="63" y="1882"/>
                    </a:cubicBezTo>
                    <a:cubicBezTo>
                      <a:pt x="116" y="2070"/>
                      <a:pt x="259" y="2248"/>
                      <a:pt x="447" y="2311"/>
                    </a:cubicBezTo>
                    <a:cubicBezTo>
                      <a:pt x="670" y="2382"/>
                      <a:pt x="919" y="2293"/>
                      <a:pt x="1116" y="2168"/>
                    </a:cubicBezTo>
                    <a:cubicBezTo>
                      <a:pt x="1517" y="1918"/>
                      <a:pt x="1847" y="1525"/>
                      <a:pt x="1910" y="1062"/>
                    </a:cubicBezTo>
                    <a:cubicBezTo>
                      <a:pt x="1963" y="598"/>
                      <a:pt x="1669" y="80"/>
                      <a:pt x="1214"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17"/>
              <p:cNvSpPr/>
              <p:nvPr/>
            </p:nvSpPr>
            <p:spPr>
              <a:xfrm>
                <a:off x="13528791" y="-1976"/>
                <a:ext cx="60857" cy="104742"/>
              </a:xfrm>
              <a:custGeom>
                <a:avLst/>
                <a:gdLst/>
                <a:ahLst/>
                <a:cxnLst/>
                <a:rect l="l" t="t" r="r" b="b"/>
                <a:pathLst>
                  <a:path w="545" h="938" extrusionOk="0">
                    <a:moveTo>
                      <a:pt x="188" y="938"/>
                    </a:moveTo>
                    <a:cubicBezTo>
                      <a:pt x="0" y="688"/>
                      <a:pt x="18" y="304"/>
                      <a:pt x="241" y="81"/>
                    </a:cubicBezTo>
                    <a:cubicBezTo>
                      <a:pt x="286" y="37"/>
                      <a:pt x="348" y="1"/>
                      <a:pt x="411" y="28"/>
                    </a:cubicBezTo>
                    <a:cubicBezTo>
                      <a:pt x="437" y="46"/>
                      <a:pt x="455" y="90"/>
                      <a:pt x="464" y="126"/>
                    </a:cubicBezTo>
                    <a:cubicBezTo>
                      <a:pt x="544" y="393"/>
                      <a:pt x="446" y="697"/>
                      <a:pt x="223" y="866"/>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17"/>
              <p:cNvSpPr/>
              <p:nvPr/>
            </p:nvSpPr>
            <p:spPr>
              <a:xfrm>
                <a:off x="14000456" y="-80212"/>
                <a:ext cx="479266" cy="336893"/>
              </a:xfrm>
              <a:custGeom>
                <a:avLst/>
                <a:gdLst/>
                <a:ahLst/>
                <a:cxnLst/>
                <a:rect l="l" t="t" r="r" b="b"/>
                <a:pathLst>
                  <a:path w="4292" h="3017" extrusionOk="0">
                    <a:moveTo>
                      <a:pt x="0" y="2258"/>
                    </a:moveTo>
                    <a:cubicBezTo>
                      <a:pt x="0" y="2508"/>
                      <a:pt x="36" y="2802"/>
                      <a:pt x="250" y="2936"/>
                    </a:cubicBezTo>
                    <a:cubicBezTo>
                      <a:pt x="375" y="3016"/>
                      <a:pt x="527" y="3016"/>
                      <a:pt x="678" y="3016"/>
                    </a:cubicBezTo>
                    <a:cubicBezTo>
                      <a:pt x="1704" y="2980"/>
                      <a:pt x="2721" y="2713"/>
                      <a:pt x="3622" y="2231"/>
                    </a:cubicBezTo>
                    <a:cubicBezTo>
                      <a:pt x="3783" y="2142"/>
                      <a:pt x="3943" y="2044"/>
                      <a:pt x="4050" y="1901"/>
                    </a:cubicBezTo>
                    <a:cubicBezTo>
                      <a:pt x="4291" y="1580"/>
                      <a:pt x="4175" y="1080"/>
                      <a:pt x="3890" y="795"/>
                    </a:cubicBezTo>
                    <a:cubicBezTo>
                      <a:pt x="3604" y="500"/>
                      <a:pt x="3203" y="375"/>
                      <a:pt x="2801" y="286"/>
                    </a:cubicBezTo>
                    <a:cubicBezTo>
                      <a:pt x="2382" y="188"/>
                      <a:pt x="1963" y="126"/>
                      <a:pt x="1526" y="99"/>
                    </a:cubicBezTo>
                    <a:cubicBezTo>
                      <a:pt x="72" y="1"/>
                      <a:pt x="0" y="1027"/>
                      <a:pt x="0" y="225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17"/>
              <p:cNvSpPr/>
              <p:nvPr/>
            </p:nvSpPr>
            <p:spPr>
              <a:xfrm>
                <a:off x="14495055" y="63350"/>
                <a:ext cx="247226" cy="172411"/>
              </a:xfrm>
              <a:custGeom>
                <a:avLst/>
                <a:gdLst/>
                <a:ahLst/>
                <a:cxnLst/>
                <a:rect l="l" t="t" r="r" b="b"/>
                <a:pathLst>
                  <a:path w="2214" h="1544" extrusionOk="0">
                    <a:moveTo>
                      <a:pt x="1143" y="134"/>
                    </a:moveTo>
                    <a:cubicBezTo>
                      <a:pt x="1277" y="62"/>
                      <a:pt x="1428" y="0"/>
                      <a:pt x="1589" y="0"/>
                    </a:cubicBezTo>
                    <a:cubicBezTo>
                      <a:pt x="1963" y="9"/>
                      <a:pt x="2213" y="473"/>
                      <a:pt x="2106" y="830"/>
                    </a:cubicBezTo>
                    <a:cubicBezTo>
                      <a:pt x="1990" y="1187"/>
                      <a:pt x="1616" y="1418"/>
                      <a:pt x="1250" y="1481"/>
                    </a:cubicBezTo>
                    <a:cubicBezTo>
                      <a:pt x="929" y="1526"/>
                      <a:pt x="126" y="1543"/>
                      <a:pt x="63" y="1124"/>
                    </a:cubicBezTo>
                    <a:cubicBezTo>
                      <a:pt x="1" y="723"/>
                      <a:pt x="866" y="268"/>
                      <a:pt x="1143" y="13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17"/>
              <p:cNvSpPr/>
              <p:nvPr/>
            </p:nvSpPr>
            <p:spPr>
              <a:xfrm>
                <a:off x="14627595" y="510130"/>
                <a:ext cx="248120" cy="172411"/>
              </a:xfrm>
              <a:custGeom>
                <a:avLst/>
                <a:gdLst/>
                <a:ahLst/>
                <a:cxnLst/>
                <a:rect l="l" t="t" r="r" b="b"/>
                <a:pathLst>
                  <a:path w="2222" h="1544" extrusionOk="0">
                    <a:moveTo>
                      <a:pt x="1142" y="134"/>
                    </a:moveTo>
                    <a:cubicBezTo>
                      <a:pt x="1285" y="63"/>
                      <a:pt x="1428" y="0"/>
                      <a:pt x="1588" y="0"/>
                    </a:cubicBezTo>
                    <a:cubicBezTo>
                      <a:pt x="1963" y="9"/>
                      <a:pt x="2222" y="473"/>
                      <a:pt x="2106" y="830"/>
                    </a:cubicBezTo>
                    <a:cubicBezTo>
                      <a:pt x="1990" y="1187"/>
                      <a:pt x="1624" y="1419"/>
                      <a:pt x="1249" y="1481"/>
                    </a:cubicBezTo>
                    <a:cubicBezTo>
                      <a:pt x="928" y="1526"/>
                      <a:pt x="134" y="1544"/>
                      <a:pt x="63" y="1124"/>
                    </a:cubicBezTo>
                    <a:cubicBezTo>
                      <a:pt x="0" y="723"/>
                      <a:pt x="874" y="268"/>
                      <a:pt x="1142" y="13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17"/>
              <p:cNvSpPr/>
              <p:nvPr/>
            </p:nvSpPr>
            <p:spPr>
              <a:xfrm>
                <a:off x="13848494" y="-76681"/>
                <a:ext cx="84865" cy="72917"/>
              </a:xfrm>
              <a:custGeom>
                <a:avLst/>
                <a:gdLst/>
                <a:ahLst/>
                <a:cxnLst/>
                <a:rect l="l" t="t" r="r" b="b"/>
                <a:pathLst>
                  <a:path w="760" h="653" extrusionOk="0">
                    <a:moveTo>
                      <a:pt x="509" y="63"/>
                    </a:moveTo>
                    <a:cubicBezTo>
                      <a:pt x="340" y="1"/>
                      <a:pt x="135" y="81"/>
                      <a:pt x="63" y="242"/>
                    </a:cubicBezTo>
                    <a:cubicBezTo>
                      <a:pt x="1" y="411"/>
                      <a:pt x="108" y="625"/>
                      <a:pt x="286" y="652"/>
                    </a:cubicBezTo>
                    <a:cubicBezTo>
                      <a:pt x="313" y="652"/>
                      <a:pt x="340" y="652"/>
                      <a:pt x="367" y="652"/>
                    </a:cubicBezTo>
                    <a:cubicBezTo>
                      <a:pt x="411" y="652"/>
                      <a:pt x="465" y="652"/>
                      <a:pt x="509" y="634"/>
                    </a:cubicBezTo>
                    <a:cubicBezTo>
                      <a:pt x="643" y="599"/>
                      <a:pt x="741" y="465"/>
                      <a:pt x="750" y="331"/>
                    </a:cubicBezTo>
                    <a:cubicBezTo>
                      <a:pt x="759" y="197"/>
                      <a:pt x="670" y="54"/>
                      <a:pt x="536" y="1"/>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17"/>
              <p:cNvSpPr/>
              <p:nvPr/>
            </p:nvSpPr>
            <p:spPr>
              <a:xfrm>
                <a:off x="14294827" y="314824"/>
                <a:ext cx="373631" cy="37966"/>
              </a:xfrm>
              <a:custGeom>
                <a:avLst/>
                <a:gdLst/>
                <a:ahLst/>
                <a:cxnLst/>
                <a:rect l="l" t="t" r="r" b="b"/>
                <a:pathLst>
                  <a:path w="3346" h="340" extrusionOk="0">
                    <a:moveTo>
                      <a:pt x="2240" y="36"/>
                    </a:moveTo>
                    <a:cubicBezTo>
                      <a:pt x="1517" y="1"/>
                      <a:pt x="580" y="45"/>
                      <a:pt x="295" y="126"/>
                    </a:cubicBezTo>
                    <a:cubicBezTo>
                      <a:pt x="1" y="215"/>
                      <a:pt x="491" y="322"/>
                      <a:pt x="1258" y="340"/>
                    </a:cubicBezTo>
                    <a:cubicBezTo>
                      <a:pt x="1374" y="340"/>
                      <a:pt x="1490" y="340"/>
                      <a:pt x="1606" y="340"/>
                    </a:cubicBezTo>
                    <a:cubicBezTo>
                      <a:pt x="1829" y="340"/>
                      <a:pt x="2052" y="340"/>
                      <a:pt x="2266" y="331"/>
                    </a:cubicBezTo>
                    <a:cubicBezTo>
                      <a:pt x="2846" y="313"/>
                      <a:pt x="3283" y="242"/>
                      <a:pt x="3310" y="170"/>
                    </a:cubicBezTo>
                    <a:cubicBezTo>
                      <a:pt x="3346" y="99"/>
                      <a:pt x="2953" y="28"/>
                      <a:pt x="2391" y="1"/>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17"/>
              <p:cNvSpPr/>
              <p:nvPr/>
            </p:nvSpPr>
            <p:spPr>
              <a:xfrm>
                <a:off x="13650285" y="232190"/>
                <a:ext cx="207362" cy="63872"/>
              </a:xfrm>
              <a:custGeom>
                <a:avLst/>
                <a:gdLst/>
                <a:ahLst/>
                <a:cxnLst/>
                <a:rect l="l" t="t" r="r" b="b"/>
                <a:pathLst>
                  <a:path w="1857" h="572" extrusionOk="0">
                    <a:moveTo>
                      <a:pt x="1" y="571"/>
                    </a:moveTo>
                    <a:lnTo>
                      <a:pt x="1000" y="384"/>
                    </a:lnTo>
                    <a:lnTo>
                      <a:pt x="1856" y="0"/>
                    </a:lnTo>
                    <a:cubicBezTo>
                      <a:pt x="1856" y="0"/>
                      <a:pt x="1847" y="348"/>
                      <a:pt x="1758" y="527"/>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17"/>
              <p:cNvSpPr/>
              <p:nvPr/>
            </p:nvSpPr>
            <p:spPr>
              <a:xfrm>
                <a:off x="14517064" y="378307"/>
                <a:ext cx="973384" cy="228243"/>
              </a:xfrm>
              <a:custGeom>
                <a:avLst/>
                <a:gdLst/>
                <a:ahLst/>
                <a:cxnLst/>
                <a:rect l="l" t="t" r="r" b="b"/>
                <a:pathLst>
                  <a:path w="8717" h="2044" extrusionOk="0">
                    <a:moveTo>
                      <a:pt x="241" y="2043"/>
                    </a:moveTo>
                    <a:cubicBezTo>
                      <a:pt x="241" y="2043"/>
                      <a:pt x="99" y="553"/>
                      <a:pt x="4354" y="321"/>
                    </a:cubicBezTo>
                    <a:cubicBezTo>
                      <a:pt x="8600" y="98"/>
                      <a:pt x="8636" y="1775"/>
                      <a:pt x="8636" y="1775"/>
                    </a:cubicBezTo>
                    <a:cubicBezTo>
                      <a:pt x="8636" y="1775"/>
                      <a:pt x="8716" y="330"/>
                      <a:pt x="8484" y="161"/>
                    </a:cubicBezTo>
                    <a:cubicBezTo>
                      <a:pt x="8261" y="0"/>
                      <a:pt x="482" y="27"/>
                      <a:pt x="241" y="161"/>
                    </a:cubicBezTo>
                    <a:cubicBezTo>
                      <a:pt x="1" y="303"/>
                      <a:pt x="241" y="2043"/>
                      <a:pt x="241" y="204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17"/>
              <p:cNvSpPr/>
              <p:nvPr/>
            </p:nvSpPr>
            <p:spPr>
              <a:xfrm>
                <a:off x="13620469" y="453291"/>
                <a:ext cx="479266" cy="336893"/>
              </a:xfrm>
              <a:custGeom>
                <a:avLst/>
                <a:gdLst/>
                <a:ahLst/>
                <a:cxnLst/>
                <a:rect l="l" t="t" r="r" b="b"/>
                <a:pathLst>
                  <a:path w="4292" h="3017" extrusionOk="0">
                    <a:moveTo>
                      <a:pt x="0" y="2258"/>
                    </a:moveTo>
                    <a:cubicBezTo>
                      <a:pt x="0" y="2508"/>
                      <a:pt x="36" y="2802"/>
                      <a:pt x="250" y="2936"/>
                    </a:cubicBezTo>
                    <a:cubicBezTo>
                      <a:pt x="375" y="3016"/>
                      <a:pt x="526" y="3016"/>
                      <a:pt x="669" y="3016"/>
                    </a:cubicBezTo>
                    <a:cubicBezTo>
                      <a:pt x="1695" y="2980"/>
                      <a:pt x="2712" y="2704"/>
                      <a:pt x="3622" y="2222"/>
                    </a:cubicBezTo>
                    <a:cubicBezTo>
                      <a:pt x="3783" y="2142"/>
                      <a:pt x="3943" y="2044"/>
                      <a:pt x="4050" y="1901"/>
                    </a:cubicBezTo>
                    <a:cubicBezTo>
                      <a:pt x="4291" y="1571"/>
                      <a:pt x="4175" y="1080"/>
                      <a:pt x="3890" y="795"/>
                    </a:cubicBezTo>
                    <a:cubicBezTo>
                      <a:pt x="3604" y="500"/>
                      <a:pt x="3194" y="375"/>
                      <a:pt x="2801" y="277"/>
                    </a:cubicBezTo>
                    <a:cubicBezTo>
                      <a:pt x="2382" y="188"/>
                      <a:pt x="1954" y="126"/>
                      <a:pt x="1526" y="99"/>
                    </a:cubicBezTo>
                    <a:cubicBezTo>
                      <a:pt x="62" y="1"/>
                      <a:pt x="0" y="1027"/>
                      <a:pt x="0" y="225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17"/>
              <p:cNvSpPr/>
              <p:nvPr/>
            </p:nvSpPr>
            <p:spPr>
              <a:xfrm>
                <a:off x="13472957" y="365633"/>
                <a:ext cx="973384" cy="228243"/>
              </a:xfrm>
              <a:custGeom>
                <a:avLst/>
                <a:gdLst/>
                <a:ahLst/>
                <a:cxnLst/>
                <a:rect l="l" t="t" r="r" b="b"/>
                <a:pathLst>
                  <a:path w="8717" h="2044" extrusionOk="0">
                    <a:moveTo>
                      <a:pt x="242" y="2044"/>
                    </a:moveTo>
                    <a:cubicBezTo>
                      <a:pt x="242" y="2044"/>
                      <a:pt x="108" y="554"/>
                      <a:pt x="4354" y="331"/>
                    </a:cubicBezTo>
                    <a:cubicBezTo>
                      <a:pt x="8601" y="108"/>
                      <a:pt x="8636" y="1776"/>
                      <a:pt x="8636" y="1776"/>
                    </a:cubicBezTo>
                    <a:cubicBezTo>
                      <a:pt x="8636" y="1776"/>
                      <a:pt x="8717" y="331"/>
                      <a:pt x="8494" y="170"/>
                    </a:cubicBezTo>
                    <a:cubicBezTo>
                      <a:pt x="8271" y="1"/>
                      <a:pt x="491" y="28"/>
                      <a:pt x="242" y="170"/>
                    </a:cubicBezTo>
                    <a:cubicBezTo>
                      <a:pt x="1" y="304"/>
                      <a:pt x="242" y="2044"/>
                      <a:pt x="242" y="2044"/>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27" name="Google Shape;2427;p17"/>
          <p:cNvGrpSpPr/>
          <p:nvPr/>
        </p:nvGrpSpPr>
        <p:grpSpPr>
          <a:xfrm>
            <a:off x="-265843" y="-60528"/>
            <a:ext cx="2973525" cy="507455"/>
            <a:chOff x="13131908" y="3013072"/>
            <a:chExt cx="2973525" cy="507455"/>
          </a:xfrm>
        </p:grpSpPr>
        <p:sp>
          <p:nvSpPr>
            <p:cNvPr id="2428" name="Google Shape;2428;p17"/>
            <p:cNvSpPr/>
            <p:nvPr/>
          </p:nvSpPr>
          <p:spPr>
            <a:xfrm>
              <a:off x="13240963" y="3013072"/>
              <a:ext cx="2852315" cy="507455"/>
            </a:xfrm>
            <a:custGeom>
              <a:avLst/>
              <a:gdLst/>
              <a:ahLst/>
              <a:cxnLst/>
              <a:rect l="l" t="t" r="r" b="b"/>
              <a:pathLst>
                <a:path w="440172" h="51980" extrusionOk="0">
                  <a:moveTo>
                    <a:pt x="6509" y="45738"/>
                  </a:moveTo>
                  <a:cubicBezTo>
                    <a:pt x="22130" y="52850"/>
                    <a:pt x="70327" y="50945"/>
                    <a:pt x="126905" y="51453"/>
                  </a:cubicBezTo>
                  <a:cubicBezTo>
                    <a:pt x="183484" y="51961"/>
                    <a:pt x="296831" y="48850"/>
                    <a:pt x="345980" y="48786"/>
                  </a:cubicBezTo>
                  <a:cubicBezTo>
                    <a:pt x="395129" y="48723"/>
                    <a:pt x="407639" y="54057"/>
                    <a:pt x="421799" y="51072"/>
                  </a:cubicBezTo>
                  <a:cubicBezTo>
                    <a:pt x="435960" y="48088"/>
                    <a:pt x="431705" y="39134"/>
                    <a:pt x="430943" y="30879"/>
                  </a:cubicBezTo>
                  <a:cubicBezTo>
                    <a:pt x="430181" y="22624"/>
                    <a:pt x="459582" y="5924"/>
                    <a:pt x="417227" y="1542"/>
                  </a:cubicBezTo>
                  <a:cubicBezTo>
                    <a:pt x="374873" y="-2839"/>
                    <a:pt x="240824" y="3384"/>
                    <a:pt x="176816" y="4590"/>
                  </a:cubicBezTo>
                  <a:cubicBezTo>
                    <a:pt x="112808" y="5797"/>
                    <a:pt x="61564" y="1923"/>
                    <a:pt x="33179" y="8781"/>
                  </a:cubicBezTo>
                  <a:cubicBezTo>
                    <a:pt x="4795" y="15639"/>
                    <a:pt x="-9112" y="38626"/>
                    <a:pt x="6509" y="45738"/>
                  </a:cubicBezTo>
                  <a:close/>
                </a:path>
              </a:pathLst>
            </a:custGeom>
            <a:gradFill>
              <a:gsLst>
                <a:gs pos="0">
                  <a:schemeClr val="accent6"/>
                </a:gs>
                <a:gs pos="100000">
                  <a:schemeClr val="accent5"/>
                </a:gs>
              </a:gsLst>
              <a:lin ang="5400012" scaled="0"/>
            </a:gradFill>
            <a:ln>
              <a:noFill/>
            </a:ln>
          </p:spPr>
        </p:sp>
        <p:sp>
          <p:nvSpPr>
            <p:cNvPr id="2429" name="Google Shape;2429;p17"/>
            <p:cNvSpPr/>
            <p:nvPr/>
          </p:nvSpPr>
          <p:spPr>
            <a:xfrm>
              <a:off x="13151707" y="308145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603"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17"/>
            <p:cNvSpPr/>
            <p:nvPr/>
          </p:nvSpPr>
          <p:spPr>
            <a:xfrm>
              <a:off x="15154962" y="308145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17"/>
            <p:cNvSpPr/>
            <p:nvPr/>
          </p:nvSpPr>
          <p:spPr>
            <a:xfrm>
              <a:off x="14159811" y="308145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603"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17"/>
            <p:cNvSpPr/>
            <p:nvPr/>
          </p:nvSpPr>
          <p:spPr>
            <a:xfrm>
              <a:off x="13131908" y="3068339"/>
              <a:ext cx="972379" cy="222437"/>
            </a:xfrm>
            <a:custGeom>
              <a:avLst/>
              <a:gdLst/>
              <a:ahLst/>
              <a:cxnLst/>
              <a:rect l="l" t="t" r="r" b="b"/>
              <a:pathLst>
                <a:path w="8708" h="1992" extrusionOk="0">
                  <a:moveTo>
                    <a:pt x="4625" y="1"/>
                  </a:moveTo>
                  <a:cubicBezTo>
                    <a:pt x="2541" y="1"/>
                    <a:pt x="367" y="44"/>
                    <a:pt x="241" y="118"/>
                  </a:cubicBezTo>
                  <a:cubicBezTo>
                    <a:pt x="0" y="252"/>
                    <a:pt x="241" y="1992"/>
                    <a:pt x="241" y="1992"/>
                  </a:cubicBezTo>
                  <a:cubicBezTo>
                    <a:pt x="241" y="1992"/>
                    <a:pt x="98" y="502"/>
                    <a:pt x="4345" y="279"/>
                  </a:cubicBezTo>
                  <a:cubicBezTo>
                    <a:pt x="4611" y="265"/>
                    <a:pt x="4861" y="258"/>
                    <a:pt x="5096" y="258"/>
                  </a:cubicBezTo>
                  <a:cubicBezTo>
                    <a:pt x="8604" y="258"/>
                    <a:pt x="8636" y="1724"/>
                    <a:pt x="8636" y="1724"/>
                  </a:cubicBezTo>
                  <a:cubicBezTo>
                    <a:pt x="8636" y="1724"/>
                    <a:pt x="8707" y="279"/>
                    <a:pt x="8484" y="118"/>
                  </a:cubicBezTo>
                  <a:cubicBezTo>
                    <a:pt x="8377" y="37"/>
                    <a:pt x="6539" y="1"/>
                    <a:pt x="4625" y="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17"/>
            <p:cNvSpPr/>
            <p:nvPr/>
          </p:nvSpPr>
          <p:spPr>
            <a:xfrm>
              <a:off x="14170859" y="3023673"/>
              <a:ext cx="925591" cy="155549"/>
            </a:xfrm>
            <a:custGeom>
              <a:avLst/>
              <a:gdLst/>
              <a:ahLst/>
              <a:cxnLst/>
              <a:rect l="l" t="t" r="r" b="b"/>
              <a:pathLst>
                <a:path w="8289" h="1393" extrusionOk="0">
                  <a:moveTo>
                    <a:pt x="1" y="1393"/>
                  </a:moveTo>
                  <a:cubicBezTo>
                    <a:pt x="358" y="349"/>
                    <a:pt x="3783" y="777"/>
                    <a:pt x="5603" y="759"/>
                  </a:cubicBezTo>
                  <a:cubicBezTo>
                    <a:pt x="7423" y="741"/>
                    <a:pt x="8288" y="1143"/>
                    <a:pt x="8288" y="1143"/>
                  </a:cubicBezTo>
                  <a:lnTo>
                    <a:pt x="8190" y="572"/>
                  </a:lnTo>
                  <a:cubicBezTo>
                    <a:pt x="8190" y="572"/>
                    <a:pt x="4015" y="1"/>
                    <a:pt x="126" y="572"/>
                  </a:cubicBezTo>
                  <a:cubicBezTo>
                    <a:pt x="126" y="572"/>
                    <a:pt x="28" y="1098"/>
                    <a:pt x="1" y="139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17"/>
            <p:cNvSpPr/>
            <p:nvPr/>
          </p:nvSpPr>
          <p:spPr>
            <a:xfrm>
              <a:off x="15158108" y="3035621"/>
              <a:ext cx="427454" cy="207362"/>
            </a:xfrm>
            <a:custGeom>
              <a:avLst/>
              <a:gdLst/>
              <a:ahLst/>
              <a:cxnLst/>
              <a:rect l="l" t="t" r="r" b="b"/>
              <a:pathLst>
                <a:path w="3828" h="1857" extrusionOk="0">
                  <a:moveTo>
                    <a:pt x="3828" y="447"/>
                  </a:moveTo>
                  <a:cubicBezTo>
                    <a:pt x="643" y="634"/>
                    <a:pt x="36" y="1856"/>
                    <a:pt x="36" y="1856"/>
                  </a:cubicBezTo>
                  <a:cubicBezTo>
                    <a:pt x="36" y="1856"/>
                    <a:pt x="1" y="929"/>
                    <a:pt x="197" y="465"/>
                  </a:cubicBezTo>
                  <a:cubicBezTo>
                    <a:pt x="402" y="1"/>
                    <a:pt x="3828" y="447"/>
                    <a:pt x="3828" y="447"/>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17"/>
            <p:cNvSpPr/>
            <p:nvPr/>
          </p:nvSpPr>
          <p:spPr>
            <a:xfrm>
              <a:off x="15699024" y="3160241"/>
              <a:ext cx="219310" cy="266991"/>
            </a:xfrm>
            <a:custGeom>
              <a:avLst/>
              <a:gdLst/>
              <a:ahLst/>
              <a:cxnLst/>
              <a:rect l="l" t="t" r="r" b="b"/>
              <a:pathLst>
                <a:path w="1964" h="2391" extrusionOk="0">
                  <a:moveTo>
                    <a:pt x="946" y="268"/>
                  </a:moveTo>
                  <a:cubicBezTo>
                    <a:pt x="697" y="241"/>
                    <a:pt x="447" y="384"/>
                    <a:pt x="295" y="580"/>
                  </a:cubicBezTo>
                  <a:cubicBezTo>
                    <a:pt x="143" y="785"/>
                    <a:pt x="81" y="1035"/>
                    <a:pt x="45" y="1285"/>
                  </a:cubicBezTo>
                  <a:cubicBezTo>
                    <a:pt x="19" y="1481"/>
                    <a:pt x="1" y="1686"/>
                    <a:pt x="63" y="1882"/>
                  </a:cubicBezTo>
                  <a:cubicBezTo>
                    <a:pt x="117" y="2070"/>
                    <a:pt x="250" y="2248"/>
                    <a:pt x="447" y="2311"/>
                  </a:cubicBezTo>
                  <a:cubicBezTo>
                    <a:pt x="670" y="2391"/>
                    <a:pt x="911" y="2293"/>
                    <a:pt x="1116" y="2168"/>
                  </a:cubicBezTo>
                  <a:cubicBezTo>
                    <a:pt x="1517" y="1927"/>
                    <a:pt x="1847" y="1534"/>
                    <a:pt x="1910" y="1071"/>
                  </a:cubicBezTo>
                  <a:cubicBezTo>
                    <a:pt x="1963" y="598"/>
                    <a:pt x="1669" y="80"/>
                    <a:pt x="1214"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17"/>
            <p:cNvSpPr/>
            <p:nvPr/>
          </p:nvSpPr>
          <p:spPr>
            <a:xfrm>
              <a:off x="14297378" y="3065548"/>
              <a:ext cx="455370" cy="400542"/>
            </a:xfrm>
            <a:custGeom>
              <a:avLst/>
              <a:gdLst/>
              <a:ahLst/>
              <a:cxnLst/>
              <a:rect l="l" t="t" r="r" b="b"/>
              <a:pathLst>
                <a:path w="4078" h="3587" extrusionOk="0">
                  <a:moveTo>
                    <a:pt x="2383" y="3043"/>
                  </a:moveTo>
                  <a:cubicBezTo>
                    <a:pt x="4078" y="2142"/>
                    <a:pt x="2347" y="1"/>
                    <a:pt x="875" y="919"/>
                  </a:cubicBezTo>
                  <a:cubicBezTo>
                    <a:pt x="331" y="1267"/>
                    <a:pt x="1" y="1927"/>
                    <a:pt x="143" y="2579"/>
                  </a:cubicBezTo>
                  <a:cubicBezTo>
                    <a:pt x="367" y="3587"/>
                    <a:pt x="1651" y="3435"/>
                    <a:pt x="2383" y="3043"/>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17"/>
            <p:cNvSpPr/>
            <p:nvPr/>
          </p:nvSpPr>
          <p:spPr>
            <a:xfrm>
              <a:off x="14712780" y="3141258"/>
              <a:ext cx="108762" cy="121603"/>
            </a:xfrm>
            <a:custGeom>
              <a:avLst/>
              <a:gdLst/>
              <a:ahLst/>
              <a:cxnLst/>
              <a:rect l="l" t="t" r="r" b="b"/>
              <a:pathLst>
                <a:path w="974" h="1089" extrusionOk="0">
                  <a:moveTo>
                    <a:pt x="54" y="1000"/>
                  </a:moveTo>
                  <a:cubicBezTo>
                    <a:pt x="1" y="643"/>
                    <a:pt x="197" y="250"/>
                    <a:pt x="509" y="81"/>
                  </a:cubicBezTo>
                  <a:cubicBezTo>
                    <a:pt x="599" y="27"/>
                    <a:pt x="697" y="1"/>
                    <a:pt x="795" y="27"/>
                  </a:cubicBezTo>
                  <a:cubicBezTo>
                    <a:pt x="964" y="90"/>
                    <a:pt x="973" y="340"/>
                    <a:pt x="902" y="509"/>
                  </a:cubicBezTo>
                  <a:cubicBezTo>
                    <a:pt x="795" y="786"/>
                    <a:pt x="554" y="1000"/>
                    <a:pt x="268" y="1089"/>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17"/>
            <p:cNvSpPr/>
            <p:nvPr/>
          </p:nvSpPr>
          <p:spPr>
            <a:xfrm>
              <a:off x="13535362" y="3177103"/>
              <a:ext cx="451350" cy="273133"/>
            </a:xfrm>
            <a:custGeom>
              <a:avLst/>
              <a:gdLst/>
              <a:ahLst/>
              <a:cxnLst/>
              <a:rect l="l" t="t" r="r" b="b"/>
              <a:pathLst>
                <a:path w="4042" h="2446" extrusionOk="0">
                  <a:moveTo>
                    <a:pt x="1436" y="2418"/>
                  </a:moveTo>
                  <a:cubicBezTo>
                    <a:pt x="1847" y="2445"/>
                    <a:pt x="2284" y="2409"/>
                    <a:pt x="2641" y="2204"/>
                  </a:cubicBezTo>
                  <a:cubicBezTo>
                    <a:pt x="4041" y="1392"/>
                    <a:pt x="2516" y="1"/>
                    <a:pt x="1383" y="215"/>
                  </a:cubicBezTo>
                  <a:cubicBezTo>
                    <a:pt x="116" y="465"/>
                    <a:pt x="0" y="2302"/>
                    <a:pt x="1436"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17"/>
            <p:cNvSpPr/>
            <p:nvPr/>
          </p:nvSpPr>
          <p:spPr>
            <a:xfrm>
              <a:off x="15889304" y="3166160"/>
              <a:ext cx="131653" cy="251135"/>
            </a:xfrm>
            <a:custGeom>
              <a:avLst/>
              <a:gdLst/>
              <a:ahLst/>
              <a:cxnLst/>
              <a:rect l="l" t="t" r="r" b="b"/>
              <a:pathLst>
                <a:path w="1179" h="2249" extrusionOk="0">
                  <a:moveTo>
                    <a:pt x="527" y="224"/>
                  </a:moveTo>
                  <a:cubicBezTo>
                    <a:pt x="170" y="679"/>
                    <a:pt x="1" y="1267"/>
                    <a:pt x="45" y="1847"/>
                  </a:cubicBezTo>
                  <a:cubicBezTo>
                    <a:pt x="63" y="2008"/>
                    <a:pt x="134" y="2213"/>
                    <a:pt x="295" y="2240"/>
                  </a:cubicBezTo>
                  <a:cubicBezTo>
                    <a:pt x="384" y="2249"/>
                    <a:pt x="473" y="2195"/>
                    <a:pt x="554" y="2142"/>
                  </a:cubicBezTo>
                  <a:cubicBezTo>
                    <a:pt x="875" y="1910"/>
                    <a:pt x="1098" y="1526"/>
                    <a:pt x="1142" y="1116"/>
                  </a:cubicBezTo>
                  <a:cubicBezTo>
                    <a:pt x="1178" y="714"/>
                    <a:pt x="1044" y="295"/>
                    <a:pt x="768"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17"/>
            <p:cNvSpPr/>
            <p:nvPr/>
          </p:nvSpPr>
          <p:spPr>
            <a:xfrm>
              <a:off x="15169052" y="3393291"/>
              <a:ext cx="613823" cy="71801"/>
            </a:xfrm>
            <a:custGeom>
              <a:avLst/>
              <a:gdLst/>
              <a:ahLst/>
              <a:cxnLst/>
              <a:rect l="l" t="t" r="r" b="b"/>
              <a:pathLst>
                <a:path w="5497" h="643" extrusionOk="0">
                  <a:moveTo>
                    <a:pt x="1" y="1"/>
                  </a:moveTo>
                  <a:cubicBezTo>
                    <a:pt x="1" y="1"/>
                    <a:pt x="955" y="447"/>
                    <a:pt x="1990" y="491"/>
                  </a:cubicBezTo>
                  <a:cubicBezTo>
                    <a:pt x="3016" y="536"/>
                    <a:pt x="3899" y="491"/>
                    <a:pt x="3899" y="491"/>
                  </a:cubicBezTo>
                  <a:lnTo>
                    <a:pt x="5496" y="643"/>
                  </a:lnTo>
                  <a:lnTo>
                    <a:pt x="99" y="580"/>
                  </a:lnTo>
                  <a:cubicBezTo>
                    <a:pt x="99" y="580"/>
                    <a:pt x="36" y="277"/>
                    <a:pt x="1" y="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41" name="Google Shape;2441;p17"/>
          <p:cNvGrpSpPr/>
          <p:nvPr/>
        </p:nvGrpSpPr>
        <p:grpSpPr>
          <a:xfrm>
            <a:off x="7351583" y="-60528"/>
            <a:ext cx="2973525" cy="507455"/>
            <a:chOff x="13131908" y="3013072"/>
            <a:chExt cx="2973525" cy="507455"/>
          </a:xfrm>
        </p:grpSpPr>
        <p:sp>
          <p:nvSpPr>
            <p:cNvPr id="2442" name="Google Shape;2442;p17"/>
            <p:cNvSpPr/>
            <p:nvPr/>
          </p:nvSpPr>
          <p:spPr>
            <a:xfrm>
              <a:off x="13240963" y="3013072"/>
              <a:ext cx="2852315" cy="507455"/>
            </a:xfrm>
            <a:custGeom>
              <a:avLst/>
              <a:gdLst/>
              <a:ahLst/>
              <a:cxnLst/>
              <a:rect l="l" t="t" r="r" b="b"/>
              <a:pathLst>
                <a:path w="440172" h="51980" extrusionOk="0">
                  <a:moveTo>
                    <a:pt x="6509" y="45738"/>
                  </a:moveTo>
                  <a:cubicBezTo>
                    <a:pt x="22130" y="52850"/>
                    <a:pt x="70327" y="50945"/>
                    <a:pt x="126905" y="51453"/>
                  </a:cubicBezTo>
                  <a:cubicBezTo>
                    <a:pt x="183484" y="51961"/>
                    <a:pt x="296831" y="48850"/>
                    <a:pt x="345980" y="48786"/>
                  </a:cubicBezTo>
                  <a:cubicBezTo>
                    <a:pt x="395129" y="48723"/>
                    <a:pt x="407639" y="54057"/>
                    <a:pt x="421799" y="51072"/>
                  </a:cubicBezTo>
                  <a:cubicBezTo>
                    <a:pt x="435960" y="48088"/>
                    <a:pt x="431705" y="39134"/>
                    <a:pt x="430943" y="30879"/>
                  </a:cubicBezTo>
                  <a:cubicBezTo>
                    <a:pt x="430181" y="22624"/>
                    <a:pt x="459582" y="5924"/>
                    <a:pt x="417227" y="1542"/>
                  </a:cubicBezTo>
                  <a:cubicBezTo>
                    <a:pt x="374873" y="-2839"/>
                    <a:pt x="240824" y="3384"/>
                    <a:pt x="176816" y="4590"/>
                  </a:cubicBezTo>
                  <a:cubicBezTo>
                    <a:pt x="112808" y="5797"/>
                    <a:pt x="61564" y="1923"/>
                    <a:pt x="33179" y="8781"/>
                  </a:cubicBezTo>
                  <a:cubicBezTo>
                    <a:pt x="4795" y="15639"/>
                    <a:pt x="-9112" y="38626"/>
                    <a:pt x="6509" y="45738"/>
                  </a:cubicBezTo>
                  <a:close/>
                </a:path>
              </a:pathLst>
            </a:custGeom>
            <a:gradFill>
              <a:gsLst>
                <a:gs pos="0">
                  <a:schemeClr val="accent6"/>
                </a:gs>
                <a:gs pos="100000">
                  <a:schemeClr val="accent5"/>
                </a:gs>
              </a:gsLst>
              <a:lin ang="5400012" scaled="0"/>
            </a:gradFill>
            <a:ln>
              <a:noFill/>
            </a:ln>
          </p:spPr>
        </p:sp>
        <p:sp>
          <p:nvSpPr>
            <p:cNvPr id="2443" name="Google Shape;2443;p17"/>
            <p:cNvSpPr/>
            <p:nvPr/>
          </p:nvSpPr>
          <p:spPr>
            <a:xfrm>
              <a:off x="13151707" y="308145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603"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17"/>
            <p:cNvSpPr/>
            <p:nvPr/>
          </p:nvSpPr>
          <p:spPr>
            <a:xfrm>
              <a:off x="15154962" y="308145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17"/>
            <p:cNvSpPr/>
            <p:nvPr/>
          </p:nvSpPr>
          <p:spPr>
            <a:xfrm>
              <a:off x="14159811" y="308145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603"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17"/>
            <p:cNvSpPr/>
            <p:nvPr/>
          </p:nvSpPr>
          <p:spPr>
            <a:xfrm>
              <a:off x="13131908" y="3068339"/>
              <a:ext cx="972379" cy="222437"/>
            </a:xfrm>
            <a:custGeom>
              <a:avLst/>
              <a:gdLst/>
              <a:ahLst/>
              <a:cxnLst/>
              <a:rect l="l" t="t" r="r" b="b"/>
              <a:pathLst>
                <a:path w="8708" h="1992" extrusionOk="0">
                  <a:moveTo>
                    <a:pt x="4625" y="1"/>
                  </a:moveTo>
                  <a:cubicBezTo>
                    <a:pt x="2541" y="1"/>
                    <a:pt x="367" y="44"/>
                    <a:pt x="241" y="118"/>
                  </a:cubicBezTo>
                  <a:cubicBezTo>
                    <a:pt x="0" y="252"/>
                    <a:pt x="241" y="1992"/>
                    <a:pt x="241" y="1992"/>
                  </a:cubicBezTo>
                  <a:cubicBezTo>
                    <a:pt x="241" y="1992"/>
                    <a:pt x="98" y="502"/>
                    <a:pt x="4345" y="279"/>
                  </a:cubicBezTo>
                  <a:cubicBezTo>
                    <a:pt x="4611" y="265"/>
                    <a:pt x="4861" y="258"/>
                    <a:pt x="5096" y="258"/>
                  </a:cubicBezTo>
                  <a:cubicBezTo>
                    <a:pt x="8604" y="258"/>
                    <a:pt x="8636" y="1724"/>
                    <a:pt x="8636" y="1724"/>
                  </a:cubicBezTo>
                  <a:cubicBezTo>
                    <a:pt x="8636" y="1724"/>
                    <a:pt x="8707" y="279"/>
                    <a:pt x="8484" y="118"/>
                  </a:cubicBezTo>
                  <a:cubicBezTo>
                    <a:pt x="8377" y="37"/>
                    <a:pt x="6539" y="1"/>
                    <a:pt x="4625" y="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17"/>
            <p:cNvSpPr/>
            <p:nvPr/>
          </p:nvSpPr>
          <p:spPr>
            <a:xfrm>
              <a:off x="14170859" y="3023673"/>
              <a:ext cx="925591" cy="155549"/>
            </a:xfrm>
            <a:custGeom>
              <a:avLst/>
              <a:gdLst/>
              <a:ahLst/>
              <a:cxnLst/>
              <a:rect l="l" t="t" r="r" b="b"/>
              <a:pathLst>
                <a:path w="8289" h="1393" extrusionOk="0">
                  <a:moveTo>
                    <a:pt x="1" y="1393"/>
                  </a:moveTo>
                  <a:cubicBezTo>
                    <a:pt x="358" y="349"/>
                    <a:pt x="3783" y="777"/>
                    <a:pt x="5603" y="759"/>
                  </a:cubicBezTo>
                  <a:cubicBezTo>
                    <a:pt x="7423" y="741"/>
                    <a:pt x="8288" y="1143"/>
                    <a:pt x="8288" y="1143"/>
                  </a:cubicBezTo>
                  <a:lnTo>
                    <a:pt x="8190" y="572"/>
                  </a:lnTo>
                  <a:cubicBezTo>
                    <a:pt x="8190" y="572"/>
                    <a:pt x="4015" y="1"/>
                    <a:pt x="126" y="572"/>
                  </a:cubicBezTo>
                  <a:cubicBezTo>
                    <a:pt x="126" y="572"/>
                    <a:pt x="28" y="1098"/>
                    <a:pt x="1" y="139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17"/>
            <p:cNvSpPr/>
            <p:nvPr/>
          </p:nvSpPr>
          <p:spPr>
            <a:xfrm>
              <a:off x="15158108" y="3035621"/>
              <a:ext cx="427454" cy="207362"/>
            </a:xfrm>
            <a:custGeom>
              <a:avLst/>
              <a:gdLst/>
              <a:ahLst/>
              <a:cxnLst/>
              <a:rect l="l" t="t" r="r" b="b"/>
              <a:pathLst>
                <a:path w="3828" h="1857" extrusionOk="0">
                  <a:moveTo>
                    <a:pt x="3828" y="447"/>
                  </a:moveTo>
                  <a:cubicBezTo>
                    <a:pt x="643" y="634"/>
                    <a:pt x="36" y="1856"/>
                    <a:pt x="36" y="1856"/>
                  </a:cubicBezTo>
                  <a:cubicBezTo>
                    <a:pt x="36" y="1856"/>
                    <a:pt x="1" y="929"/>
                    <a:pt x="197" y="465"/>
                  </a:cubicBezTo>
                  <a:cubicBezTo>
                    <a:pt x="402" y="1"/>
                    <a:pt x="3828" y="447"/>
                    <a:pt x="3828" y="447"/>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17"/>
            <p:cNvSpPr/>
            <p:nvPr/>
          </p:nvSpPr>
          <p:spPr>
            <a:xfrm>
              <a:off x="15699024" y="3160241"/>
              <a:ext cx="219310" cy="266991"/>
            </a:xfrm>
            <a:custGeom>
              <a:avLst/>
              <a:gdLst/>
              <a:ahLst/>
              <a:cxnLst/>
              <a:rect l="l" t="t" r="r" b="b"/>
              <a:pathLst>
                <a:path w="1964" h="2391" extrusionOk="0">
                  <a:moveTo>
                    <a:pt x="946" y="268"/>
                  </a:moveTo>
                  <a:cubicBezTo>
                    <a:pt x="697" y="241"/>
                    <a:pt x="447" y="384"/>
                    <a:pt x="295" y="580"/>
                  </a:cubicBezTo>
                  <a:cubicBezTo>
                    <a:pt x="143" y="785"/>
                    <a:pt x="81" y="1035"/>
                    <a:pt x="45" y="1285"/>
                  </a:cubicBezTo>
                  <a:cubicBezTo>
                    <a:pt x="19" y="1481"/>
                    <a:pt x="1" y="1686"/>
                    <a:pt x="63" y="1882"/>
                  </a:cubicBezTo>
                  <a:cubicBezTo>
                    <a:pt x="117" y="2070"/>
                    <a:pt x="250" y="2248"/>
                    <a:pt x="447" y="2311"/>
                  </a:cubicBezTo>
                  <a:cubicBezTo>
                    <a:pt x="670" y="2391"/>
                    <a:pt x="911" y="2293"/>
                    <a:pt x="1116" y="2168"/>
                  </a:cubicBezTo>
                  <a:cubicBezTo>
                    <a:pt x="1517" y="1927"/>
                    <a:pt x="1847" y="1534"/>
                    <a:pt x="1910" y="1071"/>
                  </a:cubicBezTo>
                  <a:cubicBezTo>
                    <a:pt x="1963" y="598"/>
                    <a:pt x="1669" y="80"/>
                    <a:pt x="1214"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17"/>
            <p:cNvSpPr/>
            <p:nvPr/>
          </p:nvSpPr>
          <p:spPr>
            <a:xfrm>
              <a:off x="14297378" y="3065548"/>
              <a:ext cx="455370" cy="400542"/>
            </a:xfrm>
            <a:custGeom>
              <a:avLst/>
              <a:gdLst/>
              <a:ahLst/>
              <a:cxnLst/>
              <a:rect l="l" t="t" r="r" b="b"/>
              <a:pathLst>
                <a:path w="4078" h="3587" extrusionOk="0">
                  <a:moveTo>
                    <a:pt x="2383" y="3043"/>
                  </a:moveTo>
                  <a:cubicBezTo>
                    <a:pt x="4078" y="2142"/>
                    <a:pt x="2347" y="1"/>
                    <a:pt x="875" y="919"/>
                  </a:cubicBezTo>
                  <a:cubicBezTo>
                    <a:pt x="331" y="1267"/>
                    <a:pt x="1" y="1927"/>
                    <a:pt x="143" y="2579"/>
                  </a:cubicBezTo>
                  <a:cubicBezTo>
                    <a:pt x="367" y="3587"/>
                    <a:pt x="1651" y="3435"/>
                    <a:pt x="2383" y="3043"/>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17"/>
            <p:cNvSpPr/>
            <p:nvPr/>
          </p:nvSpPr>
          <p:spPr>
            <a:xfrm>
              <a:off x="14712780" y="3141258"/>
              <a:ext cx="108762" cy="121603"/>
            </a:xfrm>
            <a:custGeom>
              <a:avLst/>
              <a:gdLst/>
              <a:ahLst/>
              <a:cxnLst/>
              <a:rect l="l" t="t" r="r" b="b"/>
              <a:pathLst>
                <a:path w="974" h="1089" extrusionOk="0">
                  <a:moveTo>
                    <a:pt x="54" y="1000"/>
                  </a:moveTo>
                  <a:cubicBezTo>
                    <a:pt x="1" y="643"/>
                    <a:pt x="197" y="250"/>
                    <a:pt x="509" y="81"/>
                  </a:cubicBezTo>
                  <a:cubicBezTo>
                    <a:pt x="599" y="27"/>
                    <a:pt x="697" y="1"/>
                    <a:pt x="795" y="27"/>
                  </a:cubicBezTo>
                  <a:cubicBezTo>
                    <a:pt x="964" y="90"/>
                    <a:pt x="973" y="340"/>
                    <a:pt x="902" y="509"/>
                  </a:cubicBezTo>
                  <a:cubicBezTo>
                    <a:pt x="795" y="786"/>
                    <a:pt x="554" y="1000"/>
                    <a:pt x="268" y="1089"/>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17"/>
            <p:cNvSpPr/>
            <p:nvPr/>
          </p:nvSpPr>
          <p:spPr>
            <a:xfrm>
              <a:off x="13535362" y="3177103"/>
              <a:ext cx="451350" cy="273133"/>
            </a:xfrm>
            <a:custGeom>
              <a:avLst/>
              <a:gdLst/>
              <a:ahLst/>
              <a:cxnLst/>
              <a:rect l="l" t="t" r="r" b="b"/>
              <a:pathLst>
                <a:path w="4042" h="2446" extrusionOk="0">
                  <a:moveTo>
                    <a:pt x="1436" y="2418"/>
                  </a:moveTo>
                  <a:cubicBezTo>
                    <a:pt x="1847" y="2445"/>
                    <a:pt x="2284" y="2409"/>
                    <a:pt x="2641" y="2204"/>
                  </a:cubicBezTo>
                  <a:cubicBezTo>
                    <a:pt x="4041" y="1392"/>
                    <a:pt x="2516" y="1"/>
                    <a:pt x="1383" y="215"/>
                  </a:cubicBezTo>
                  <a:cubicBezTo>
                    <a:pt x="116" y="465"/>
                    <a:pt x="0" y="2302"/>
                    <a:pt x="1436"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17"/>
            <p:cNvSpPr/>
            <p:nvPr/>
          </p:nvSpPr>
          <p:spPr>
            <a:xfrm>
              <a:off x="15889304" y="3166160"/>
              <a:ext cx="131653" cy="251135"/>
            </a:xfrm>
            <a:custGeom>
              <a:avLst/>
              <a:gdLst/>
              <a:ahLst/>
              <a:cxnLst/>
              <a:rect l="l" t="t" r="r" b="b"/>
              <a:pathLst>
                <a:path w="1179" h="2249" extrusionOk="0">
                  <a:moveTo>
                    <a:pt x="527" y="224"/>
                  </a:moveTo>
                  <a:cubicBezTo>
                    <a:pt x="170" y="679"/>
                    <a:pt x="1" y="1267"/>
                    <a:pt x="45" y="1847"/>
                  </a:cubicBezTo>
                  <a:cubicBezTo>
                    <a:pt x="63" y="2008"/>
                    <a:pt x="134" y="2213"/>
                    <a:pt x="295" y="2240"/>
                  </a:cubicBezTo>
                  <a:cubicBezTo>
                    <a:pt x="384" y="2249"/>
                    <a:pt x="473" y="2195"/>
                    <a:pt x="554" y="2142"/>
                  </a:cubicBezTo>
                  <a:cubicBezTo>
                    <a:pt x="875" y="1910"/>
                    <a:pt x="1098" y="1526"/>
                    <a:pt x="1142" y="1116"/>
                  </a:cubicBezTo>
                  <a:cubicBezTo>
                    <a:pt x="1178" y="714"/>
                    <a:pt x="1044" y="295"/>
                    <a:pt x="768"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17"/>
            <p:cNvSpPr/>
            <p:nvPr/>
          </p:nvSpPr>
          <p:spPr>
            <a:xfrm>
              <a:off x="15169052" y="3393291"/>
              <a:ext cx="613823" cy="71801"/>
            </a:xfrm>
            <a:custGeom>
              <a:avLst/>
              <a:gdLst/>
              <a:ahLst/>
              <a:cxnLst/>
              <a:rect l="l" t="t" r="r" b="b"/>
              <a:pathLst>
                <a:path w="5497" h="643" extrusionOk="0">
                  <a:moveTo>
                    <a:pt x="1" y="1"/>
                  </a:moveTo>
                  <a:cubicBezTo>
                    <a:pt x="1" y="1"/>
                    <a:pt x="955" y="447"/>
                    <a:pt x="1990" y="491"/>
                  </a:cubicBezTo>
                  <a:cubicBezTo>
                    <a:pt x="3016" y="536"/>
                    <a:pt x="3899" y="491"/>
                    <a:pt x="3899" y="491"/>
                  </a:cubicBezTo>
                  <a:lnTo>
                    <a:pt x="5496" y="643"/>
                  </a:lnTo>
                  <a:lnTo>
                    <a:pt x="99" y="580"/>
                  </a:lnTo>
                  <a:cubicBezTo>
                    <a:pt x="99" y="580"/>
                    <a:pt x="36" y="277"/>
                    <a:pt x="1" y="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55" name="Google Shape;2455;p17"/>
          <p:cNvSpPr/>
          <p:nvPr/>
        </p:nvSpPr>
        <p:spPr>
          <a:xfrm>
            <a:off x="2584750" y="3250500"/>
            <a:ext cx="3976500" cy="3976500"/>
          </a:xfrm>
          <a:prstGeom prst="ellipse">
            <a:avLst/>
          </a:prstGeom>
          <a:gradFill>
            <a:gsLst>
              <a:gs pos="0">
                <a:srgbClr val="FED002">
                  <a:alpha val="39215"/>
                </a:srgbClr>
              </a:gs>
              <a:gs pos="68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17"/>
          <p:cNvSpPr/>
          <p:nvPr/>
        </p:nvSpPr>
        <p:spPr>
          <a:xfrm>
            <a:off x="7746763" y="-609600"/>
            <a:ext cx="3976500" cy="3976500"/>
          </a:xfrm>
          <a:prstGeom prst="ellipse">
            <a:avLst/>
          </a:prstGeom>
          <a:gradFill>
            <a:gsLst>
              <a:gs pos="0">
                <a:srgbClr val="FED002">
                  <a:alpha val="39215"/>
                </a:srgbClr>
              </a:gs>
              <a:gs pos="68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17"/>
          <p:cNvSpPr/>
          <p:nvPr/>
        </p:nvSpPr>
        <p:spPr>
          <a:xfrm>
            <a:off x="-2568412" y="667150"/>
            <a:ext cx="3976500" cy="3976500"/>
          </a:xfrm>
          <a:prstGeom prst="ellipse">
            <a:avLst/>
          </a:prstGeom>
          <a:gradFill>
            <a:gsLst>
              <a:gs pos="0">
                <a:srgbClr val="FED002">
                  <a:alpha val="39215"/>
                </a:srgbClr>
              </a:gs>
              <a:gs pos="68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17"/>
          <p:cNvSpPr txBox="1">
            <a:spLocks noGrp="1"/>
          </p:cNvSpPr>
          <p:nvPr>
            <p:ph type="title"/>
          </p:nvPr>
        </p:nvSpPr>
        <p:spPr>
          <a:xfrm>
            <a:off x="720075" y="5394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459" name="Google Shape;2459;p17"/>
          <p:cNvSpPr txBox="1">
            <a:spLocks noGrp="1"/>
          </p:cNvSpPr>
          <p:nvPr>
            <p:ph type="subTitle" idx="1"/>
          </p:nvPr>
        </p:nvSpPr>
        <p:spPr>
          <a:xfrm>
            <a:off x="796275" y="2052749"/>
            <a:ext cx="2400300" cy="71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200"/>
              <a:buNone/>
              <a:defRPr>
                <a:solidFill>
                  <a:schemeClr val="dk1"/>
                </a:solidFill>
              </a:defRPr>
            </a:lvl2pPr>
            <a:lvl3pPr lvl="2" algn="ctr" rtl="0">
              <a:lnSpc>
                <a:spcPct val="100000"/>
              </a:lnSpc>
              <a:spcBef>
                <a:spcPts val="1600"/>
              </a:spcBef>
              <a:spcAft>
                <a:spcPts val="0"/>
              </a:spcAft>
              <a:buClr>
                <a:schemeClr val="dk1"/>
              </a:buClr>
              <a:buSzPts val="1200"/>
              <a:buNone/>
              <a:defRPr>
                <a:solidFill>
                  <a:schemeClr val="dk1"/>
                </a:solidFill>
              </a:defRPr>
            </a:lvl3pPr>
            <a:lvl4pPr lvl="3" algn="ctr" rtl="0">
              <a:lnSpc>
                <a:spcPct val="100000"/>
              </a:lnSpc>
              <a:spcBef>
                <a:spcPts val="1600"/>
              </a:spcBef>
              <a:spcAft>
                <a:spcPts val="0"/>
              </a:spcAft>
              <a:buClr>
                <a:schemeClr val="dk1"/>
              </a:buClr>
              <a:buSzPts val="1200"/>
              <a:buNone/>
              <a:defRPr>
                <a:solidFill>
                  <a:schemeClr val="dk1"/>
                </a:solidFill>
              </a:defRPr>
            </a:lvl4pPr>
            <a:lvl5pPr lvl="4" algn="ctr" rtl="0">
              <a:lnSpc>
                <a:spcPct val="100000"/>
              </a:lnSpc>
              <a:spcBef>
                <a:spcPts val="1600"/>
              </a:spcBef>
              <a:spcAft>
                <a:spcPts val="0"/>
              </a:spcAft>
              <a:buClr>
                <a:schemeClr val="dk1"/>
              </a:buClr>
              <a:buSzPts val="1200"/>
              <a:buNone/>
              <a:defRPr>
                <a:solidFill>
                  <a:schemeClr val="dk1"/>
                </a:solidFill>
              </a:defRPr>
            </a:lvl5pPr>
            <a:lvl6pPr lvl="5" algn="ctr" rtl="0">
              <a:lnSpc>
                <a:spcPct val="100000"/>
              </a:lnSpc>
              <a:spcBef>
                <a:spcPts val="1600"/>
              </a:spcBef>
              <a:spcAft>
                <a:spcPts val="0"/>
              </a:spcAft>
              <a:buClr>
                <a:schemeClr val="dk1"/>
              </a:buClr>
              <a:buSzPts val="1200"/>
              <a:buNone/>
              <a:defRPr>
                <a:solidFill>
                  <a:schemeClr val="dk1"/>
                </a:solidFill>
              </a:defRPr>
            </a:lvl6pPr>
            <a:lvl7pPr lvl="6" algn="ctr" rtl="0">
              <a:lnSpc>
                <a:spcPct val="100000"/>
              </a:lnSpc>
              <a:spcBef>
                <a:spcPts val="1600"/>
              </a:spcBef>
              <a:spcAft>
                <a:spcPts val="0"/>
              </a:spcAft>
              <a:buClr>
                <a:schemeClr val="dk1"/>
              </a:buClr>
              <a:buSzPts val="1200"/>
              <a:buNone/>
              <a:defRPr>
                <a:solidFill>
                  <a:schemeClr val="dk1"/>
                </a:solidFill>
              </a:defRPr>
            </a:lvl7pPr>
            <a:lvl8pPr lvl="7" algn="ctr" rtl="0">
              <a:lnSpc>
                <a:spcPct val="100000"/>
              </a:lnSpc>
              <a:spcBef>
                <a:spcPts val="1600"/>
              </a:spcBef>
              <a:spcAft>
                <a:spcPts val="0"/>
              </a:spcAft>
              <a:buClr>
                <a:schemeClr val="dk1"/>
              </a:buClr>
              <a:buSzPts val="1200"/>
              <a:buNone/>
              <a:defRPr>
                <a:solidFill>
                  <a:schemeClr val="dk1"/>
                </a:solidFill>
              </a:defRPr>
            </a:lvl8pPr>
            <a:lvl9pPr lvl="8" algn="ctr" rtl="0">
              <a:lnSpc>
                <a:spcPct val="100000"/>
              </a:lnSpc>
              <a:spcBef>
                <a:spcPts val="1600"/>
              </a:spcBef>
              <a:spcAft>
                <a:spcPts val="1600"/>
              </a:spcAft>
              <a:buClr>
                <a:schemeClr val="dk1"/>
              </a:buClr>
              <a:buSzPts val="1200"/>
              <a:buNone/>
              <a:defRPr>
                <a:solidFill>
                  <a:schemeClr val="dk1"/>
                </a:solidFill>
              </a:defRPr>
            </a:lvl9pPr>
          </a:lstStyle>
          <a:p>
            <a:endParaRPr/>
          </a:p>
        </p:txBody>
      </p:sp>
      <p:sp>
        <p:nvSpPr>
          <p:cNvPr id="2460" name="Google Shape;2460;p17"/>
          <p:cNvSpPr txBox="1">
            <a:spLocks noGrp="1"/>
          </p:cNvSpPr>
          <p:nvPr>
            <p:ph type="subTitle" idx="2"/>
          </p:nvPr>
        </p:nvSpPr>
        <p:spPr>
          <a:xfrm>
            <a:off x="3371900" y="2052749"/>
            <a:ext cx="2400300" cy="71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200"/>
              <a:buNone/>
              <a:defRPr>
                <a:solidFill>
                  <a:schemeClr val="dk1"/>
                </a:solidFill>
              </a:defRPr>
            </a:lvl2pPr>
            <a:lvl3pPr lvl="2" algn="ctr" rtl="0">
              <a:lnSpc>
                <a:spcPct val="100000"/>
              </a:lnSpc>
              <a:spcBef>
                <a:spcPts val="1600"/>
              </a:spcBef>
              <a:spcAft>
                <a:spcPts val="0"/>
              </a:spcAft>
              <a:buClr>
                <a:schemeClr val="dk1"/>
              </a:buClr>
              <a:buSzPts val="1200"/>
              <a:buNone/>
              <a:defRPr>
                <a:solidFill>
                  <a:schemeClr val="dk1"/>
                </a:solidFill>
              </a:defRPr>
            </a:lvl3pPr>
            <a:lvl4pPr lvl="3" algn="ctr" rtl="0">
              <a:lnSpc>
                <a:spcPct val="100000"/>
              </a:lnSpc>
              <a:spcBef>
                <a:spcPts val="1600"/>
              </a:spcBef>
              <a:spcAft>
                <a:spcPts val="0"/>
              </a:spcAft>
              <a:buClr>
                <a:schemeClr val="dk1"/>
              </a:buClr>
              <a:buSzPts val="1200"/>
              <a:buNone/>
              <a:defRPr>
                <a:solidFill>
                  <a:schemeClr val="dk1"/>
                </a:solidFill>
              </a:defRPr>
            </a:lvl4pPr>
            <a:lvl5pPr lvl="4" algn="ctr" rtl="0">
              <a:lnSpc>
                <a:spcPct val="100000"/>
              </a:lnSpc>
              <a:spcBef>
                <a:spcPts val="1600"/>
              </a:spcBef>
              <a:spcAft>
                <a:spcPts val="0"/>
              </a:spcAft>
              <a:buClr>
                <a:schemeClr val="dk1"/>
              </a:buClr>
              <a:buSzPts val="1200"/>
              <a:buNone/>
              <a:defRPr>
                <a:solidFill>
                  <a:schemeClr val="dk1"/>
                </a:solidFill>
              </a:defRPr>
            </a:lvl5pPr>
            <a:lvl6pPr lvl="5" algn="ctr" rtl="0">
              <a:lnSpc>
                <a:spcPct val="100000"/>
              </a:lnSpc>
              <a:spcBef>
                <a:spcPts val="1600"/>
              </a:spcBef>
              <a:spcAft>
                <a:spcPts val="0"/>
              </a:spcAft>
              <a:buClr>
                <a:schemeClr val="dk1"/>
              </a:buClr>
              <a:buSzPts val="1200"/>
              <a:buNone/>
              <a:defRPr>
                <a:solidFill>
                  <a:schemeClr val="dk1"/>
                </a:solidFill>
              </a:defRPr>
            </a:lvl6pPr>
            <a:lvl7pPr lvl="6" algn="ctr" rtl="0">
              <a:lnSpc>
                <a:spcPct val="100000"/>
              </a:lnSpc>
              <a:spcBef>
                <a:spcPts val="1600"/>
              </a:spcBef>
              <a:spcAft>
                <a:spcPts val="0"/>
              </a:spcAft>
              <a:buClr>
                <a:schemeClr val="dk1"/>
              </a:buClr>
              <a:buSzPts val="1200"/>
              <a:buNone/>
              <a:defRPr>
                <a:solidFill>
                  <a:schemeClr val="dk1"/>
                </a:solidFill>
              </a:defRPr>
            </a:lvl7pPr>
            <a:lvl8pPr lvl="7" algn="ctr" rtl="0">
              <a:lnSpc>
                <a:spcPct val="100000"/>
              </a:lnSpc>
              <a:spcBef>
                <a:spcPts val="1600"/>
              </a:spcBef>
              <a:spcAft>
                <a:spcPts val="0"/>
              </a:spcAft>
              <a:buClr>
                <a:schemeClr val="dk1"/>
              </a:buClr>
              <a:buSzPts val="1200"/>
              <a:buNone/>
              <a:defRPr>
                <a:solidFill>
                  <a:schemeClr val="dk1"/>
                </a:solidFill>
              </a:defRPr>
            </a:lvl8pPr>
            <a:lvl9pPr lvl="8" algn="ctr" rtl="0">
              <a:lnSpc>
                <a:spcPct val="100000"/>
              </a:lnSpc>
              <a:spcBef>
                <a:spcPts val="1600"/>
              </a:spcBef>
              <a:spcAft>
                <a:spcPts val="1600"/>
              </a:spcAft>
              <a:buClr>
                <a:schemeClr val="dk1"/>
              </a:buClr>
              <a:buSzPts val="1200"/>
              <a:buNone/>
              <a:defRPr>
                <a:solidFill>
                  <a:schemeClr val="dk1"/>
                </a:solidFill>
              </a:defRPr>
            </a:lvl9pPr>
          </a:lstStyle>
          <a:p>
            <a:endParaRPr/>
          </a:p>
        </p:txBody>
      </p:sp>
      <p:sp>
        <p:nvSpPr>
          <p:cNvPr id="2461" name="Google Shape;2461;p17"/>
          <p:cNvSpPr txBox="1">
            <a:spLocks noGrp="1"/>
          </p:cNvSpPr>
          <p:nvPr>
            <p:ph type="subTitle" idx="3"/>
          </p:nvPr>
        </p:nvSpPr>
        <p:spPr>
          <a:xfrm>
            <a:off x="5947525" y="2052749"/>
            <a:ext cx="2400300" cy="71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200"/>
              <a:buNone/>
              <a:defRPr>
                <a:solidFill>
                  <a:schemeClr val="dk1"/>
                </a:solidFill>
              </a:defRPr>
            </a:lvl2pPr>
            <a:lvl3pPr lvl="2" algn="ctr" rtl="0">
              <a:lnSpc>
                <a:spcPct val="100000"/>
              </a:lnSpc>
              <a:spcBef>
                <a:spcPts val="1600"/>
              </a:spcBef>
              <a:spcAft>
                <a:spcPts val="0"/>
              </a:spcAft>
              <a:buClr>
                <a:schemeClr val="dk1"/>
              </a:buClr>
              <a:buSzPts val="1200"/>
              <a:buNone/>
              <a:defRPr>
                <a:solidFill>
                  <a:schemeClr val="dk1"/>
                </a:solidFill>
              </a:defRPr>
            </a:lvl3pPr>
            <a:lvl4pPr lvl="3" algn="ctr" rtl="0">
              <a:lnSpc>
                <a:spcPct val="100000"/>
              </a:lnSpc>
              <a:spcBef>
                <a:spcPts val="1600"/>
              </a:spcBef>
              <a:spcAft>
                <a:spcPts val="0"/>
              </a:spcAft>
              <a:buClr>
                <a:schemeClr val="dk1"/>
              </a:buClr>
              <a:buSzPts val="1200"/>
              <a:buNone/>
              <a:defRPr>
                <a:solidFill>
                  <a:schemeClr val="dk1"/>
                </a:solidFill>
              </a:defRPr>
            </a:lvl4pPr>
            <a:lvl5pPr lvl="4" algn="ctr" rtl="0">
              <a:lnSpc>
                <a:spcPct val="100000"/>
              </a:lnSpc>
              <a:spcBef>
                <a:spcPts val="1600"/>
              </a:spcBef>
              <a:spcAft>
                <a:spcPts val="0"/>
              </a:spcAft>
              <a:buClr>
                <a:schemeClr val="dk1"/>
              </a:buClr>
              <a:buSzPts val="1200"/>
              <a:buNone/>
              <a:defRPr>
                <a:solidFill>
                  <a:schemeClr val="dk1"/>
                </a:solidFill>
              </a:defRPr>
            </a:lvl5pPr>
            <a:lvl6pPr lvl="5" algn="ctr" rtl="0">
              <a:lnSpc>
                <a:spcPct val="100000"/>
              </a:lnSpc>
              <a:spcBef>
                <a:spcPts val="1600"/>
              </a:spcBef>
              <a:spcAft>
                <a:spcPts val="0"/>
              </a:spcAft>
              <a:buClr>
                <a:schemeClr val="dk1"/>
              </a:buClr>
              <a:buSzPts val="1200"/>
              <a:buNone/>
              <a:defRPr>
                <a:solidFill>
                  <a:schemeClr val="dk1"/>
                </a:solidFill>
              </a:defRPr>
            </a:lvl6pPr>
            <a:lvl7pPr lvl="6" algn="ctr" rtl="0">
              <a:lnSpc>
                <a:spcPct val="100000"/>
              </a:lnSpc>
              <a:spcBef>
                <a:spcPts val="1600"/>
              </a:spcBef>
              <a:spcAft>
                <a:spcPts val="0"/>
              </a:spcAft>
              <a:buClr>
                <a:schemeClr val="dk1"/>
              </a:buClr>
              <a:buSzPts val="1200"/>
              <a:buNone/>
              <a:defRPr>
                <a:solidFill>
                  <a:schemeClr val="dk1"/>
                </a:solidFill>
              </a:defRPr>
            </a:lvl7pPr>
            <a:lvl8pPr lvl="7" algn="ctr" rtl="0">
              <a:lnSpc>
                <a:spcPct val="100000"/>
              </a:lnSpc>
              <a:spcBef>
                <a:spcPts val="1600"/>
              </a:spcBef>
              <a:spcAft>
                <a:spcPts val="0"/>
              </a:spcAft>
              <a:buClr>
                <a:schemeClr val="dk1"/>
              </a:buClr>
              <a:buSzPts val="1200"/>
              <a:buNone/>
              <a:defRPr>
                <a:solidFill>
                  <a:schemeClr val="dk1"/>
                </a:solidFill>
              </a:defRPr>
            </a:lvl8pPr>
            <a:lvl9pPr lvl="8" algn="ctr" rtl="0">
              <a:lnSpc>
                <a:spcPct val="100000"/>
              </a:lnSpc>
              <a:spcBef>
                <a:spcPts val="1600"/>
              </a:spcBef>
              <a:spcAft>
                <a:spcPts val="1600"/>
              </a:spcAft>
              <a:buClr>
                <a:schemeClr val="dk1"/>
              </a:buClr>
              <a:buSzPts val="1200"/>
              <a:buNone/>
              <a:defRPr>
                <a:solidFill>
                  <a:schemeClr val="dk1"/>
                </a:solidFill>
              </a:defRPr>
            </a:lvl9pPr>
          </a:lstStyle>
          <a:p>
            <a:endParaRPr/>
          </a:p>
        </p:txBody>
      </p:sp>
      <p:sp>
        <p:nvSpPr>
          <p:cNvPr id="2462" name="Google Shape;2462;p17"/>
          <p:cNvSpPr txBox="1">
            <a:spLocks noGrp="1"/>
          </p:cNvSpPr>
          <p:nvPr>
            <p:ph type="subTitle" idx="4"/>
          </p:nvPr>
        </p:nvSpPr>
        <p:spPr>
          <a:xfrm>
            <a:off x="796275" y="1734117"/>
            <a:ext cx="2400300" cy="406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000"/>
              <a:buFont typeface="Space Grotesk"/>
              <a:buNone/>
              <a:defRPr sz="2000">
                <a:solidFill>
                  <a:schemeClr val="dk1"/>
                </a:solidFill>
                <a:latin typeface="Space Grotesk"/>
                <a:ea typeface="Space Grotesk"/>
                <a:cs typeface="Space Grotesk"/>
                <a:sym typeface="Space Grotesk"/>
              </a:defRPr>
            </a:lvl1pPr>
            <a:lvl2pPr lvl="1" algn="ctr" rtl="0">
              <a:lnSpc>
                <a:spcPct val="100000"/>
              </a:lnSpc>
              <a:spcBef>
                <a:spcPts val="0"/>
              </a:spcBef>
              <a:spcAft>
                <a:spcPts val="0"/>
              </a:spcAft>
              <a:buSzPts val="2000"/>
              <a:buFont typeface="Space Grotesk"/>
              <a:buNone/>
              <a:defRPr sz="2000">
                <a:latin typeface="Space Grotesk"/>
                <a:ea typeface="Space Grotesk"/>
                <a:cs typeface="Space Grotesk"/>
                <a:sym typeface="Space Grotesk"/>
              </a:defRPr>
            </a:lvl2pPr>
            <a:lvl3pPr lvl="2" algn="ctr" rtl="0">
              <a:lnSpc>
                <a:spcPct val="100000"/>
              </a:lnSpc>
              <a:spcBef>
                <a:spcPts val="0"/>
              </a:spcBef>
              <a:spcAft>
                <a:spcPts val="0"/>
              </a:spcAft>
              <a:buSzPts val="2000"/>
              <a:buFont typeface="Space Grotesk"/>
              <a:buNone/>
              <a:defRPr sz="2000">
                <a:latin typeface="Space Grotesk"/>
                <a:ea typeface="Space Grotesk"/>
                <a:cs typeface="Space Grotesk"/>
                <a:sym typeface="Space Grotesk"/>
              </a:defRPr>
            </a:lvl3pPr>
            <a:lvl4pPr lvl="3" algn="ctr" rtl="0">
              <a:lnSpc>
                <a:spcPct val="100000"/>
              </a:lnSpc>
              <a:spcBef>
                <a:spcPts val="0"/>
              </a:spcBef>
              <a:spcAft>
                <a:spcPts val="0"/>
              </a:spcAft>
              <a:buSzPts val="2000"/>
              <a:buFont typeface="Space Grotesk"/>
              <a:buNone/>
              <a:defRPr sz="2000">
                <a:latin typeface="Space Grotesk"/>
                <a:ea typeface="Space Grotesk"/>
                <a:cs typeface="Space Grotesk"/>
                <a:sym typeface="Space Grotesk"/>
              </a:defRPr>
            </a:lvl4pPr>
            <a:lvl5pPr lvl="4" algn="ctr" rtl="0">
              <a:lnSpc>
                <a:spcPct val="100000"/>
              </a:lnSpc>
              <a:spcBef>
                <a:spcPts val="0"/>
              </a:spcBef>
              <a:spcAft>
                <a:spcPts val="0"/>
              </a:spcAft>
              <a:buSzPts val="2000"/>
              <a:buFont typeface="Space Grotesk"/>
              <a:buNone/>
              <a:defRPr sz="2000">
                <a:latin typeface="Space Grotesk"/>
                <a:ea typeface="Space Grotesk"/>
                <a:cs typeface="Space Grotesk"/>
                <a:sym typeface="Space Grotesk"/>
              </a:defRPr>
            </a:lvl5pPr>
            <a:lvl6pPr lvl="5" algn="ctr" rtl="0">
              <a:lnSpc>
                <a:spcPct val="100000"/>
              </a:lnSpc>
              <a:spcBef>
                <a:spcPts val="0"/>
              </a:spcBef>
              <a:spcAft>
                <a:spcPts val="0"/>
              </a:spcAft>
              <a:buSzPts val="2000"/>
              <a:buFont typeface="Space Grotesk"/>
              <a:buNone/>
              <a:defRPr sz="2000">
                <a:latin typeface="Space Grotesk"/>
                <a:ea typeface="Space Grotesk"/>
                <a:cs typeface="Space Grotesk"/>
                <a:sym typeface="Space Grotesk"/>
              </a:defRPr>
            </a:lvl6pPr>
            <a:lvl7pPr lvl="6" algn="ctr" rtl="0">
              <a:lnSpc>
                <a:spcPct val="100000"/>
              </a:lnSpc>
              <a:spcBef>
                <a:spcPts val="0"/>
              </a:spcBef>
              <a:spcAft>
                <a:spcPts val="0"/>
              </a:spcAft>
              <a:buSzPts val="2000"/>
              <a:buFont typeface="Space Grotesk"/>
              <a:buNone/>
              <a:defRPr sz="2000">
                <a:latin typeface="Space Grotesk"/>
                <a:ea typeface="Space Grotesk"/>
                <a:cs typeface="Space Grotesk"/>
                <a:sym typeface="Space Grotesk"/>
              </a:defRPr>
            </a:lvl7pPr>
            <a:lvl8pPr lvl="7" algn="ctr" rtl="0">
              <a:lnSpc>
                <a:spcPct val="100000"/>
              </a:lnSpc>
              <a:spcBef>
                <a:spcPts val="0"/>
              </a:spcBef>
              <a:spcAft>
                <a:spcPts val="0"/>
              </a:spcAft>
              <a:buSzPts val="2000"/>
              <a:buFont typeface="Space Grotesk"/>
              <a:buNone/>
              <a:defRPr sz="2000">
                <a:latin typeface="Space Grotesk"/>
                <a:ea typeface="Space Grotesk"/>
                <a:cs typeface="Space Grotesk"/>
                <a:sym typeface="Space Grotesk"/>
              </a:defRPr>
            </a:lvl8pPr>
            <a:lvl9pPr lvl="8" algn="ctr" rtl="0">
              <a:lnSpc>
                <a:spcPct val="100000"/>
              </a:lnSpc>
              <a:spcBef>
                <a:spcPts val="0"/>
              </a:spcBef>
              <a:spcAft>
                <a:spcPts val="0"/>
              </a:spcAft>
              <a:buSzPts val="2000"/>
              <a:buFont typeface="Space Grotesk"/>
              <a:buNone/>
              <a:defRPr sz="2000">
                <a:latin typeface="Space Grotesk"/>
                <a:ea typeface="Space Grotesk"/>
                <a:cs typeface="Space Grotesk"/>
                <a:sym typeface="Space Grotesk"/>
              </a:defRPr>
            </a:lvl9pPr>
          </a:lstStyle>
          <a:p>
            <a:endParaRPr/>
          </a:p>
        </p:txBody>
      </p:sp>
      <p:sp>
        <p:nvSpPr>
          <p:cNvPr id="2463" name="Google Shape;2463;p17"/>
          <p:cNvSpPr txBox="1">
            <a:spLocks noGrp="1"/>
          </p:cNvSpPr>
          <p:nvPr>
            <p:ph type="subTitle" idx="5"/>
          </p:nvPr>
        </p:nvSpPr>
        <p:spPr>
          <a:xfrm>
            <a:off x="3371955" y="1734117"/>
            <a:ext cx="2400300" cy="406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000"/>
              <a:buFont typeface="Space Grotesk"/>
              <a:buNone/>
              <a:defRPr sz="2000">
                <a:solidFill>
                  <a:schemeClr val="dk1"/>
                </a:solidFill>
                <a:latin typeface="Space Grotesk"/>
                <a:ea typeface="Space Grotesk"/>
                <a:cs typeface="Space Grotesk"/>
                <a:sym typeface="Space Grotesk"/>
              </a:defRPr>
            </a:lvl1pPr>
            <a:lvl2pPr lvl="1" algn="ctr" rtl="0">
              <a:lnSpc>
                <a:spcPct val="100000"/>
              </a:lnSpc>
              <a:spcBef>
                <a:spcPts val="0"/>
              </a:spcBef>
              <a:spcAft>
                <a:spcPts val="0"/>
              </a:spcAft>
              <a:buSzPts val="2000"/>
              <a:buFont typeface="Space Grotesk"/>
              <a:buNone/>
              <a:defRPr sz="2000">
                <a:latin typeface="Space Grotesk"/>
                <a:ea typeface="Space Grotesk"/>
                <a:cs typeface="Space Grotesk"/>
                <a:sym typeface="Space Grotesk"/>
              </a:defRPr>
            </a:lvl2pPr>
            <a:lvl3pPr lvl="2" algn="ctr" rtl="0">
              <a:lnSpc>
                <a:spcPct val="100000"/>
              </a:lnSpc>
              <a:spcBef>
                <a:spcPts val="0"/>
              </a:spcBef>
              <a:spcAft>
                <a:spcPts val="0"/>
              </a:spcAft>
              <a:buSzPts val="2000"/>
              <a:buFont typeface="Space Grotesk"/>
              <a:buNone/>
              <a:defRPr sz="2000">
                <a:latin typeface="Space Grotesk"/>
                <a:ea typeface="Space Grotesk"/>
                <a:cs typeface="Space Grotesk"/>
                <a:sym typeface="Space Grotesk"/>
              </a:defRPr>
            </a:lvl3pPr>
            <a:lvl4pPr lvl="3" algn="ctr" rtl="0">
              <a:lnSpc>
                <a:spcPct val="100000"/>
              </a:lnSpc>
              <a:spcBef>
                <a:spcPts val="0"/>
              </a:spcBef>
              <a:spcAft>
                <a:spcPts val="0"/>
              </a:spcAft>
              <a:buSzPts val="2000"/>
              <a:buFont typeface="Space Grotesk"/>
              <a:buNone/>
              <a:defRPr sz="2000">
                <a:latin typeface="Space Grotesk"/>
                <a:ea typeface="Space Grotesk"/>
                <a:cs typeface="Space Grotesk"/>
                <a:sym typeface="Space Grotesk"/>
              </a:defRPr>
            </a:lvl4pPr>
            <a:lvl5pPr lvl="4" algn="ctr" rtl="0">
              <a:lnSpc>
                <a:spcPct val="100000"/>
              </a:lnSpc>
              <a:spcBef>
                <a:spcPts val="0"/>
              </a:spcBef>
              <a:spcAft>
                <a:spcPts val="0"/>
              </a:spcAft>
              <a:buSzPts val="2000"/>
              <a:buFont typeface="Space Grotesk"/>
              <a:buNone/>
              <a:defRPr sz="2000">
                <a:latin typeface="Space Grotesk"/>
                <a:ea typeface="Space Grotesk"/>
                <a:cs typeface="Space Grotesk"/>
                <a:sym typeface="Space Grotesk"/>
              </a:defRPr>
            </a:lvl5pPr>
            <a:lvl6pPr lvl="5" algn="ctr" rtl="0">
              <a:lnSpc>
                <a:spcPct val="100000"/>
              </a:lnSpc>
              <a:spcBef>
                <a:spcPts val="0"/>
              </a:spcBef>
              <a:spcAft>
                <a:spcPts val="0"/>
              </a:spcAft>
              <a:buSzPts val="2000"/>
              <a:buFont typeface="Space Grotesk"/>
              <a:buNone/>
              <a:defRPr sz="2000">
                <a:latin typeface="Space Grotesk"/>
                <a:ea typeface="Space Grotesk"/>
                <a:cs typeface="Space Grotesk"/>
                <a:sym typeface="Space Grotesk"/>
              </a:defRPr>
            </a:lvl6pPr>
            <a:lvl7pPr lvl="6" algn="ctr" rtl="0">
              <a:lnSpc>
                <a:spcPct val="100000"/>
              </a:lnSpc>
              <a:spcBef>
                <a:spcPts val="0"/>
              </a:spcBef>
              <a:spcAft>
                <a:spcPts val="0"/>
              </a:spcAft>
              <a:buSzPts val="2000"/>
              <a:buFont typeface="Space Grotesk"/>
              <a:buNone/>
              <a:defRPr sz="2000">
                <a:latin typeface="Space Grotesk"/>
                <a:ea typeface="Space Grotesk"/>
                <a:cs typeface="Space Grotesk"/>
                <a:sym typeface="Space Grotesk"/>
              </a:defRPr>
            </a:lvl7pPr>
            <a:lvl8pPr lvl="7" algn="ctr" rtl="0">
              <a:lnSpc>
                <a:spcPct val="100000"/>
              </a:lnSpc>
              <a:spcBef>
                <a:spcPts val="0"/>
              </a:spcBef>
              <a:spcAft>
                <a:spcPts val="0"/>
              </a:spcAft>
              <a:buSzPts val="2000"/>
              <a:buFont typeface="Space Grotesk"/>
              <a:buNone/>
              <a:defRPr sz="2000">
                <a:latin typeface="Space Grotesk"/>
                <a:ea typeface="Space Grotesk"/>
                <a:cs typeface="Space Grotesk"/>
                <a:sym typeface="Space Grotesk"/>
              </a:defRPr>
            </a:lvl8pPr>
            <a:lvl9pPr lvl="8" algn="ctr" rtl="0">
              <a:lnSpc>
                <a:spcPct val="100000"/>
              </a:lnSpc>
              <a:spcBef>
                <a:spcPts val="0"/>
              </a:spcBef>
              <a:spcAft>
                <a:spcPts val="0"/>
              </a:spcAft>
              <a:buSzPts val="2000"/>
              <a:buFont typeface="Space Grotesk"/>
              <a:buNone/>
              <a:defRPr sz="2000">
                <a:latin typeface="Space Grotesk"/>
                <a:ea typeface="Space Grotesk"/>
                <a:cs typeface="Space Grotesk"/>
                <a:sym typeface="Space Grotesk"/>
              </a:defRPr>
            </a:lvl9pPr>
          </a:lstStyle>
          <a:p>
            <a:endParaRPr/>
          </a:p>
        </p:txBody>
      </p:sp>
      <p:sp>
        <p:nvSpPr>
          <p:cNvPr id="2464" name="Google Shape;2464;p17"/>
          <p:cNvSpPr txBox="1">
            <a:spLocks noGrp="1"/>
          </p:cNvSpPr>
          <p:nvPr>
            <p:ph type="subTitle" idx="6"/>
          </p:nvPr>
        </p:nvSpPr>
        <p:spPr>
          <a:xfrm>
            <a:off x="5947527" y="1734117"/>
            <a:ext cx="2400300" cy="406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000"/>
              <a:buFont typeface="Space Grotesk"/>
              <a:buNone/>
              <a:defRPr sz="2000">
                <a:solidFill>
                  <a:schemeClr val="dk1"/>
                </a:solidFill>
                <a:latin typeface="Space Grotesk"/>
                <a:ea typeface="Space Grotesk"/>
                <a:cs typeface="Space Grotesk"/>
                <a:sym typeface="Space Grotesk"/>
              </a:defRPr>
            </a:lvl1pPr>
            <a:lvl2pPr lvl="1" algn="ctr" rtl="0">
              <a:lnSpc>
                <a:spcPct val="100000"/>
              </a:lnSpc>
              <a:spcBef>
                <a:spcPts val="0"/>
              </a:spcBef>
              <a:spcAft>
                <a:spcPts val="0"/>
              </a:spcAft>
              <a:buSzPts val="2000"/>
              <a:buFont typeface="Space Grotesk"/>
              <a:buNone/>
              <a:defRPr sz="2000">
                <a:latin typeface="Space Grotesk"/>
                <a:ea typeface="Space Grotesk"/>
                <a:cs typeface="Space Grotesk"/>
                <a:sym typeface="Space Grotesk"/>
              </a:defRPr>
            </a:lvl2pPr>
            <a:lvl3pPr lvl="2" algn="ctr" rtl="0">
              <a:lnSpc>
                <a:spcPct val="100000"/>
              </a:lnSpc>
              <a:spcBef>
                <a:spcPts val="0"/>
              </a:spcBef>
              <a:spcAft>
                <a:spcPts val="0"/>
              </a:spcAft>
              <a:buSzPts val="2000"/>
              <a:buFont typeface="Space Grotesk"/>
              <a:buNone/>
              <a:defRPr sz="2000">
                <a:latin typeface="Space Grotesk"/>
                <a:ea typeface="Space Grotesk"/>
                <a:cs typeface="Space Grotesk"/>
                <a:sym typeface="Space Grotesk"/>
              </a:defRPr>
            </a:lvl3pPr>
            <a:lvl4pPr lvl="3" algn="ctr" rtl="0">
              <a:lnSpc>
                <a:spcPct val="100000"/>
              </a:lnSpc>
              <a:spcBef>
                <a:spcPts val="0"/>
              </a:spcBef>
              <a:spcAft>
                <a:spcPts val="0"/>
              </a:spcAft>
              <a:buSzPts val="2000"/>
              <a:buFont typeface="Space Grotesk"/>
              <a:buNone/>
              <a:defRPr sz="2000">
                <a:latin typeface="Space Grotesk"/>
                <a:ea typeface="Space Grotesk"/>
                <a:cs typeface="Space Grotesk"/>
                <a:sym typeface="Space Grotesk"/>
              </a:defRPr>
            </a:lvl4pPr>
            <a:lvl5pPr lvl="4" algn="ctr" rtl="0">
              <a:lnSpc>
                <a:spcPct val="100000"/>
              </a:lnSpc>
              <a:spcBef>
                <a:spcPts val="0"/>
              </a:spcBef>
              <a:spcAft>
                <a:spcPts val="0"/>
              </a:spcAft>
              <a:buSzPts val="2000"/>
              <a:buFont typeface="Space Grotesk"/>
              <a:buNone/>
              <a:defRPr sz="2000">
                <a:latin typeface="Space Grotesk"/>
                <a:ea typeface="Space Grotesk"/>
                <a:cs typeface="Space Grotesk"/>
                <a:sym typeface="Space Grotesk"/>
              </a:defRPr>
            </a:lvl5pPr>
            <a:lvl6pPr lvl="5" algn="ctr" rtl="0">
              <a:lnSpc>
                <a:spcPct val="100000"/>
              </a:lnSpc>
              <a:spcBef>
                <a:spcPts val="0"/>
              </a:spcBef>
              <a:spcAft>
                <a:spcPts val="0"/>
              </a:spcAft>
              <a:buSzPts val="2000"/>
              <a:buFont typeface="Space Grotesk"/>
              <a:buNone/>
              <a:defRPr sz="2000">
                <a:latin typeface="Space Grotesk"/>
                <a:ea typeface="Space Grotesk"/>
                <a:cs typeface="Space Grotesk"/>
                <a:sym typeface="Space Grotesk"/>
              </a:defRPr>
            </a:lvl6pPr>
            <a:lvl7pPr lvl="6" algn="ctr" rtl="0">
              <a:lnSpc>
                <a:spcPct val="100000"/>
              </a:lnSpc>
              <a:spcBef>
                <a:spcPts val="0"/>
              </a:spcBef>
              <a:spcAft>
                <a:spcPts val="0"/>
              </a:spcAft>
              <a:buSzPts val="2000"/>
              <a:buFont typeface="Space Grotesk"/>
              <a:buNone/>
              <a:defRPr sz="2000">
                <a:latin typeface="Space Grotesk"/>
                <a:ea typeface="Space Grotesk"/>
                <a:cs typeface="Space Grotesk"/>
                <a:sym typeface="Space Grotesk"/>
              </a:defRPr>
            </a:lvl7pPr>
            <a:lvl8pPr lvl="7" algn="ctr" rtl="0">
              <a:lnSpc>
                <a:spcPct val="100000"/>
              </a:lnSpc>
              <a:spcBef>
                <a:spcPts val="0"/>
              </a:spcBef>
              <a:spcAft>
                <a:spcPts val="0"/>
              </a:spcAft>
              <a:buSzPts val="2000"/>
              <a:buFont typeface="Space Grotesk"/>
              <a:buNone/>
              <a:defRPr sz="2000">
                <a:latin typeface="Space Grotesk"/>
                <a:ea typeface="Space Grotesk"/>
                <a:cs typeface="Space Grotesk"/>
                <a:sym typeface="Space Grotesk"/>
              </a:defRPr>
            </a:lvl8pPr>
            <a:lvl9pPr lvl="8" algn="ctr" rtl="0">
              <a:lnSpc>
                <a:spcPct val="100000"/>
              </a:lnSpc>
              <a:spcBef>
                <a:spcPts val="0"/>
              </a:spcBef>
              <a:spcAft>
                <a:spcPts val="0"/>
              </a:spcAft>
              <a:buSzPts val="2000"/>
              <a:buFont typeface="Space Grotesk"/>
              <a:buNone/>
              <a:defRPr sz="2000">
                <a:latin typeface="Space Grotesk"/>
                <a:ea typeface="Space Grotesk"/>
                <a:cs typeface="Space Grotesk"/>
                <a:sym typeface="Space Grotesk"/>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four columns">
  <p:cSld name="CUSTOM_5_1">
    <p:spTree>
      <p:nvGrpSpPr>
        <p:cNvPr id="1" name="Shape 2465"/>
        <p:cNvGrpSpPr/>
        <p:nvPr/>
      </p:nvGrpSpPr>
      <p:grpSpPr>
        <a:xfrm>
          <a:off x="0" y="0"/>
          <a:ext cx="0" cy="0"/>
          <a:chOff x="0" y="0"/>
          <a:chExt cx="0" cy="0"/>
        </a:xfrm>
      </p:grpSpPr>
      <p:grpSp>
        <p:nvGrpSpPr>
          <p:cNvPr id="2466" name="Google Shape;2466;p18"/>
          <p:cNvGrpSpPr/>
          <p:nvPr/>
        </p:nvGrpSpPr>
        <p:grpSpPr>
          <a:xfrm rot="10800000">
            <a:off x="-1189531" y="4542333"/>
            <a:ext cx="11004300" cy="1396212"/>
            <a:chOff x="-867581" y="-611517"/>
            <a:chExt cx="11004300" cy="1396212"/>
          </a:xfrm>
        </p:grpSpPr>
        <p:sp>
          <p:nvSpPr>
            <p:cNvPr id="2467" name="Google Shape;2467;p18"/>
            <p:cNvSpPr/>
            <p:nvPr/>
          </p:nvSpPr>
          <p:spPr>
            <a:xfrm>
              <a:off x="-867581" y="-514805"/>
              <a:ext cx="11004300" cy="1299500"/>
            </a:xfrm>
            <a:custGeom>
              <a:avLst/>
              <a:gdLst/>
              <a:ahLst/>
              <a:cxnLst/>
              <a:rect l="l" t="t" r="r" b="b"/>
              <a:pathLst>
                <a:path w="440172" h="51980" extrusionOk="0">
                  <a:moveTo>
                    <a:pt x="6509" y="45738"/>
                  </a:moveTo>
                  <a:cubicBezTo>
                    <a:pt x="22130" y="52850"/>
                    <a:pt x="70327" y="50945"/>
                    <a:pt x="126905" y="51453"/>
                  </a:cubicBezTo>
                  <a:cubicBezTo>
                    <a:pt x="183484" y="51961"/>
                    <a:pt x="296831" y="48850"/>
                    <a:pt x="345980" y="48786"/>
                  </a:cubicBezTo>
                  <a:cubicBezTo>
                    <a:pt x="395129" y="48723"/>
                    <a:pt x="407639" y="54057"/>
                    <a:pt x="421799" y="51072"/>
                  </a:cubicBezTo>
                  <a:cubicBezTo>
                    <a:pt x="435960" y="48088"/>
                    <a:pt x="431705" y="39134"/>
                    <a:pt x="430943" y="30879"/>
                  </a:cubicBezTo>
                  <a:cubicBezTo>
                    <a:pt x="430181" y="22624"/>
                    <a:pt x="459582" y="5924"/>
                    <a:pt x="417227" y="1542"/>
                  </a:cubicBezTo>
                  <a:cubicBezTo>
                    <a:pt x="374873" y="-2839"/>
                    <a:pt x="240824" y="3384"/>
                    <a:pt x="176816" y="4590"/>
                  </a:cubicBezTo>
                  <a:cubicBezTo>
                    <a:pt x="112808" y="5797"/>
                    <a:pt x="61564" y="1923"/>
                    <a:pt x="33179" y="8781"/>
                  </a:cubicBezTo>
                  <a:cubicBezTo>
                    <a:pt x="4795" y="15639"/>
                    <a:pt x="-9112" y="38626"/>
                    <a:pt x="6509" y="45738"/>
                  </a:cubicBezTo>
                  <a:close/>
                </a:path>
              </a:pathLst>
            </a:custGeom>
            <a:gradFill>
              <a:gsLst>
                <a:gs pos="0">
                  <a:schemeClr val="accent6"/>
                </a:gs>
                <a:gs pos="100000">
                  <a:schemeClr val="accent5"/>
                </a:gs>
              </a:gsLst>
              <a:lin ang="5400012" scaled="0"/>
            </a:gradFill>
            <a:ln>
              <a:noFill/>
            </a:ln>
          </p:spPr>
        </p:sp>
        <p:sp>
          <p:nvSpPr>
            <p:cNvPr id="2468" name="Google Shape;2468;p18"/>
            <p:cNvSpPr/>
            <p:nvPr/>
          </p:nvSpPr>
          <p:spPr>
            <a:xfrm>
              <a:off x="2223501" y="-158212"/>
              <a:ext cx="950360" cy="385571"/>
            </a:xfrm>
            <a:custGeom>
              <a:avLst/>
              <a:gdLst/>
              <a:ahLst/>
              <a:cxnLst/>
              <a:rect l="l" t="t" r="r" b="b"/>
              <a:pathLst>
                <a:path w="8511" h="3453" extrusionOk="0">
                  <a:moveTo>
                    <a:pt x="223" y="54"/>
                  </a:moveTo>
                  <a:cubicBezTo>
                    <a:pt x="0" y="1089"/>
                    <a:pt x="0" y="2347"/>
                    <a:pt x="223" y="3373"/>
                  </a:cubicBezTo>
                  <a:lnTo>
                    <a:pt x="223" y="3373"/>
                  </a:lnTo>
                  <a:cubicBezTo>
                    <a:pt x="2917"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08" y="1"/>
                    <a:pt x="1570" y="18"/>
                    <a:pt x="223"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18"/>
            <p:cNvSpPr/>
            <p:nvPr/>
          </p:nvSpPr>
          <p:spPr>
            <a:xfrm>
              <a:off x="4226756" y="-158212"/>
              <a:ext cx="950471" cy="385571"/>
            </a:xfrm>
            <a:custGeom>
              <a:avLst/>
              <a:gdLst/>
              <a:ahLst/>
              <a:cxnLst/>
              <a:rect l="l" t="t" r="r" b="b"/>
              <a:pathLst>
                <a:path w="8512" h="3453" extrusionOk="0">
                  <a:moveTo>
                    <a:pt x="223" y="54"/>
                  </a:moveTo>
                  <a:cubicBezTo>
                    <a:pt x="0" y="1089"/>
                    <a:pt x="0" y="2347"/>
                    <a:pt x="223" y="3373"/>
                  </a:cubicBezTo>
                  <a:lnTo>
                    <a:pt x="223" y="3373"/>
                  </a:lnTo>
                  <a:cubicBezTo>
                    <a:pt x="2918" y="3453"/>
                    <a:pt x="5594" y="3453"/>
                    <a:pt x="8288" y="3373"/>
                  </a:cubicBezTo>
                  <a:lnTo>
                    <a:pt x="8288" y="3373"/>
                  </a:lnTo>
                  <a:cubicBezTo>
                    <a:pt x="8511" y="2347"/>
                    <a:pt x="8511" y="1089"/>
                    <a:pt x="8288" y="54"/>
                  </a:cubicBezTo>
                  <a:lnTo>
                    <a:pt x="8288" y="54"/>
                  </a:lnTo>
                  <a:cubicBezTo>
                    <a:pt x="6941" y="18"/>
                    <a:pt x="5594" y="1"/>
                    <a:pt x="4256" y="1"/>
                  </a:cubicBezTo>
                  <a:lnTo>
                    <a:pt x="4256" y="1"/>
                  </a:lnTo>
                  <a:cubicBezTo>
                    <a:pt x="2909" y="1"/>
                    <a:pt x="1571" y="18"/>
                    <a:pt x="223"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18"/>
            <p:cNvSpPr/>
            <p:nvPr/>
          </p:nvSpPr>
          <p:spPr>
            <a:xfrm>
              <a:off x="1790132" y="3120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603"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18"/>
            <p:cNvSpPr/>
            <p:nvPr/>
          </p:nvSpPr>
          <p:spPr>
            <a:xfrm>
              <a:off x="3793387" y="3120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18"/>
            <p:cNvSpPr/>
            <p:nvPr/>
          </p:nvSpPr>
          <p:spPr>
            <a:xfrm>
              <a:off x="4794568" y="312006"/>
              <a:ext cx="949466" cy="385571"/>
            </a:xfrm>
            <a:custGeom>
              <a:avLst/>
              <a:gdLst/>
              <a:ahLst/>
              <a:cxnLst/>
              <a:rect l="l" t="t" r="r" b="b"/>
              <a:pathLst>
                <a:path w="8503" h="3453" extrusionOk="0">
                  <a:moveTo>
                    <a:pt x="223" y="54"/>
                  </a:moveTo>
                  <a:cubicBezTo>
                    <a:pt x="0" y="1089"/>
                    <a:pt x="0" y="2346"/>
                    <a:pt x="223" y="3372"/>
                  </a:cubicBezTo>
                  <a:lnTo>
                    <a:pt x="223" y="3372"/>
                  </a:lnTo>
                  <a:cubicBezTo>
                    <a:pt x="2909" y="3453"/>
                    <a:pt x="5594" y="3453"/>
                    <a:pt x="8279" y="3372"/>
                  </a:cubicBezTo>
                  <a:lnTo>
                    <a:pt x="8279" y="3372"/>
                  </a:lnTo>
                  <a:cubicBezTo>
                    <a:pt x="8502" y="2346"/>
                    <a:pt x="8502" y="1089"/>
                    <a:pt x="8279" y="54"/>
                  </a:cubicBezTo>
                  <a:lnTo>
                    <a:pt x="8279" y="54"/>
                  </a:lnTo>
                  <a:cubicBezTo>
                    <a:pt x="6941" y="18"/>
                    <a:pt x="5594" y="0"/>
                    <a:pt x="4256" y="0"/>
                  </a:cubicBezTo>
                  <a:lnTo>
                    <a:pt x="4256" y="0"/>
                  </a:lnTo>
                  <a:cubicBezTo>
                    <a:pt x="2909" y="0"/>
                    <a:pt x="1562" y="18"/>
                    <a:pt x="223"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18"/>
            <p:cNvSpPr/>
            <p:nvPr/>
          </p:nvSpPr>
          <p:spPr>
            <a:xfrm>
              <a:off x="767065" y="3120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594" y="0"/>
                    <a:pt x="4256" y="0"/>
                  </a:cubicBezTo>
                  <a:lnTo>
                    <a:pt x="4256" y="0"/>
                  </a:lnTo>
                  <a:cubicBezTo>
                    <a:pt x="2909"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18"/>
            <p:cNvSpPr/>
            <p:nvPr/>
          </p:nvSpPr>
          <p:spPr>
            <a:xfrm>
              <a:off x="3231605" y="-158212"/>
              <a:ext cx="950360" cy="385571"/>
            </a:xfrm>
            <a:custGeom>
              <a:avLst/>
              <a:gdLst/>
              <a:ahLst/>
              <a:cxnLst/>
              <a:rect l="l" t="t" r="r" b="b"/>
              <a:pathLst>
                <a:path w="8511" h="3453" extrusionOk="0">
                  <a:moveTo>
                    <a:pt x="223" y="54"/>
                  </a:moveTo>
                  <a:cubicBezTo>
                    <a:pt x="0" y="1089"/>
                    <a:pt x="0" y="2347"/>
                    <a:pt x="223" y="3373"/>
                  </a:cubicBezTo>
                  <a:lnTo>
                    <a:pt x="223" y="3373"/>
                  </a:lnTo>
                  <a:cubicBezTo>
                    <a:pt x="2917"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17" y="1"/>
                    <a:pt x="1570" y="18"/>
                    <a:pt x="223"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18"/>
            <p:cNvSpPr/>
            <p:nvPr/>
          </p:nvSpPr>
          <p:spPr>
            <a:xfrm>
              <a:off x="5226931" y="-158212"/>
              <a:ext cx="950360" cy="385571"/>
            </a:xfrm>
            <a:custGeom>
              <a:avLst/>
              <a:gdLst/>
              <a:ahLst/>
              <a:cxnLst/>
              <a:rect l="l" t="t" r="r" b="b"/>
              <a:pathLst>
                <a:path w="8511" h="3453" extrusionOk="0">
                  <a:moveTo>
                    <a:pt x="232" y="54"/>
                  </a:moveTo>
                  <a:cubicBezTo>
                    <a:pt x="0" y="1089"/>
                    <a:pt x="9" y="2347"/>
                    <a:pt x="232" y="3373"/>
                  </a:cubicBezTo>
                  <a:lnTo>
                    <a:pt x="232" y="3373"/>
                  </a:lnTo>
                  <a:cubicBezTo>
                    <a:pt x="2917" y="3453"/>
                    <a:pt x="5603" y="3453"/>
                    <a:pt x="8288" y="3373"/>
                  </a:cubicBezTo>
                  <a:lnTo>
                    <a:pt x="8288" y="3373"/>
                  </a:lnTo>
                  <a:cubicBezTo>
                    <a:pt x="8511" y="2347"/>
                    <a:pt x="8511" y="1089"/>
                    <a:pt x="8288" y="54"/>
                  </a:cubicBezTo>
                  <a:lnTo>
                    <a:pt x="8288" y="54"/>
                  </a:lnTo>
                  <a:cubicBezTo>
                    <a:pt x="6941" y="18"/>
                    <a:pt x="5603" y="1"/>
                    <a:pt x="4256" y="1"/>
                  </a:cubicBezTo>
                  <a:lnTo>
                    <a:pt x="4256" y="1"/>
                  </a:lnTo>
                  <a:cubicBezTo>
                    <a:pt x="2917" y="1"/>
                    <a:pt x="1570" y="18"/>
                    <a:pt x="232" y="54"/>
                  </a:cubicBezTo>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18"/>
            <p:cNvSpPr/>
            <p:nvPr/>
          </p:nvSpPr>
          <p:spPr>
            <a:xfrm>
              <a:off x="1200434" y="-158212"/>
              <a:ext cx="950360" cy="385571"/>
            </a:xfrm>
            <a:custGeom>
              <a:avLst/>
              <a:gdLst/>
              <a:ahLst/>
              <a:cxnLst/>
              <a:rect l="l" t="t" r="r" b="b"/>
              <a:pathLst>
                <a:path w="8511" h="3453" extrusionOk="0">
                  <a:moveTo>
                    <a:pt x="223" y="54"/>
                  </a:moveTo>
                  <a:cubicBezTo>
                    <a:pt x="0" y="1089"/>
                    <a:pt x="0" y="2347"/>
                    <a:pt x="223" y="3373"/>
                  </a:cubicBezTo>
                  <a:lnTo>
                    <a:pt x="223" y="3373"/>
                  </a:lnTo>
                  <a:cubicBezTo>
                    <a:pt x="2909" y="3453"/>
                    <a:pt x="5594" y="3453"/>
                    <a:pt x="8279" y="3373"/>
                  </a:cubicBezTo>
                  <a:lnTo>
                    <a:pt x="8279" y="3373"/>
                  </a:lnTo>
                  <a:cubicBezTo>
                    <a:pt x="8511" y="2347"/>
                    <a:pt x="8511" y="1089"/>
                    <a:pt x="8279" y="54"/>
                  </a:cubicBezTo>
                  <a:lnTo>
                    <a:pt x="8279" y="54"/>
                  </a:lnTo>
                  <a:cubicBezTo>
                    <a:pt x="6941" y="18"/>
                    <a:pt x="5594" y="1"/>
                    <a:pt x="4256" y="1"/>
                  </a:cubicBezTo>
                  <a:lnTo>
                    <a:pt x="4256" y="1"/>
                  </a:lnTo>
                  <a:cubicBezTo>
                    <a:pt x="2909" y="1"/>
                    <a:pt x="1570" y="18"/>
                    <a:pt x="223" y="54"/>
                  </a:cubicBezTo>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18"/>
            <p:cNvSpPr/>
            <p:nvPr/>
          </p:nvSpPr>
          <p:spPr>
            <a:xfrm>
              <a:off x="190320" y="-158212"/>
              <a:ext cx="950471" cy="385571"/>
            </a:xfrm>
            <a:custGeom>
              <a:avLst/>
              <a:gdLst/>
              <a:ahLst/>
              <a:cxnLst/>
              <a:rect l="l" t="t" r="r" b="b"/>
              <a:pathLst>
                <a:path w="8512" h="3453" extrusionOk="0">
                  <a:moveTo>
                    <a:pt x="223" y="54"/>
                  </a:moveTo>
                  <a:cubicBezTo>
                    <a:pt x="0" y="1089"/>
                    <a:pt x="0" y="2347"/>
                    <a:pt x="223" y="3373"/>
                  </a:cubicBezTo>
                  <a:lnTo>
                    <a:pt x="223" y="3373"/>
                  </a:lnTo>
                  <a:cubicBezTo>
                    <a:pt x="2918"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09" y="1"/>
                    <a:pt x="1570" y="18"/>
                    <a:pt x="223"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18"/>
            <p:cNvSpPr/>
            <p:nvPr/>
          </p:nvSpPr>
          <p:spPr>
            <a:xfrm>
              <a:off x="2798236" y="3120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603"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18"/>
            <p:cNvSpPr/>
            <p:nvPr/>
          </p:nvSpPr>
          <p:spPr>
            <a:xfrm>
              <a:off x="-243048" y="3120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603"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18"/>
            <p:cNvSpPr/>
            <p:nvPr/>
          </p:nvSpPr>
          <p:spPr>
            <a:xfrm>
              <a:off x="5837511" y="3120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18"/>
            <p:cNvSpPr/>
            <p:nvPr/>
          </p:nvSpPr>
          <p:spPr>
            <a:xfrm>
              <a:off x="2202597" y="-171229"/>
              <a:ext cx="973384" cy="222325"/>
            </a:xfrm>
            <a:custGeom>
              <a:avLst/>
              <a:gdLst/>
              <a:ahLst/>
              <a:cxnLst/>
              <a:rect l="l" t="t" r="r" b="b"/>
              <a:pathLst>
                <a:path w="8717" h="1991" extrusionOk="0">
                  <a:moveTo>
                    <a:pt x="4635" y="0"/>
                  </a:moveTo>
                  <a:cubicBezTo>
                    <a:pt x="2550" y="0"/>
                    <a:pt x="376" y="43"/>
                    <a:pt x="251" y="118"/>
                  </a:cubicBezTo>
                  <a:cubicBezTo>
                    <a:pt x="1" y="251"/>
                    <a:pt x="251" y="1991"/>
                    <a:pt x="251" y="1991"/>
                  </a:cubicBezTo>
                  <a:cubicBezTo>
                    <a:pt x="251" y="1991"/>
                    <a:pt x="108" y="501"/>
                    <a:pt x="4354" y="278"/>
                  </a:cubicBezTo>
                  <a:cubicBezTo>
                    <a:pt x="4629" y="263"/>
                    <a:pt x="4886" y="256"/>
                    <a:pt x="5127" y="256"/>
                  </a:cubicBezTo>
                  <a:cubicBezTo>
                    <a:pt x="8606" y="256"/>
                    <a:pt x="8645" y="1723"/>
                    <a:pt x="8645" y="1723"/>
                  </a:cubicBezTo>
                  <a:cubicBezTo>
                    <a:pt x="8645" y="1723"/>
                    <a:pt x="8717" y="278"/>
                    <a:pt x="8494" y="118"/>
                  </a:cubicBezTo>
                  <a:cubicBezTo>
                    <a:pt x="8387" y="36"/>
                    <a:pt x="6549" y="0"/>
                    <a:pt x="4635" y="0"/>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18"/>
            <p:cNvSpPr/>
            <p:nvPr/>
          </p:nvSpPr>
          <p:spPr>
            <a:xfrm>
              <a:off x="3242664" y="-216901"/>
              <a:ext cx="925591" cy="156443"/>
            </a:xfrm>
            <a:custGeom>
              <a:avLst/>
              <a:gdLst/>
              <a:ahLst/>
              <a:cxnLst/>
              <a:rect l="l" t="t" r="r" b="b"/>
              <a:pathLst>
                <a:path w="8289" h="1401" extrusionOk="0">
                  <a:moveTo>
                    <a:pt x="0" y="1401"/>
                  </a:moveTo>
                  <a:cubicBezTo>
                    <a:pt x="348" y="357"/>
                    <a:pt x="3783" y="785"/>
                    <a:pt x="5603" y="767"/>
                  </a:cubicBezTo>
                  <a:cubicBezTo>
                    <a:pt x="7423" y="741"/>
                    <a:pt x="8288" y="1151"/>
                    <a:pt x="8288" y="1151"/>
                  </a:cubicBezTo>
                  <a:lnTo>
                    <a:pt x="8190" y="580"/>
                  </a:lnTo>
                  <a:cubicBezTo>
                    <a:pt x="8190" y="580"/>
                    <a:pt x="4006" y="0"/>
                    <a:pt x="125" y="580"/>
                  </a:cubicBezTo>
                  <a:cubicBezTo>
                    <a:pt x="125" y="580"/>
                    <a:pt x="27" y="1106"/>
                    <a:pt x="0" y="140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18"/>
            <p:cNvSpPr/>
            <p:nvPr/>
          </p:nvSpPr>
          <p:spPr>
            <a:xfrm>
              <a:off x="4229913" y="-203948"/>
              <a:ext cx="427454" cy="207250"/>
            </a:xfrm>
            <a:custGeom>
              <a:avLst/>
              <a:gdLst/>
              <a:ahLst/>
              <a:cxnLst/>
              <a:rect l="l" t="t" r="r" b="b"/>
              <a:pathLst>
                <a:path w="3828" h="1856" extrusionOk="0">
                  <a:moveTo>
                    <a:pt x="3827" y="446"/>
                  </a:moveTo>
                  <a:cubicBezTo>
                    <a:pt x="643" y="625"/>
                    <a:pt x="36" y="1856"/>
                    <a:pt x="36" y="1856"/>
                  </a:cubicBezTo>
                  <a:cubicBezTo>
                    <a:pt x="36" y="1856"/>
                    <a:pt x="0" y="919"/>
                    <a:pt x="196" y="464"/>
                  </a:cubicBezTo>
                  <a:cubicBezTo>
                    <a:pt x="402" y="0"/>
                    <a:pt x="3827" y="446"/>
                    <a:pt x="3827" y="446"/>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18"/>
            <p:cNvSpPr/>
            <p:nvPr/>
          </p:nvSpPr>
          <p:spPr>
            <a:xfrm>
              <a:off x="1770333" y="298889"/>
              <a:ext cx="972379" cy="222437"/>
            </a:xfrm>
            <a:custGeom>
              <a:avLst/>
              <a:gdLst/>
              <a:ahLst/>
              <a:cxnLst/>
              <a:rect l="l" t="t" r="r" b="b"/>
              <a:pathLst>
                <a:path w="8708" h="1992" extrusionOk="0">
                  <a:moveTo>
                    <a:pt x="4625" y="1"/>
                  </a:moveTo>
                  <a:cubicBezTo>
                    <a:pt x="2541" y="1"/>
                    <a:pt x="367" y="44"/>
                    <a:pt x="241" y="118"/>
                  </a:cubicBezTo>
                  <a:cubicBezTo>
                    <a:pt x="0" y="252"/>
                    <a:pt x="241" y="1992"/>
                    <a:pt x="241" y="1992"/>
                  </a:cubicBezTo>
                  <a:cubicBezTo>
                    <a:pt x="241" y="1992"/>
                    <a:pt x="98" y="502"/>
                    <a:pt x="4345" y="279"/>
                  </a:cubicBezTo>
                  <a:cubicBezTo>
                    <a:pt x="4611" y="265"/>
                    <a:pt x="4861" y="258"/>
                    <a:pt x="5096" y="258"/>
                  </a:cubicBezTo>
                  <a:cubicBezTo>
                    <a:pt x="8604" y="258"/>
                    <a:pt x="8636" y="1724"/>
                    <a:pt x="8636" y="1724"/>
                  </a:cubicBezTo>
                  <a:cubicBezTo>
                    <a:pt x="8636" y="1724"/>
                    <a:pt x="8707" y="279"/>
                    <a:pt x="8484" y="118"/>
                  </a:cubicBezTo>
                  <a:cubicBezTo>
                    <a:pt x="8377" y="37"/>
                    <a:pt x="6539" y="1"/>
                    <a:pt x="4625" y="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18"/>
            <p:cNvSpPr/>
            <p:nvPr/>
          </p:nvSpPr>
          <p:spPr>
            <a:xfrm>
              <a:off x="2809284" y="254223"/>
              <a:ext cx="925591" cy="155549"/>
            </a:xfrm>
            <a:custGeom>
              <a:avLst/>
              <a:gdLst/>
              <a:ahLst/>
              <a:cxnLst/>
              <a:rect l="l" t="t" r="r" b="b"/>
              <a:pathLst>
                <a:path w="8289" h="1393" extrusionOk="0">
                  <a:moveTo>
                    <a:pt x="1" y="1393"/>
                  </a:moveTo>
                  <a:cubicBezTo>
                    <a:pt x="358" y="349"/>
                    <a:pt x="3783" y="777"/>
                    <a:pt x="5603" y="759"/>
                  </a:cubicBezTo>
                  <a:cubicBezTo>
                    <a:pt x="7423" y="741"/>
                    <a:pt x="8288" y="1143"/>
                    <a:pt x="8288" y="1143"/>
                  </a:cubicBezTo>
                  <a:lnTo>
                    <a:pt x="8190" y="572"/>
                  </a:lnTo>
                  <a:cubicBezTo>
                    <a:pt x="8190" y="572"/>
                    <a:pt x="4015" y="1"/>
                    <a:pt x="126" y="572"/>
                  </a:cubicBezTo>
                  <a:cubicBezTo>
                    <a:pt x="126" y="572"/>
                    <a:pt x="28" y="1098"/>
                    <a:pt x="1" y="139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18"/>
            <p:cNvSpPr/>
            <p:nvPr/>
          </p:nvSpPr>
          <p:spPr>
            <a:xfrm>
              <a:off x="3796533" y="266171"/>
              <a:ext cx="427454" cy="207362"/>
            </a:xfrm>
            <a:custGeom>
              <a:avLst/>
              <a:gdLst/>
              <a:ahLst/>
              <a:cxnLst/>
              <a:rect l="l" t="t" r="r" b="b"/>
              <a:pathLst>
                <a:path w="3828" h="1857" extrusionOk="0">
                  <a:moveTo>
                    <a:pt x="3828" y="447"/>
                  </a:moveTo>
                  <a:cubicBezTo>
                    <a:pt x="643" y="634"/>
                    <a:pt x="36" y="1856"/>
                    <a:pt x="36" y="1856"/>
                  </a:cubicBezTo>
                  <a:cubicBezTo>
                    <a:pt x="36" y="1856"/>
                    <a:pt x="1" y="929"/>
                    <a:pt x="197" y="465"/>
                  </a:cubicBezTo>
                  <a:cubicBezTo>
                    <a:pt x="402" y="1"/>
                    <a:pt x="3828" y="447"/>
                    <a:pt x="3828" y="447"/>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18"/>
            <p:cNvSpPr/>
            <p:nvPr/>
          </p:nvSpPr>
          <p:spPr>
            <a:xfrm>
              <a:off x="779064" y="254223"/>
              <a:ext cx="925591" cy="155549"/>
            </a:xfrm>
            <a:custGeom>
              <a:avLst/>
              <a:gdLst/>
              <a:ahLst/>
              <a:cxnLst/>
              <a:rect l="l" t="t" r="r" b="b"/>
              <a:pathLst>
                <a:path w="8289" h="1393" extrusionOk="0">
                  <a:moveTo>
                    <a:pt x="1" y="1393"/>
                  </a:moveTo>
                  <a:cubicBezTo>
                    <a:pt x="358" y="349"/>
                    <a:pt x="3783" y="777"/>
                    <a:pt x="5603" y="759"/>
                  </a:cubicBezTo>
                  <a:cubicBezTo>
                    <a:pt x="7423" y="741"/>
                    <a:pt x="8288" y="1143"/>
                    <a:pt x="8288" y="1143"/>
                  </a:cubicBezTo>
                  <a:lnTo>
                    <a:pt x="8190" y="572"/>
                  </a:lnTo>
                  <a:cubicBezTo>
                    <a:pt x="8190" y="572"/>
                    <a:pt x="4015" y="1"/>
                    <a:pt x="135" y="572"/>
                  </a:cubicBezTo>
                  <a:cubicBezTo>
                    <a:pt x="135" y="572"/>
                    <a:pt x="27" y="1098"/>
                    <a:pt x="1" y="139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18"/>
            <p:cNvSpPr/>
            <p:nvPr/>
          </p:nvSpPr>
          <p:spPr>
            <a:xfrm>
              <a:off x="4920239" y="-126228"/>
              <a:ext cx="219310" cy="265986"/>
            </a:xfrm>
            <a:custGeom>
              <a:avLst/>
              <a:gdLst/>
              <a:ahLst/>
              <a:cxnLst/>
              <a:rect l="l" t="t" r="r" b="b"/>
              <a:pathLst>
                <a:path w="1964" h="2382" extrusionOk="0">
                  <a:moveTo>
                    <a:pt x="946" y="268"/>
                  </a:moveTo>
                  <a:cubicBezTo>
                    <a:pt x="696" y="241"/>
                    <a:pt x="447" y="384"/>
                    <a:pt x="295" y="580"/>
                  </a:cubicBezTo>
                  <a:cubicBezTo>
                    <a:pt x="143" y="785"/>
                    <a:pt x="81" y="1035"/>
                    <a:pt x="45" y="1276"/>
                  </a:cubicBezTo>
                  <a:cubicBezTo>
                    <a:pt x="18" y="1481"/>
                    <a:pt x="0" y="1686"/>
                    <a:pt x="63" y="1882"/>
                  </a:cubicBezTo>
                  <a:cubicBezTo>
                    <a:pt x="116" y="2070"/>
                    <a:pt x="259" y="2248"/>
                    <a:pt x="447" y="2311"/>
                  </a:cubicBezTo>
                  <a:cubicBezTo>
                    <a:pt x="670" y="2382"/>
                    <a:pt x="919" y="2293"/>
                    <a:pt x="1116" y="2168"/>
                  </a:cubicBezTo>
                  <a:cubicBezTo>
                    <a:pt x="1517" y="1918"/>
                    <a:pt x="1847" y="1525"/>
                    <a:pt x="1910" y="1062"/>
                  </a:cubicBezTo>
                  <a:cubicBezTo>
                    <a:pt x="1963" y="598"/>
                    <a:pt x="1669" y="80"/>
                    <a:pt x="1214"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18"/>
            <p:cNvSpPr/>
            <p:nvPr/>
          </p:nvSpPr>
          <p:spPr>
            <a:xfrm>
              <a:off x="4337449" y="390791"/>
              <a:ext cx="219310" cy="266991"/>
            </a:xfrm>
            <a:custGeom>
              <a:avLst/>
              <a:gdLst/>
              <a:ahLst/>
              <a:cxnLst/>
              <a:rect l="l" t="t" r="r" b="b"/>
              <a:pathLst>
                <a:path w="1964" h="2391" extrusionOk="0">
                  <a:moveTo>
                    <a:pt x="946" y="268"/>
                  </a:moveTo>
                  <a:cubicBezTo>
                    <a:pt x="697" y="241"/>
                    <a:pt x="447" y="384"/>
                    <a:pt x="295" y="580"/>
                  </a:cubicBezTo>
                  <a:cubicBezTo>
                    <a:pt x="143" y="785"/>
                    <a:pt x="81" y="1035"/>
                    <a:pt x="45" y="1285"/>
                  </a:cubicBezTo>
                  <a:cubicBezTo>
                    <a:pt x="19" y="1481"/>
                    <a:pt x="1" y="1686"/>
                    <a:pt x="63" y="1882"/>
                  </a:cubicBezTo>
                  <a:cubicBezTo>
                    <a:pt x="117" y="2070"/>
                    <a:pt x="250" y="2248"/>
                    <a:pt x="447" y="2311"/>
                  </a:cubicBezTo>
                  <a:cubicBezTo>
                    <a:pt x="670" y="2391"/>
                    <a:pt x="911" y="2293"/>
                    <a:pt x="1116" y="2168"/>
                  </a:cubicBezTo>
                  <a:cubicBezTo>
                    <a:pt x="1517" y="1927"/>
                    <a:pt x="1847" y="1534"/>
                    <a:pt x="1910" y="1071"/>
                  </a:cubicBezTo>
                  <a:cubicBezTo>
                    <a:pt x="1963" y="598"/>
                    <a:pt x="1669" y="80"/>
                    <a:pt x="1214"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18"/>
            <p:cNvSpPr/>
            <p:nvPr/>
          </p:nvSpPr>
          <p:spPr>
            <a:xfrm>
              <a:off x="4834591" y="-74526"/>
              <a:ext cx="60857" cy="104742"/>
            </a:xfrm>
            <a:custGeom>
              <a:avLst/>
              <a:gdLst/>
              <a:ahLst/>
              <a:cxnLst/>
              <a:rect l="l" t="t" r="r" b="b"/>
              <a:pathLst>
                <a:path w="545" h="938" extrusionOk="0">
                  <a:moveTo>
                    <a:pt x="188" y="938"/>
                  </a:moveTo>
                  <a:cubicBezTo>
                    <a:pt x="0" y="688"/>
                    <a:pt x="18" y="304"/>
                    <a:pt x="241" y="81"/>
                  </a:cubicBezTo>
                  <a:cubicBezTo>
                    <a:pt x="286" y="37"/>
                    <a:pt x="348" y="1"/>
                    <a:pt x="411" y="28"/>
                  </a:cubicBezTo>
                  <a:cubicBezTo>
                    <a:pt x="437" y="46"/>
                    <a:pt x="455" y="90"/>
                    <a:pt x="464" y="126"/>
                  </a:cubicBezTo>
                  <a:cubicBezTo>
                    <a:pt x="544" y="393"/>
                    <a:pt x="446" y="697"/>
                    <a:pt x="223" y="866"/>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18"/>
            <p:cNvSpPr/>
            <p:nvPr/>
          </p:nvSpPr>
          <p:spPr>
            <a:xfrm>
              <a:off x="5306256" y="-152762"/>
              <a:ext cx="479266" cy="336893"/>
            </a:xfrm>
            <a:custGeom>
              <a:avLst/>
              <a:gdLst/>
              <a:ahLst/>
              <a:cxnLst/>
              <a:rect l="l" t="t" r="r" b="b"/>
              <a:pathLst>
                <a:path w="4292" h="3017" extrusionOk="0">
                  <a:moveTo>
                    <a:pt x="0" y="2258"/>
                  </a:moveTo>
                  <a:cubicBezTo>
                    <a:pt x="0" y="2508"/>
                    <a:pt x="36" y="2802"/>
                    <a:pt x="250" y="2936"/>
                  </a:cubicBezTo>
                  <a:cubicBezTo>
                    <a:pt x="375" y="3016"/>
                    <a:pt x="527" y="3016"/>
                    <a:pt x="678" y="3016"/>
                  </a:cubicBezTo>
                  <a:cubicBezTo>
                    <a:pt x="1704" y="2980"/>
                    <a:pt x="2721" y="2713"/>
                    <a:pt x="3622" y="2231"/>
                  </a:cubicBezTo>
                  <a:cubicBezTo>
                    <a:pt x="3783" y="2142"/>
                    <a:pt x="3943" y="2044"/>
                    <a:pt x="4050" y="1901"/>
                  </a:cubicBezTo>
                  <a:cubicBezTo>
                    <a:pt x="4291" y="1580"/>
                    <a:pt x="4175" y="1080"/>
                    <a:pt x="3890" y="795"/>
                  </a:cubicBezTo>
                  <a:cubicBezTo>
                    <a:pt x="3604" y="500"/>
                    <a:pt x="3203" y="375"/>
                    <a:pt x="2801" y="286"/>
                  </a:cubicBezTo>
                  <a:cubicBezTo>
                    <a:pt x="2382" y="188"/>
                    <a:pt x="1963" y="126"/>
                    <a:pt x="1526" y="99"/>
                  </a:cubicBezTo>
                  <a:cubicBezTo>
                    <a:pt x="72" y="1"/>
                    <a:pt x="0" y="1027"/>
                    <a:pt x="0" y="225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18"/>
            <p:cNvSpPr/>
            <p:nvPr/>
          </p:nvSpPr>
          <p:spPr>
            <a:xfrm>
              <a:off x="5800855" y="-9200"/>
              <a:ext cx="247226" cy="172411"/>
            </a:xfrm>
            <a:custGeom>
              <a:avLst/>
              <a:gdLst/>
              <a:ahLst/>
              <a:cxnLst/>
              <a:rect l="l" t="t" r="r" b="b"/>
              <a:pathLst>
                <a:path w="2214" h="1544" extrusionOk="0">
                  <a:moveTo>
                    <a:pt x="1143" y="134"/>
                  </a:moveTo>
                  <a:cubicBezTo>
                    <a:pt x="1277" y="62"/>
                    <a:pt x="1428" y="0"/>
                    <a:pt x="1589" y="0"/>
                  </a:cubicBezTo>
                  <a:cubicBezTo>
                    <a:pt x="1963" y="9"/>
                    <a:pt x="2213" y="473"/>
                    <a:pt x="2106" y="830"/>
                  </a:cubicBezTo>
                  <a:cubicBezTo>
                    <a:pt x="1990" y="1187"/>
                    <a:pt x="1616" y="1418"/>
                    <a:pt x="1250" y="1481"/>
                  </a:cubicBezTo>
                  <a:cubicBezTo>
                    <a:pt x="929" y="1526"/>
                    <a:pt x="126" y="1543"/>
                    <a:pt x="63" y="1124"/>
                  </a:cubicBezTo>
                  <a:cubicBezTo>
                    <a:pt x="1" y="723"/>
                    <a:pt x="866" y="268"/>
                    <a:pt x="1143" y="13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18"/>
            <p:cNvSpPr/>
            <p:nvPr/>
          </p:nvSpPr>
          <p:spPr>
            <a:xfrm>
              <a:off x="5933395" y="437580"/>
              <a:ext cx="248120" cy="172411"/>
            </a:xfrm>
            <a:custGeom>
              <a:avLst/>
              <a:gdLst/>
              <a:ahLst/>
              <a:cxnLst/>
              <a:rect l="l" t="t" r="r" b="b"/>
              <a:pathLst>
                <a:path w="2222" h="1544" extrusionOk="0">
                  <a:moveTo>
                    <a:pt x="1142" y="134"/>
                  </a:moveTo>
                  <a:cubicBezTo>
                    <a:pt x="1285" y="63"/>
                    <a:pt x="1428" y="0"/>
                    <a:pt x="1588" y="0"/>
                  </a:cubicBezTo>
                  <a:cubicBezTo>
                    <a:pt x="1963" y="9"/>
                    <a:pt x="2222" y="473"/>
                    <a:pt x="2106" y="830"/>
                  </a:cubicBezTo>
                  <a:cubicBezTo>
                    <a:pt x="1990" y="1187"/>
                    <a:pt x="1624" y="1419"/>
                    <a:pt x="1249" y="1481"/>
                  </a:cubicBezTo>
                  <a:cubicBezTo>
                    <a:pt x="928" y="1526"/>
                    <a:pt x="134" y="1544"/>
                    <a:pt x="63" y="1124"/>
                  </a:cubicBezTo>
                  <a:cubicBezTo>
                    <a:pt x="0" y="723"/>
                    <a:pt x="874" y="268"/>
                    <a:pt x="1142" y="13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18"/>
            <p:cNvSpPr/>
            <p:nvPr/>
          </p:nvSpPr>
          <p:spPr>
            <a:xfrm>
              <a:off x="2935803" y="296098"/>
              <a:ext cx="455370" cy="400542"/>
            </a:xfrm>
            <a:custGeom>
              <a:avLst/>
              <a:gdLst/>
              <a:ahLst/>
              <a:cxnLst/>
              <a:rect l="l" t="t" r="r" b="b"/>
              <a:pathLst>
                <a:path w="4078" h="3587" extrusionOk="0">
                  <a:moveTo>
                    <a:pt x="2383" y="3043"/>
                  </a:moveTo>
                  <a:cubicBezTo>
                    <a:pt x="4078" y="2142"/>
                    <a:pt x="2347" y="1"/>
                    <a:pt x="875" y="919"/>
                  </a:cubicBezTo>
                  <a:cubicBezTo>
                    <a:pt x="331" y="1267"/>
                    <a:pt x="1" y="1927"/>
                    <a:pt x="143" y="2579"/>
                  </a:cubicBezTo>
                  <a:cubicBezTo>
                    <a:pt x="367" y="3587"/>
                    <a:pt x="1651" y="3435"/>
                    <a:pt x="2383" y="3043"/>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18"/>
            <p:cNvSpPr/>
            <p:nvPr/>
          </p:nvSpPr>
          <p:spPr>
            <a:xfrm>
              <a:off x="366677" y="491404"/>
              <a:ext cx="108650" cy="122608"/>
            </a:xfrm>
            <a:custGeom>
              <a:avLst/>
              <a:gdLst/>
              <a:ahLst/>
              <a:cxnLst/>
              <a:rect l="l" t="t" r="r" b="b"/>
              <a:pathLst>
                <a:path w="973" h="1098" extrusionOk="0">
                  <a:moveTo>
                    <a:pt x="54" y="1008"/>
                  </a:moveTo>
                  <a:cubicBezTo>
                    <a:pt x="0" y="651"/>
                    <a:pt x="188" y="259"/>
                    <a:pt x="509" y="89"/>
                  </a:cubicBezTo>
                  <a:cubicBezTo>
                    <a:pt x="598" y="36"/>
                    <a:pt x="696" y="0"/>
                    <a:pt x="785" y="36"/>
                  </a:cubicBezTo>
                  <a:cubicBezTo>
                    <a:pt x="964" y="98"/>
                    <a:pt x="973" y="348"/>
                    <a:pt x="901" y="517"/>
                  </a:cubicBezTo>
                  <a:cubicBezTo>
                    <a:pt x="794" y="794"/>
                    <a:pt x="553" y="1008"/>
                    <a:pt x="268" y="1097"/>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18"/>
            <p:cNvSpPr/>
            <p:nvPr/>
          </p:nvSpPr>
          <p:spPr>
            <a:xfrm>
              <a:off x="3351205" y="371808"/>
              <a:ext cx="108762" cy="121603"/>
            </a:xfrm>
            <a:custGeom>
              <a:avLst/>
              <a:gdLst/>
              <a:ahLst/>
              <a:cxnLst/>
              <a:rect l="l" t="t" r="r" b="b"/>
              <a:pathLst>
                <a:path w="974" h="1089" extrusionOk="0">
                  <a:moveTo>
                    <a:pt x="54" y="1000"/>
                  </a:moveTo>
                  <a:cubicBezTo>
                    <a:pt x="1" y="643"/>
                    <a:pt x="197" y="250"/>
                    <a:pt x="509" y="81"/>
                  </a:cubicBezTo>
                  <a:cubicBezTo>
                    <a:pt x="599" y="27"/>
                    <a:pt x="697" y="1"/>
                    <a:pt x="795" y="27"/>
                  </a:cubicBezTo>
                  <a:cubicBezTo>
                    <a:pt x="964" y="90"/>
                    <a:pt x="973" y="340"/>
                    <a:pt x="902" y="509"/>
                  </a:cubicBezTo>
                  <a:cubicBezTo>
                    <a:pt x="795" y="786"/>
                    <a:pt x="554" y="1000"/>
                    <a:pt x="268" y="1089"/>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18"/>
            <p:cNvSpPr/>
            <p:nvPr/>
          </p:nvSpPr>
          <p:spPr>
            <a:xfrm>
              <a:off x="3362148" y="-112381"/>
              <a:ext cx="451462" cy="274138"/>
            </a:xfrm>
            <a:custGeom>
              <a:avLst/>
              <a:gdLst/>
              <a:ahLst/>
              <a:cxnLst/>
              <a:rect l="l" t="t" r="r" b="b"/>
              <a:pathLst>
                <a:path w="4043" h="2455" extrusionOk="0">
                  <a:moveTo>
                    <a:pt x="1437" y="2418"/>
                  </a:moveTo>
                  <a:cubicBezTo>
                    <a:pt x="1848" y="2454"/>
                    <a:pt x="2285" y="2418"/>
                    <a:pt x="2642" y="2213"/>
                  </a:cubicBezTo>
                  <a:cubicBezTo>
                    <a:pt x="4042" y="1393"/>
                    <a:pt x="2517" y="1"/>
                    <a:pt x="1384" y="224"/>
                  </a:cubicBezTo>
                  <a:cubicBezTo>
                    <a:pt x="117" y="474"/>
                    <a:pt x="1" y="2311"/>
                    <a:pt x="1437"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18"/>
            <p:cNvSpPr/>
            <p:nvPr/>
          </p:nvSpPr>
          <p:spPr>
            <a:xfrm>
              <a:off x="701344" y="374823"/>
              <a:ext cx="1078014" cy="274026"/>
            </a:xfrm>
            <a:custGeom>
              <a:avLst/>
              <a:gdLst/>
              <a:ahLst/>
              <a:cxnLst/>
              <a:rect l="l" t="t" r="r" b="b"/>
              <a:pathLst>
                <a:path w="9654" h="2454" extrusionOk="0">
                  <a:moveTo>
                    <a:pt x="3427" y="2418"/>
                  </a:moveTo>
                  <a:cubicBezTo>
                    <a:pt x="4417" y="2454"/>
                    <a:pt x="5452" y="2418"/>
                    <a:pt x="6299" y="2204"/>
                  </a:cubicBezTo>
                  <a:cubicBezTo>
                    <a:pt x="9653" y="1392"/>
                    <a:pt x="6005" y="0"/>
                    <a:pt x="3302" y="223"/>
                  </a:cubicBezTo>
                  <a:cubicBezTo>
                    <a:pt x="260" y="473"/>
                    <a:pt x="1" y="2311"/>
                    <a:pt x="3427"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18"/>
            <p:cNvSpPr/>
            <p:nvPr/>
          </p:nvSpPr>
          <p:spPr>
            <a:xfrm>
              <a:off x="2173787" y="407653"/>
              <a:ext cx="451350" cy="273133"/>
            </a:xfrm>
            <a:custGeom>
              <a:avLst/>
              <a:gdLst/>
              <a:ahLst/>
              <a:cxnLst/>
              <a:rect l="l" t="t" r="r" b="b"/>
              <a:pathLst>
                <a:path w="4042" h="2446" extrusionOk="0">
                  <a:moveTo>
                    <a:pt x="1436" y="2418"/>
                  </a:moveTo>
                  <a:cubicBezTo>
                    <a:pt x="1847" y="2445"/>
                    <a:pt x="2284" y="2409"/>
                    <a:pt x="2641" y="2204"/>
                  </a:cubicBezTo>
                  <a:cubicBezTo>
                    <a:pt x="4041" y="1392"/>
                    <a:pt x="2516" y="1"/>
                    <a:pt x="1383" y="215"/>
                  </a:cubicBezTo>
                  <a:cubicBezTo>
                    <a:pt x="116" y="465"/>
                    <a:pt x="0" y="2302"/>
                    <a:pt x="1436"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18"/>
            <p:cNvSpPr/>
            <p:nvPr/>
          </p:nvSpPr>
          <p:spPr>
            <a:xfrm>
              <a:off x="3747735" y="4200"/>
              <a:ext cx="73811" cy="112670"/>
            </a:xfrm>
            <a:custGeom>
              <a:avLst/>
              <a:gdLst/>
              <a:ahLst/>
              <a:cxnLst/>
              <a:rect l="l" t="t" r="r" b="b"/>
              <a:pathLst>
                <a:path w="661" h="1009" extrusionOk="0">
                  <a:moveTo>
                    <a:pt x="0" y="884"/>
                  </a:moveTo>
                  <a:cubicBezTo>
                    <a:pt x="54" y="696"/>
                    <a:pt x="36" y="491"/>
                    <a:pt x="107" y="313"/>
                  </a:cubicBezTo>
                  <a:cubicBezTo>
                    <a:pt x="188" y="134"/>
                    <a:pt x="438" y="1"/>
                    <a:pt x="580" y="134"/>
                  </a:cubicBezTo>
                  <a:cubicBezTo>
                    <a:pt x="661" y="215"/>
                    <a:pt x="661" y="340"/>
                    <a:pt x="661" y="447"/>
                  </a:cubicBezTo>
                  <a:cubicBezTo>
                    <a:pt x="652" y="572"/>
                    <a:pt x="643" y="705"/>
                    <a:pt x="580" y="812"/>
                  </a:cubicBezTo>
                  <a:cubicBezTo>
                    <a:pt x="518" y="928"/>
                    <a:pt x="402" y="1009"/>
                    <a:pt x="277" y="99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18"/>
            <p:cNvSpPr/>
            <p:nvPr/>
          </p:nvSpPr>
          <p:spPr>
            <a:xfrm>
              <a:off x="4527729" y="396710"/>
              <a:ext cx="131653" cy="251135"/>
            </a:xfrm>
            <a:custGeom>
              <a:avLst/>
              <a:gdLst/>
              <a:ahLst/>
              <a:cxnLst/>
              <a:rect l="l" t="t" r="r" b="b"/>
              <a:pathLst>
                <a:path w="1179" h="2249" extrusionOk="0">
                  <a:moveTo>
                    <a:pt x="527" y="224"/>
                  </a:moveTo>
                  <a:cubicBezTo>
                    <a:pt x="170" y="679"/>
                    <a:pt x="1" y="1267"/>
                    <a:pt x="45" y="1847"/>
                  </a:cubicBezTo>
                  <a:cubicBezTo>
                    <a:pt x="63" y="2008"/>
                    <a:pt x="134" y="2213"/>
                    <a:pt x="295" y="2240"/>
                  </a:cubicBezTo>
                  <a:cubicBezTo>
                    <a:pt x="384" y="2249"/>
                    <a:pt x="473" y="2195"/>
                    <a:pt x="554" y="2142"/>
                  </a:cubicBezTo>
                  <a:cubicBezTo>
                    <a:pt x="875" y="1910"/>
                    <a:pt x="1098" y="1526"/>
                    <a:pt x="1142" y="1116"/>
                  </a:cubicBezTo>
                  <a:cubicBezTo>
                    <a:pt x="1178" y="714"/>
                    <a:pt x="1044" y="295"/>
                    <a:pt x="768"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18"/>
            <p:cNvSpPr/>
            <p:nvPr/>
          </p:nvSpPr>
          <p:spPr>
            <a:xfrm>
              <a:off x="2270379" y="-167098"/>
              <a:ext cx="738217" cy="362688"/>
            </a:xfrm>
            <a:custGeom>
              <a:avLst/>
              <a:gdLst/>
              <a:ahLst/>
              <a:cxnLst/>
              <a:rect l="l" t="t" r="r" b="b"/>
              <a:pathLst>
                <a:path w="6611" h="3248" extrusionOk="0">
                  <a:moveTo>
                    <a:pt x="4586" y="2543"/>
                  </a:moveTo>
                  <a:cubicBezTo>
                    <a:pt x="4791" y="2462"/>
                    <a:pt x="4978" y="2346"/>
                    <a:pt x="5077" y="2150"/>
                  </a:cubicBezTo>
                  <a:cubicBezTo>
                    <a:pt x="5264" y="1758"/>
                    <a:pt x="4961" y="1294"/>
                    <a:pt x="4604" y="1035"/>
                  </a:cubicBezTo>
                  <a:cubicBezTo>
                    <a:pt x="3230" y="0"/>
                    <a:pt x="63" y="491"/>
                    <a:pt x="0" y="2578"/>
                  </a:cubicBezTo>
                  <a:cubicBezTo>
                    <a:pt x="0" y="2721"/>
                    <a:pt x="9" y="2882"/>
                    <a:pt x="99" y="2998"/>
                  </a:cubicBezTo>
                  <a:cubicBezTo>
                    <a:pt x="259" y="3230"/>
                    <a:pt x="580" y="3247"/>
                    <a:pt x="848" y="3230"/>
                  </a:cubicBezTo>
                  <a:cubicBezTo>
                    <a:pt x="1927" y="3176"/>
                    <a:pt x="2944" y="2944"/>
                    <a:pt x="3988" y="2730"/>
                  </a:cubicBezTo>
                  <a:cubicBezTo>
                    <a:pt x="4782" y="2569"/>
                    <a:pt x="5469" y="2230"/>
                    <a:pt x="6245" y="2061"/>
                  </a:cubicBezTo>
                  <a:cubicBezTo>
                    <a:pt x="6397" y="2025"/>
                    <a:pt x="6611" y="2061"/>
                    <a:pt x="6593" y="2213"/>
                  </a:cubicBezTo>
                  <a:cubicBezTo>
                    <a:pt x="6004" y="2489"/>
                    <a:pt x="5380" y="2685"/>
                    <a:pt x="4729" y="278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18"/>
            <p:cNvSpPr/>
            <p:nvPr/>
          </p:nvSpPr>
          <p:spPr>
            <a:xfrm>
              <a:off x="1227408" y="-99427"/>
              <a:ext cx="123613" cy="167498"/>
            </a:xfrm>
            <a:custGeom>
              <a:avLst/>
              <a:gdLst/>
              <a:ahLst/>
              <a:cxnLst/>
              <a:rect l="l" t="t" r="r" b="b"/>
              <a:pathLst>
                <a:path w="1107" h="1500" extrusionOk="0">
                  <a:moveTo>
                    <a:pt x="509" y="179"/>
                  </a:moveTo>
                  <a:cubicBezTo>
                    <a:pt x="188" y="411"/>
                    <a:pt x="0" y="822"/>
                    <a:pt x="36" y="1214"/>
                  </a:cubicBezTo>
                  <a:cubicBezTo>
                    <a:pt x="45" y="1339"/>
                    <a:pt x="107" y="1482"/>
                    <a:pt x="223" y="1491"/>
                  </a:cubicBezTo>
                  <a:cubicBezTo>
                    <a:pt x="277" y="1500"/>
                    <a:pt x="330" y="1473"/>
                    <a:pt x="375" y="1446"/>
                  </a:cubicBezTo>
                  <a:cubicBezTo>
                    <a:pt x="866" y="1170"/>
                    <a:pt x="1106" y="536"/>
                    <a:pt x="946"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18"/>
            <p:cNvSpPr/>
            <p:nvPr/>
          </p:nvSpPr>
          <p:spPr>
            <a:xfrm>
              <a:off x="1731473" y="-46609"/>
              <a:ext cx="339797" cy="247226"/>
            </a:xfrm>
            <a:custGeom>
              <a:avLst/>
              <a:gdLst/>
              <a:ahLst/>
              <a:cxnLst/>
              <a:rect l="l" t="t" r="r" b="b"/>
              <a:pathLst>
                <a:path w="3043" h="2214" extrusionOk="0">
                  <a:moveTo>
                    <a:pt x="1945" y="143"/>
                  </a:moveTo>
                  <a:cubicBezTo>
                    <a:pt x="2114" y="63"/>
                    <a:pt x="2302" y="1"/>
                    <a:pt x="2480" y="27"/>
                  </a:cubicBezTo>
                  <a:cubicBezTo>
                    <a:pt x="2543" y="36"/>
                    <a:pt x="2605" y="63"/>
                    <a:pt x="2659" y="90"/>
                  </a:cubicBezTo>
                  <a:cubicBezTo>
                    <a:pt x="2900" y="224"/>
                    <a:pt x="3042" y="518"/>
                    <a:pt x="3007" y="795"/>
                  </a:cubicBezTo>
                  <a:cubicBezTo>
                    <a:pt x="2837" y="2213"/>
                    <a:pt x="0" y="1071"/>
                    <a:pt x="1945" y="143"/>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18"/>
            <p:cNvSpPr/>
            <p:nvPr/>
          </p:nvSpPr>
          <p:spPr>
            <a:xfrm>
              <a:off x="966330" y="18158"/>
              <a:ext cx="116690" cy="149519"/>
            </a:xfrm>
            <a:custGeom>
              <a:avLst/>
              <a:gdLst/>
              <a:ahLst/>
              <a:cxnLst/>
              <a:rect l="l" t="t" r="r" b="b"/>
              <a:pathLst>
                <a:path w="1045" h="1339" extrusionOk="0">
                  <a:moveTo>
                    <a:pt x="242" y="331"/>
                  </a:moveTo>
                  <a:cubicBezTo>
                    <a:pt x="153" y="473"/>
                    <a:pt x="63" y="616"/>
                    <a:pt x="37" y="777"/>
                  </a:cubicBezTo>
                  <a:cubicBezTo>
                    <a:pt x="1" y="946"/>
                    <a:pt x="45" y="1134"/>
                    <a:pt x="170" y="1232"/>
                  </a:cubicBezTo>
                  <a:cubicBezTo>
                    <a:pt x="313" y="1339"/>
                    <a:pt x="509" y="1321"/>
                    <a:pt x="652" y="1223"/>
                  </a:cubicBezTo>
                  <a:cubicBezTo>
                    <a:pt x="795" y="1134"/>
                    <a:pt x="893" y="973"/>
                    <a:pt x="946" y="812"/>
                  </a:cubicBezTo>
                  <a:cubicBezTo>
                    <a:pt x="1045" y="518"/>
                    <a:pt x="1000" y="134"/>
                    <a:pt x="723"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18"/>
            <p:cNvSpPr/>
            <p:nvPr/>
          </p:nvSpPr>
          <p:spPr>
            <a:xfrm>
              <a:off x="222180" y="-87479"/>
              <a:ext cx="371733" cy="206357"/>
            </a:xfrm>
            <a:custGeom>
              <a:avLst/>
              <a:gdLst/>
              <a:ahLst/>
              <a:cxnLst/>
              <a:rect l="l" t="t" r="r" b="b"/>
              <a:pathLst>
                <a:path w="3329" h="1848" extrusionOk="0">
                  <a:moveTo>
                    <a:pt x="1856" y="19"/>
                  </a:moveTo>
                  <a:cubicBezTo>
                    <a:pt x="1981" y="1"/>
                    <a:pt x="2115" y="10"/>
                    <a:pt x="2249" y="28"/>
                  </a:cubicBezTo>
                  <a:cubicBezTo>
                    <a:pt x="2517" y="81"/>
                    <a:pt x="2757" y="224"/>
                    <a:pt x="2864" y="474"/>
                  </a:cubicBezTo>
                  <a:cubicBezTo>
                    <a:pt x="3328" y="1517"/>
                    <a:pt x="1758" y="1848"/>
                    <a:pt x="1089" y="1535"/>
                  </a:cubicBezTo>
                  <a:cubicBezTo>
                    <a:pt x="1" y="1018"/>
                    <a:pt x="1054" y="108"/>
                    <a:pt x="1856" y="19"/>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18"/>
            <p:cNvSpPr/>
            <p:nvPr/>
          </p:nvSpPr>
          <p:spPr>
            <a:xfrm>
              <a:off x="3721828" y="242274"/>
              <a:ext cx="131653" cy="179446"/>
            </a:xfrm>
            <a:custGeom>
              <a:avLst/>
              <a:gdLst/>
              <a:ahLst/>
              <a:cxnLst/>
              <a:rect l="l" t="t" r="r" b="b"/>
              <a:pathLst>
                <a:path w="1179" h="1607" extrusionOk="0">
                  <a:moveTo>
                    <a:pt x="393" y="1598"/>
                  </a:moveTo>
                  <a:cubicBezTo>
                    <a:pt x="464" y="1607"/>
                    <a:pt x="527" y="1535"/>
                    <a:pt x="562" y="1473"/>
                  </a:cubicBezTo>
                  <a:cubicBezTo>
                    <a:pt x="732" y="1205"/>
                    <a:pt x="1178" y="135"/>
                    <a:pt x="634" y="72"/>
                  </a:cubicBezTo>
                  <a:cubicBezTo>
                    <a:pt x="0" y="1"/>
                    <a:pt x="304" y="1303"/>
                    <a:pt x="393" y="1598"/>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18"/>
            <p:cNvSpPr/>
            <p:nvPr/>
          </p:nvSpPr>
          <p:spPr>
            <a:xfrm>
              <a:off x="1668716" y="169579"/>
              <a:ext cx="155438" cy="236171"/>
            </a:xfrm>
            <a:custGeom>
              <a:avLst/>
              <a:gdLst/>
              <a:ahLst/>
              <a:cxnLst/>
              <a:rect l="l" t="t" r="r" b="b"/>
              <a:pathLst>
                <a:path w="1392" h="2115" extrusionOk="0">
                  <a:moveTo>
                    <a:pt x="785" y="1624"/>
                  </a:moveTo>
                  <a:cubicBezTo>
                    <a:pt x="982" y="1321"/>
                    <a:pt x="1392" y="1"/>
                    <a:pt x="651" y="313"/>
                  </a:cubicBezTo>
                  <a:cubicBezTo>
                    <a:pt x="0" y="598"/>
                    <a:pt x="473" y="2115"/>
                    <a:pt x="785" y="1624"/>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18"/>
            <p:cNvSpPr/>
            <p:nvPr/>
          </p:nvSpPr>
          <p:spPr>
            <a:xfrm>
              <a:off x="2132916" y="-204953"/>
              <a:ext cx="87769" cy="61862"/>
            </a:xfrm>
            <a:custGeom>
              <a:avLst/>
              <a:gdLst/>
              <a:ahLst/>
              <a:cxnLst/>
              <a:rect l="l" t="t" r="r" b="b"/>
              <a:pathLst>
                <a:path w="786" h="554" extrusionOk="0">
                  <a:moveTo>
                    <a:pt x="0" y="125"/>
                  </a:moveTo>
                  <a:cubicBezTo>
                    <a:pt x="161" y="27"/>
                    <a:pt x="375" y="0"/>
                    <a:pt x="553" y="72"/>
                  </a:cubicBezTo>
                  <a:cubicBezTo>
                    <a:pt x="616" y="89"/>
                    <a:pt x="669" y="116"/>
                    <a:pt x="705" y="170"/>
                  </a:cubicBezTo>
                  <a:cubicBezTo>
                    <a:pt x="785" y="286"/>
                    <a:pt x="705" y="473"/>
                    <a:pt x="571" y="518"/>
                  </a:cubicBezTo>
                  <a:cubicBezTo>
                    <a:pt x="438" y="553"/>
                    <a:pt x="277" y="482"/>
                    <a:pt x="206" y="357"/>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18"/>
            <p:cNvSpPr/>
            <p:nvPr/>
          </p:nvSpPr>
          <p:spPr>
            <a:xfrm>
              <a:off x="3194871" y="-266705"/>
              <a:ext cx="284969" cy="140586"/>
            </a:xfrm>
            <a:custGeom>
              <a:avLst/>
              <a:gdLst/>
              <a:ahLst/>
              <a:cxnLst/>
              <a:rect l="l" t="t" r="r" b="b"/>
              <a:pathLst>
                <a:path w="2552" h="1259" extrusionOk="0">
                  <a:moveTo>
                    <a:pt x="2552" y="625"/>
                  </a:moveTo>
                  <a:cubicBezTo>
                    <a:pt x="2507" y="544"/>
                    <a:pt x="2409" y="509"/>
                    <a:pt x="2311" y="491"/>
                  </a:cubicBezTo>
                  <a:cubicBezTo>
                    <a:pt x="1900" y="384"/>
                    <a:pt x="72" y="0"/>
                    <a:pt x="18" y="901"/>
                  </a:cubicBezTo>
                  <a:cubicBezTo>
                    <a:pt x="0" y="1258"/>
                    <a:pt x="411" y="1044"/>
                    <a:pt x="687" y="990"/>
                  </a:cubicBezTo>
                  <a:cubicBezTo>
                    <a:pt x="1312" y="865"/>
                    <a:pt x="1927" y="750"/>
                    <a:pt x="2552" y="625"/>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18"/>
            <p:cNvSpPr/>
            <p:nvPr/>
          </p:nvSpPr>
          <p:spPr>
            <a:xfrm>
              <a:off x="3901165" y="-275884"/>
              <a:ext cx="810911" cy="109655"/>
            </a:xfrm>
            <a:custGeom>
              <a:avLst/>
              <a:gdLst/>
              <a:ahLst/>
              <a:cxnLst/>
              <a:rect l="l" t="t" r="r" b="b"/>
              <a:pathLst>
                <a:path w="7262" h="982" extrusionOk="0">
                  <a:moveTo>
                    <a:pt x="1303" y="580"/>
                  </a:moveTo>
                  <a:cubicBezTo>
                    <a:pt x="1731" y="393"/>
                    <a:pt x="2150" y="946"/>
                    <a:pt x="2623" y="973"/>
                  </a:cubicBezTo>
                  <a:cubicBezTo>
                    <a:pt x="2882" y="982"/>
                    <a:pt x="3132" y="830"/>
                    <a:pt x="3372" y="723"/>
                  </a:cubicBezTo>
                  <a:cubicBezTo>
                    <a:pt x="4496" y="206"/>
                    <a:pt x="5835" y="660"/>
                    <a:pt x="7048" y="420"/>
                  </a:cubicBezTo>
                  <a:cubicBezTo>
                    <a:pt x="7146" y="402"/>
                    <a:pt x="7262" y="348"/>
                    <a:pt x="7253" y="259"/>
                  </a:cubicBezTo>
                  <a:cubicBezTo>
                    <a:pt x="7244" y="188"/>
                    <a:pt x="7173" y="143"/>
                    <a:pt x="7110" y="116"/>
                  </a:cubicBezTo>
                  <a:cubicBezTo>
                    <a:pt x="6816" y="0"/>
                    <a:pt x="6495" y="18"/>
                    <a:pt x="6183" y="36"/>
                  </a:cubicBezTo>
                  <a:cubicBezTo>
                    <a:pt x="4122" y="152"/>
                    <a:pt x="2061" y="259"/>
                    <a:pt x="0" y="375"/>
                  </a:cubicBezTo>
                  <a:cubicBezTo>
                    <a:pt x="170" y="536"/>
                    <a:pt x="393" y="634"/>
                    <a:pt x="625" y="643"/>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18"/>
            <p:cNvSpPr/>
            <p:nvPr/>
          </p:nvSpPr>
          <p:spPr>
            <a:xfrm>
              <a:off x="5154294" y="-149231"/>
              <a:ext cx="84865" cy="72917"/>
            </a:xfrm>
            <a:custGeom>
              <a:avLst/>
              <a:gdLst/>
              <a:ahLst/>
              <a:cxnLst/>
              <a:rect l="l" t="t" r="r" b="b"/>
              <a:pathLst>
                <a:path w="760" h="653" extrusionOk="0">
                  <a:moveTo>
                    <a:pt x="509" y="63"/>
                  </a:moveTo>
                  <a:cubicBezTo>
                    <a:pt x="340" y="1"/>
                    <a:pt x="135" y="81"/>
                    <a:pt x="63" y="242"/>
                  </a:cubicBezTo>
                  <a:cubicBezTo>
                    <a:pt x="1" y="411"/>
                    <a:pt x="108" y="625"/>
                    <a:pt x="286" y="652"/>
                  </a:cubicBezTo>
                  <a:cubicBezTo>
                    <a:pt x="313" y="652"/>
                    <a:pt x="340" y="652"/>
                    <a:pt x="367" y="652"/>
                  </a:cubicBezTo>
                  <a:cubicBezTo>
                    <a:pt x="411" y="652"/>
                    <a:pt x="465" y="652"/>
                    <a:pt x="509" y="634"/>
                  </a:cubicBezTo>
                  <a:cubicBezTo>
                    <a:pt x="643" y="599"/>
                    <a:pt x="741" y="465"/>
                    <a:pt x="750" y="331"/>
                  </a:cubicBezTo>
                  <a:cubicBezTo>
                    <a:pt x="759" y="197"/>
                    <a:pt x="670" y="54"/>
                    <a:pt x="536" y="1"/>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18"/>
            <p:cNvSpPr/>
            <p:nvPr/>
          </p:nvSpPr>
          <p:spPr>
            <a:xfrm>
              <a:off x="5600627" y="242274"/>
              <a:ext cx="373631" cy="37966"/>
            </a:xfrm>
            <a:custGeom>
              <a:avLst/>
              <a:gdLst/>
              <a:ahLst/>
              <a:cxnLst/>
              <a:rect l="l" t="t" r="r" b="b"/>
              <a:pathLst>
                <a:path w="3346" h="340" extrusionOk="0">
                  <a:moveTo>
                    <a:pt x="2240" y="36"/>
                  </a:moveTo>
                  <a:cubicBezTo>
                    <a:pt x="1517" y="1"/>
                    <a:pt x="580" y="45"/>
                    <a:pt x="295" y="126"/>
                  </a:cubicBezTo>
                  <a:cubicBezTo>
                    <a:pt x="1" y="215"/>
                    <a:pt x="491" y="322"/>
                    <a:pt x="1258" y="340"/>
                  </a:cubicBezTo>
                  <a:cubicBezTo>
                    <a:pt x="1374" y="340"/>
                    <a:pt x="1490" y="340"/>
                    <a:pt x="1606" y="340"/>
                  </a:cubicBezTo>
                  <a:cubicBezTo>
                    <a:pt x="1829" y="340"/>
                    <a:pt x="2052" y="340"/>
                    <a:pt x="2266" y="331"/>
                  </a:cubicBezTo>
                  <a:cubicBezTo>
                    <a:pt x="2846" y="313"/>
                    <a:pt x="3283" y="242"/>
                    <a:pt x="3310" y="170"/>
                  </a:cubicBezTo>
                  <a:cubicBezTo>
                    <a:pt x="3346" y="99"/>
                    <a:pt x="2953" y="28"/>
                    <a:pt x="2391" y="1"/>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18"/>
            <p:cNvSpPr/>
            <p:nvPr/>
          </p:nvSpPr>
          <p:spPr>
            <a:xfrm>
              <a:off x="4956085" y="159640"/>
              <a:ext cx="207362" cy="63872"/>
            </a:xfrm>
            <a:custGeom>
              <a:avLst/>
              <a:gdLst/>
              <a:ahLst/>
              <a:cxnLst/>
              <a:rect l="l" t="t" r="r" b="b"/>
              <a:pathLst>
                <a:path w="1857" h="572" extrusionOk="0">
                  <a:moveTo>
                    <a:pt x="1" y="571"/>
                  </a:moveTo>
                  <a:lnTo>
                    <a:pt x="1000" y="384"/>
                  </a:lnTo>
                  <a:lnTo>
                    <a:pt x="1856" y="0"/>
                  </a:lnTo>
                  <a:cubicBezTo>
                    <a:pt x="1856" y="0"/>
                    <a:pt x="1847" y="348"/>
                    <a:pt x="1758" y="527"/>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18"/>
            <p:cNvSpPr/>
            <p:nvPr/>
          </p:nvSpPr>
          <p:spPr>
            <a:xfrm>
              <a:off x="3959902" y="179517"/>
              <a:ext cx="52929" cy="43996"/>
            </a:xfrm>
            <a:custGeom>
              <a:avLst/>
              <a:gdLst/>
              <a:ahLst/>
              <a:cxnLst/>
              <a:rect l="l" t="t" r="r" b="b"/>
              <a:pathLst>
                <a:path w="474" h="394" extrusionOk="0">
                  <a:moveTo>
                    <a:pt x="1" y="393"/>
                  </a:moveTo>
                  <a:lnTo>
                    <a:pt x="473" y="1"/>
                  </a:lnTo>
                  <a:lnTo>
                    <a:pt x="473" y="384"/>
                  </a:ln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18"/>
            <p:cNvSpPr/>
            <p:nvPr/>
          </p:nvSpPr>
          <p:spPr>
            <a:xfrm>
              <a:off x="3807477" y="623841"/>
              <a:ext cx="613823" cy="71801"/>
            </a:xfrm>
            <a:custGeom>
              <a:avLst/>
              <a:gdLst/>
              <a:ahLst/>
              <a:cxnLst/>
              <a:rect l="l" t="t" r="r" b="b"/>
              <a:pathLst>
                <a:path w="5497" h="643" extrusionOk="0">
                  <a:moveTo>
                    <a:pt x="1" y="1"/>
                  </a:moveTo>
                  <a:cubicBezTo>
                    <a:pt x="1" y="1"/>
                    <a:pt x="955" y="447"/>
                    <a:pt x="1990" y="491"/>
                  </a:cubicBezTo>
                  <a:cubicBezTo>
                    <a:pt x="3016" y="536"/>
                    <a:pt x="3899" y="491"/>
                    <a:pt x="3899" y="491"/>
                  </a:cubicBezTo>
                  <a:lnTo>
                    <a:pt x="5496" y="643"/>
                  </a:lnTo>
                  <a:lnTo>
                    <a:pt x="99" y="580"/>
                  </a:lnTo>
                  <a:cubicBezTo>
                    <a:pt x="99" y="580"/>
                    <a:pt x="36" y="277"/>
                    <a:pt x="1" y="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18"/>
            <p:cNvSpPr/>
            <p:nvPr/>
          </p:nvSpPr>
          <p:spPr>
            <a:xfrm>
              <a:off x="5822864" y="305757"/>
              <a:ext cx="973384" cy="228243"/>
            </a:xfrm>
            <a:custGeom>
              <a:avLst/>
              <a:gdLst/>
              <a:ahLst/>
              <a:cxnLst/>
              <a:rect l="l" t="t" r="r" b="b"/>
              <a:pathLst>
                <a:path w="8717" h="2044" extrusionOk="0">
                  <a:moveTo>
                    <a:pt x="241" y="2043"/>
                  </a:moveTo>
                  <a:cubicBezTo>
                    <a:pt x="241" y="2043"/>
                    <a:pt x="99" y="553"/>
                    <a:pt x="4354" y="321"/>
                  </a:cubicBezTo>
                  <a:cubicBezTo>
                    <a:pt x="8600" y="98"/>
                    <a:pt x="8636" y="1775"/>
                    <a:pt x="8636" y="1775"/>
                  </a:cubicBezTo>
                  <a:cubicBezTo>
                    <a:pt x="8636" y="1775"/>
                    <a:pt x="8716" y="330"/>
                    <a:pt x="8484" y="161"/>
                  </a:cubicBezTo>
                  <a:cubicBezTo>
                    <a:pt x="8261" y="0"/>
                    <a:pt x="482" y="27"/>
                    <a:pt x="241" y="161"/>
                  </a:cubicBezTo>
                  <a:cubicBezTo>
                    <a:pt x="1" y="303"/>
                    <a:pt x="241" y="2043"/>
                    <a:pt x="241" y="204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18"/>
            <p:cNvSpPr/>
            <p:nvPr/>
          </p:nvSpPr>
          <p:spPr>
            <a:xfrm>
              <a:off x="4926269" y="380741"/>
              <a:ext cx="479266" cy="336893"/>
            </a:xfrm>
            <a:custGeom>
              <a:avLst/>
              <a:gdLst/>
              <a:ahLst/>
              <a:cxnLst/>
              <a:rect l="l" t="t" r="r" b="b"/>
              <a:pathLst>
                <a:path w="4292" h="3017" extrusionOk="0">
                  <a:moveTo>
                    <a:pt x="0" y="2258"/>
                  </a:moveTo>
                  <a:cubicBezTo>
                    <a:pt x="0" y="2508"/>
                    <a:pt x="36" y="2802"/>
                    <a:pt x="250" y="2936"/>
                  </a:cubicBezTo>
                  <a:cubicBezTo>
                    <a:pt x="375" y="3016"/>
                    <a:pt x="526" y="3016"/>
                    <a:pt x="669" y="3016"/>
                  </a:cubicBezTo>
                  <a:cubicBezTo>
                    <a:pt x="1695" y="2980"/>
                    <a:pt x="2712" y="2704"/>
                    <a:pt x="3622" y="2222"/>
                  </a:cubicBezTo>
                  <a:cubicBezTo>
                    <a:pt x="3783" y="2142"/>
                    <a:pt x="3943" y="2044"/>
                    <a:pt x="4050" y="1901"/>
                  </a:cubicBezTo>
                  <a:cubicBezTo>
                    <a:pt x="4291" y="1571"/>
                    <a:pt x="4175" y="1080"/>
                    <a:pt x="3890" y="795"/>
                  </a:cubicBezTo>
                  <a:cubicBezTo>
                    <a:pt x="3604" y="500"/>
                    <a:pt x="3194" y="375"/>
                    <a:pt x="2801" y="277"/>
                  </a:cubicBezTo>
                  <a:cubicBezTo>
                    <a:pt x="2382" y="188"/>
                    <a:pt x="1954" y="126"/>
                    <a:pt x="1526" y="99"/>
                  </a:cubicBezTo>
                  <a:cubicBezTo>
                    <a:pt x="62" y="1"/>
                    <a:pt x="0" y="1027"/>
                    <a:pt x="0" y="225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18"/>
            <p:cNvSpPr/>
            <p:nvPr/>
          </p:nvSpPr>
          <p:spPr>
            <a:xfrm>
              <a:off x="4778757" y="293083"/>
              <a:ext cx="973384" cy="228243"/>
            </a:xfrm>
            <a:custGeom>
              <a:avLst/>
              <a:gdLst/>
              <a:ahLst/>
              <a:cxnLst/>
              <a:rect l="l" t="t" r="r" b="b"/>
              <a:pathLst>
                <a:path w="8717" h="2044" extrusionOk="0">
                  <a:moveTo>
                    <a:pt x="242" y="2044"/>
                  </a:moveTo>
                  <a:cubicBezTo>
                    <a:pt x="242" y="2044"/>
                    <a:pt x="108" y="554"/>
                    <a:pt x="4354" y="331"/>
                  </a:cubicBezTo>
                  <a:cubicBezTo>
                    <a:pt x="8601" y="108"/>
                    <a:pt x="8636" y="1776"/>
                    <a:pt x="8636" y="1776"/>
                  </a:cubicBezTo>
                  <a:cubicBezTo>
                    <a:pt x="8636" y="1776"/>
                    <a:pt x="8717" y="331"/>
                    <a:pt x="8494" y="170"/>
                  </a:cubicBezTo>
                  <a:cubicBezTo>
                    <a:pt x="8271" y="1"/>
                    <a:pt x="491" y="28"/>
                    <a:pt x="242" y="170"/>
                  </a:cubicBezTo>
                  <a:cubicBezTo>
                    <a:pt x="1" y="304"/>
                    <a:pt x="242" y="2044"/>
                    <a:pt x="242" y="2044"/>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18"/>
            <p:cNvSpPr/>
            <p:nvPr/>
          </p:nvSpPr>
          <p:spPr>
            <a:xfrm>
              <a:off x="8805811" y="-611517"/>
              <a:ext cx="950471" cy="385571"/>
            </a:xfrm>
            <a:custGeom>
              <a:avLst/>
              <a:gdLst/>
              <a:ahLst/>
              <a:cxnLst/>
              <a:rect l="l" t="t" r="r" b="b"/>
              <a:pathLst>
                <a:path w="8512" h="3453" extrusionOk="0">
                  <a:moveTo>
                    <a:pt x="224" y="54"/>
                  </a:moveTo>
                  <a:cubicBezTo>
                    <a:pt x="1" y="1089"/>
                    <a:pt x="1" y="2346"/>
                    <a:pt x="224" y="3381"/>
                  </a:cubicBezTo>
                  <a:lnTo>
                    <a:pt x="224" y="3381"/>
                  </a:lnTo>
                  <a:cubicBezTo>
                    <a:pt x="2918" y="3453"/>
                    <a:pt x="5594" y="3453"/>
                    <a:pt x="8289" y="3381"/>
                  </a:cubicBezTo>
                  <a:lnTo>
                    <a:pt x="8289" y="3381"/>
                  </a:lnTo>
                  <a:cubicBezTo>
                    <a:pt x="8512" y="2346"/>
                    <a:pt x="8512" y="1089"/>
                    <a:pt x="8289" y="54"/>
                  </a:cubicBezTo>
                  <a:lnTo>
                    <a:pt x="8289" y="54"/>
                  </a:lnTo>
                  <a:cubicBezTo>
                    <a:pt x="6942" y="18"/>
                    <a:pt x="5594" y="0"/>
                    <a:pt x="4256" y="0"/>
                  </a:cubicBezTo>
                  <a:lnTo>
                    <a:pt x="4256" y="0"/>
                  </a:lnTo>
                  <a:cubicBezTo>
                    <a:pt x="2909" y="0"/>
                    <a:pt x="1571" y="18"/>
                    <a:pt x="224"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18"/>
            <p:cNvSpPr/>
            <p:nvPr/>
          </p:nvSpPr>
          <p:spPr>
            <a:xfrm>
              <a:off x="8297851" y="-161287"/>
              <a:ext cx="950360" cy="385571"/>
            </a:xfrm>
            <a:custGeom>
              <a:avLst/>
              <a:gdLst/>
              <a:ahLst/>
              <a:cxnLst/>
              <a:rect l="l" t="t" r="r" b="b"/>
              <a:pathLst>
                <a:path w="8511" h="3453" extrusionOk="0">
                  <a:moveTo>
                    <a:pt x="223" y="54"/>
                  </a:moveTo>
                  <a:cubicBezTo>
                    <a:pt x="0" y="1089"/>
                    <a:pt x="0" y="2347"/>
                    <a:pt x="223" y="3373"/>
                  </a:cubicBezTo>
                  <a:lnTo>
                    <a:pt x="223" y="3373"/>
                  </a:lnTo>
                  <a:cubicBezTo>
                    <a:pt x="2917"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08" y="1"/>
                    <a:pt x="1570" y="18"/>
                    <a:pt x="223"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18"/>
            <p:cNvSpPr/>
            <p:nvPr/>
          </p:nvSpPr>
          <p:spPr>
            <a:xfrm>
              <a:off x="7782856" y="-611517"/>
              <a:ext cx="949355" cy="385571"/>
            </a:xfrm>
            <a:custGeom>
              <a:avLst/>
              <a:gdLst/>
              <a:ahLst/>
              <a:cxnLst/>
              <a:rect l="l" t="t" r="r" b="b"/>
              <a:pathLst>
                <a:path w="8502" h="3453" extrusionOk="0">
                  <a:moveTo>
                    <a:pt x="223" y="54"/>
                  </a:moveTo>
                  <a:cubicBezTo>
                    <a:pt x="0" y="1089"/>
                    <a:pt x="0" y="2346"/>
                    <a:pt x="223" y="3381"/>
                  </a:cubicBezTo>
                  <a:lnTo>
                    <a:pt x="223" y="3381"/>
                  </a:lnTo>
                  <a:cubicBezTo>
                    <a:pt x="2908" y="3453"/>
                    <a:pt x="5594" y="3453"/>
                    <a:pt x="8279" y="3381"/>
                  </a:cubicBezTo>
                  <a:lnTo>
                    <a:pt x="8279" y="3381"/>
                  </a:lnTo>
                  <a:cubicBezTo>
                    <a:pt x="8502" y="2346"/>
                    <a:pt x="8502" y="1089"/>
                    <a:pt x="8279" y="54"/>
                  </a:cubicBezTo>
                  <a:lnTo>
                    <a:pt x="8279" y="54"/>
                  </a:lnTo>
                  <a:cubicBezTo>
                    <a:pt x="6941" y="18"/>
                    <a:pt x="5594" y="0"/>
                    <a:pt x="4255" y="0"/>
                  </a:cubicBezTo>
                  <a:lnTo>
                    <a:pt x="4255" y="0"/>
                  </a:lnTo>
                  <a:cubicBezTo>
                    <a:pt x="2908" y="0"/>
                    <a:pt x="1561" y="18"/>
                    <a:pt x="223"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18"/>
            <p:cNvSpPr/>
            <p:nvPr/>
          </p:nvSpPr>
          <p:spPr>
            <a:xfrm>
              <a:off x="7864482" y="308931"/>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603"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18"/>
            <p:cNvSpPr/>
            <p:nvPr/>
          </p:nvSpPr>
          <p:spPr>
            <a:xfrm>
              <a:off x="6841415" y="308931"/>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594" y="0"/>
                    <a:pt x="4256" y="0"/>
                  </a:cubicBezTo>
                  <a:lnTo>
                    <a:pt x="4256" y="0"/>
                  </a:lnTo>
                  <a:cubicBezTo>
                    <a:pt x="2909"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18"/>
            <p:cNvSpPr/>
            <p:nvPr/>
          </p:nvSpPr>
          <p:spPr>
            <a:xfrm>
              <a:off x="7274784" y="-161287"/>
              <a:ext cx="950360" cy="385571"/>
            </a:xfrm>
            <a:custGeom>
              <a:avLst/>
              <a:gdLst/>
              <a:ahLst/>
              <a:cxnLst/>
              <a:rect l="l" t="t" r="r" b="b"/>
              <a:pathLst>
                <a:path w="8511" h="3453" extrusionOk="0">
                  <a:moveTo>
                    <a:pt x="223" y="54"/>
                  </a:moveTo>
                  <a:cubicBezTo>
                    <a:pt x="0" y="1089"/>
                    <a:pt x="0" y="2347"/>
                    <a:pt x="223" y="3373"/>
                  </a:cubicBezTo>
                  <a:lnTo>
                    <a:pt x="223" y="3373"/>
                  </a:lnTo>
                  <a:cubicBezTo>
                    <a:pt x="2909" y="3453"/>
                    <a:pt x="5594" y="3453"/>
                    <a:pt x="8279" y="3373"/>
                  </a:cubicBezTo>
                  <a:lnTo>
                    <a:pt x="8279" y="3373"/>
                  </a:lnTo>
                  <a:cubicBezTo>
                    <a:pt x="8511" y="2347"/>
                    <a:pt x="8511" y="1089"/>
                    <a:pt x="8279" y="54"/>
                  </a:cubicBezTo>
                  <a:lnTo>
                    <a:pt x="8279" y="54"/>
                  </a:lnTo>
                  <a:cubicBezTo>
                    <a:pt x="6941" y="18"/>
                    <a:pt x="5594" y="1"/>
                    <a:pt x="4256" y="1"/>
                  </a:cubicBezTo>
                  <a:lnTo>
                    <a:pt x="4256" y="1"/>
                  </a:lnTo>
                  <a:cubicBezTo>
                    <a:pt x="2909" y="1"/>
                    <a:pt x="1570" y="18"/>
                    <a:pt x="223" y="54"/>
                  </a:cubicBezTo>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18"/>
            <p:cNvSpPr/>
            <p:nvPr/>
          </p:nvSpPr>
          <p:spPr>
            <a:xfrm>
              <a:off x="6264670" y="-161287"/>
              <a:ext cx="950471" cy="385571"/>
            </a:xfrm>
            <a:custGeom>
              <a:avLst/>
              <a:gdLst/>
              <a:ahLst/>
              <a:cxnLst/>
              <a:rect l="l" t="t" r="r" b="b"/>
              <a:pathLst>
                <a:path w="8512" h="3453" extrusionOk="0">
                  <a:moveTo>
                    <a:pt x="223" y="54"/>
                  </a:moveTo>
                  <a:cubicBezTo>
                    <a:pt x="0" y="1089"/>
                    <a:pt x="0" y="2347"/>
                    <a:pt x="223" y="3373"/>
                  </a:cubicBezTo>
                  <a:lnTo>
                    <a:pt x="223" y="3373"/>
                  </a:lnTo>
                  <a:cubicBezTo>
                    <a:pt x="2918"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09" y="1"/>
                    <a:pt x="1570" y="18"/>
                    <a:pt x="223"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18"/>
            <p:cNvSpPr/>
            <p:nvPr/>
          </p:nvSpPr>
          <p:spPr>
            <a:xfrm>
              <a:off x="8872586" y="308931"/>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603"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18"/>
            <p:cNvSpPr/>
            <p:nvPr/>
          </p:nvSpPr>
          <p:spPr>
            <a:xfrm>
              <a:off x="8276947" y="-174304"/>
              <a:ext cx="973384" cy="222325"/>
            </a:xfrm>
            <a:custGeom>
              <a:avLst/>
              <a:gdLst/>
              <a:ahLst/>
              <a:cxnLst/>
              <a:rect l="l" t="t" r="r" b="b"/>
              <a:pathLst>
                <a:path w="8717" h="1991" extrusionOk="0">
                  <a:moveTo>
                    <a:pt x="4635" y="0"/>
                  </a:moveTo>
                  <a:cubicBezTo>
                    <a:pt x="2550" y="0"/>
                    <a:pt x="376" y="43"/>
                    <a:pt x="251" y="118"/>
                  </a:cubicBezTo>
                  <a:cubicBezTo>
                    <a:pt x="1" y="251"/>
                    <a:pt x="251" y="1991"/>
                    <a:pt x="251" y="1991"/>
                  </a:cubicBezTo>
                  <a:cubicBezTo>
                    <a:pt x="251" y="1991"/>
                    <a:pt x="108" y="501"/>
                    <a:pt x="4354" y="278"/>
                  </a:cubicBezTo>
                  <a:cubicBezTo>
                    <a:pt x="4629" y="263"/>
                    <a:pt x="4886" y="256"/>
                    <a:pt x="5127" y="256"/>
                  </a:cubicBezTo>
                  <a:cubicBezTo>
                    <a:pt x="8606" y="256"/>
                    <a:pt x="8645" y="1723"/>
                    <a:pt x="8645" y="1723"/>
                  </a:cubicBezTo>
                  <a:cubicBezTo>
                    <a:pt x="8645" y="1723"/>
                    <a:pt x="8717" y="278"/>
                    <a:pt x="8494" y="118"/>
                  </a:cubicBezTo>
                  <a:cubicBezTo>
                    <a:pt x="8387" y="36"/>
                    <a:pt x="6549" y="0"/>
                    <a:pt x="4635" y="0"/>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18"/>
            <p:cNvSpPr/>
            <p:nvPr/>
          </p:nvSpPr>
          <p:spPr>
            <a:xfrm>
              <a:off x="7844683" y="295814"/>
              <a:ext cx="972379" cy="222437"/>
            </a:xfrm>
            <a:custGeom>
              <a:avLst/>
              <a:gdLst/>
              <a:ahLst/>
              <a:cxnLst/>
              <a:rect l="l" t="t" r="r" b="b"/>
              <a:pathLst>
                <a:path w="8708" h="1992" extrusionOk="0">
                  <a:moveTo>
                    <a:pt x="4625" y="1"/>
                  </a:moveTo>
                  <a:cubicBezTo>
                    <a:pt x="2541" y="1"/>
                    <a:pt x="367" y="44"/>
                    <a:pt x="241" y="118"/>
                  </a:cubicBezTo>
                  <a:cubicBezTo>
                    <a:pt x="0" y="252"/>
                    <a:pt x="241" y="1992"/>
                    <a:pt x="241" y="1992"/>
                  </a:cubicBezTo>
                  <a:cubicBezTo>
                    <a:pt x="241" y="1992"/>
                    <a:pt x="98" y="502"/>
                    <a:pt x="4345" y="279"/>
                  </a:cubicBezTo>
                  <a:cubicBezTo>
                    <a:pt x="4611" y="265"/>
                    <a:pt x="4861" y="258"/>
                    <a:pt x="5096" y="258"/>
                  </a:cubicBezTo>
                  <a:cubicBezTo>
                    <a:pt x="8604" y="258"/>
                    <a:pt x="8636" y="1724"/>
                    <a:pt x="8636" y="1724"/>
                  </a:cubicBezTo>
                  <a:cubicBezTo>
                    <a:pt x="8636" y="1724"/>
                    <a:pt x="8707" y="279"/>
                    <a:pt x="8484" y="118"/>
                  </a:cubicBezTo>
                  <a:cubicBezTo>
                    <a:pt x="8377" y="37"/>
                    <a:pt x="6539" y="1"/>
                    <a:pt x="4625" y="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18"/>
            <p:cNvSpPr/>
            <p:nvPr/>
          </p:nvSpPr>
          <p:spPr>
            <a:xfrm>
              <a:off x="8883634" y="251148"/>
              <a:ext cx="925591" cy="155549"/>
            </a:xfrm>
            <a:custGeom>
              <a:avLst/>
              <a:gdLst/>
              <a:ahLst/>
              <a:cxnLst/>
              <a:rect l="l" t="t" r="r" b="b"/>
              <a:pathLst>
                <a:path w="8289" h="1393" extrusionOk="0">
                  <a:moveTo>
                    <a:pt x="1" y="1393"/>
                  </a:moveTo>
                  <a:cubicBezTo>
                    <a:pt x="358" y="349"/>
                    <a:pt x="3783" y="777"/>
                    <a:pt x="5603" y="759"/>
                  </a:cubicBezTo>
                  <a:cubicBezTo>
                    <a:pt x="7423" y="741"/>
                    <a:pt x="8288" y="1143"/>
                    <a:pt x="8288" y="1143"/>
                  </a:cubicBezTo>
                  <a:lnTo>
                    <a:pt x="8190" y="572"/>
                  </a:lnTo>
                  <a:cubicBezTo>
                    <a:pt x="8190" y="572"/>
                    <a:pt x="4015" y="1"/>
                    <a:pt x="126" y="572"/>
                  </a:cubicBezTo>
                  <a:cubicBezTo>
                    <a:pt x="126" y="572"/>
                    <a:pt x="28" y="1098"/>
                    <a:pt x="1" y="139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18"/>
            <p:cNvSpPr/>
            <p:nvPr/>
          </p:nvSpPr>
          <p:spPr>
            <a:xfrm>
              <a:off x="6853414" y="251148"/>
              <a:ext cx="925591" cy="155549"/>
            </a:xfrm>
            <a:custGeom>
              <a:avLst/>
              <a:gdLst/>
              <a:ahLst/>
              <a:cxnLst/>
              <a:rect l="l" t="t" r="r" b="b"/>
              <a:pathLst>
                <a:path w="8289" h="1393" extrusionOk="0">
                  <a:moveTo>
                    <a:pt x="1" y="1393"/>
                  </a:moveTo>
                  <a:cubicBezTo>
                    <a:pt x="358" y="349"/>
                    <a:pt x="3783" y="777"/>
                    <a:pt x="5603" y="759"/>
                  </a:cubicBezTo>
                  <a:cubicBezTo>
                    <a:pt x="7423" y="741"/>
                    <a:pt x="8288" y="1143"/>
                    <a:pt x="8288" y="1143"/>
                  </a:cubicBezTo>
                  <a:lnTo>
                    <a:pt x="8190" y="572"/>
                  </a:lnTo>
                  <a:cubicBezTo>
                    <a:pt x="8190" y="572"/>
                    <a:pt x="4015" y="1"/>
                    <a:pt x="135" y="572"/>
                  </a:cubicBezTo>
                  <a:cubicBezTo>
                    <a:pt x="135" y="572"/>
                    <a:pt x="27" y="1098"/>
                    <a:pt x="1" y="139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18"/>
            <p:cNvSpPr/>
            <p:nvPr/>
          </p:nvSpPr>
          <p:spPr>
            <a:xfrm>
              <a:off x="9010153" y="293023"/>
              <a:ext cx="455370" cy="400542"/>
            </a:xfrm>
            <a:custGeom>
              <a:avLst/>
              <a:gdLst/>
              <a:ahLst/>
              <a:cxnLst/>
              <a:rect l="l" t="t" r="r" b="b"/>
              <a:pathLst>
                <a:path w="4078" h="3587" extrusionOk="0">
                  <a:moveTo>
                    <a:pt x="2383" y="3043"/>
                  </a:moveTo>
                  <a:cubicBezTo>
                    <a:pt x="4078" y="2142"/>
                    <a:pt x="2347" y="1"/>
                    <a:pt x="875" y="919"/>
                  </a:cubicBezTo>
                  <a:cubicBezTo>
                    <a:pt x="331" y="1267"/>
                    <a:pt x="1" y="1927"/>
                    <a:pt x="143" y="2579"/>
                  </a:cubicBezTo>
                  <a:cubicBezTo>
                    <a:pt x="367" y="3587"/>
                    <a:pt x="1651" y="3435"/>
                    <a:pt x="2383" y="3043"/>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18"/>
            <p:cNvSpPr/>
            <p:nvPr/>
          </p:nvSpPr>
          <p:spPr>
            <a:xfrm>
              <a:off x="6775694" y="371748"/>
              <a:ext cx="1078014" cy="274026"/>
            </a:xfrm>
            <a:custGeom>
              <a:avLst/>
              <a:gdLst/>
              <a:ahLst/>
              <a:cxnLst/>
              <a:rect l="l" t="t" r="r" b="b"/>
              <a:pathLst>
                <a:path w="9654" h="2454" extrusionOk="0">
                  <a:moveTo>
                    <a:pt x="3427" y="2418"/>
                  </a:moveTo>
                  <a:cubicBezTo>
                    <a:pt x="4417" y="2454"/>
                    <a:pt x="5452" y="2418"/>
                    <a:pt x="6299" y="2204"/>
                  </a:cubicBezTo>
                  <a:cubicBezTo>
                    <a:pt x="9653" y="1392"/>
                    <a:pt x="6005" y="0"/>
                    <a:pt x="3302" y="223"/>
                  </a:cubicBezTo>
                  <a:cubicBezTo>
                    <a:pt x="260" y="473"/>
                    <a:pt x="1" y="2311"/>
                    <a:pt x="3427"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18"/>
            <p:cNvSpPr/>
            <p:nvPr/>
          </p:nvSpPr>
          <p:spPr>
            <a:xfrm>
              <a:off x="8248137" y="404578"/>
              <a:ext cx="451350" cy="273133"/>
            </a:xfrm>
            <a:custGeom>
              <a:avLst/>
              <a:gdLst/>
              <a:ahLst/>
              <a:cxnLst/>
              <a:rect l="l" t="t" r="r" b="b"/>
              <a:pathLst>
                <a:path w="4042" h="2446" extrusionOk="0">
                  <a:moveTo>
                    <a:pt x="1436" y="2418"/>
                  </a:moveTo>
                  <a:cubicBezTo>
                    <a:pt x="1847" y="2445"/>
                    <a:pt x="2284" y="2409"/>
                    <a:pt x="2641" y="2204"/>
                  </a:cubicBezTo>
                  <a:cubicBezTo>
                    <a:pt x="4041" y="1392"/>
                    <a:pt x="2516" y="1"/>
                    <a:pt x="1383" y="215"/>
                  </a:cubicBezTo>
                  <a:cubicBezTo>
                    <a:pt x="116" y="465"/>
                    <a:pt x="0" y="2302"/>
                    <a:pt x="1436"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18"/>
            <p:cNvSpPr/>
            <p:nvPr/>
          </p:nvSpPr>
          <p:spPr>
            <a:xfrm>
              <a:off x="8570855" y="-597523"/>
              <a:ext cx="723366" cy="439402"/>
            </a:xfrm>
            <a:custGeom>
              <a:avLst/>
              <a:gdLst/>
              <a:ahLst/>
              <a:cxnLst/>
              <a:rect l="l" t="t" r="r" b="b"/>
              <a:pathLst>
                <a:path w="6478" h="3935" extrusionOk="0">
                  <a:moveTo>
                    <a:pt x="4149" y="330"/>
                  </a:moveTo>
                  <a:cubicBezTo>
                    <a:pt x="4515" y="143"/>
                    <a:pt x="4952" y="0"/>
                    <a:pt x="5335" y="143"/>
                  </a:cubicBezTo>
                  <a:cubicBezTo>
                    <a:pt x="5630" y="250"/>
                    <a:pt x="5844" y="491"/>
                    <a:pt x="6031" y="741"/>
                  </a:cubicBezTo>
                  <a:cubicBezTo>
                    <a:pt x="6263" y="1035"/>
                    <a:pt x="6477" y="1374"/>
                    <a:pt x="6450" y="1749"/>
                  </a:cubicBezTo>
                  <a:cubicBezTo>
                    <a:pt x="6290" y="3934"/>
                    <a:pt x="1" y="2427"/>
                    <a:pt x="4149" y="33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18"/>
            <p:cNvSpPr/>
            <p:nvPr/>
          </p:nvSpPr>
          <p:spPr>
            <a:xfrm>
              <a:off x="8344729" y="-170173"/>
              <a:ext cx="738217" cy="362688"/>
            </a:xfrm>
            <a:custGeom>
              <a:avLst/>
              <a:gdLst/>
              <a:ahLst/>
              <a:cxnLst/>
              <a:rect l="l" t="t" r="r" b="b"/>
              <a:pathLst>
                <a:path w="6611" h="3248" extrusionOk="0">
                  <a:moveTo>
                    <a:pt x="4586" y="2543"/>
                  </a:moveTo>
                  <a:cubicBezTo>
                    <a:pt x="4791" y="2462"/>
                    <a:pt x="4978" y="2346"/>
                    <a:pt x="5077" y="2150"/>
                  </a:cubicBezTo>
                  <a:cubicBezTo>
                    <a:pt x="5264" y="1758"/>
                    <a:pt x="4961" y="1294"/>
                    <a:pt x="4604" y="1035"/>
                  </a:cubicBezTo>
                  <a:cubicBezTo>
                    <a:pt x="3230" y="0"/>
                    <a:pt x="63" y="491"/>
                    <a:pt x="0" y="2578"/>
                  </a:cubicBezTo>
                  <a:cubicBezTo>
                    <a:pt x="0" y="2721"/>
                    <a:pt x="9" y="2882"/>
                    <a:pt x="99" y="2998"/>
                  </a:cubicBezTo>
                  <a:cubicBezTo>
                    <a:pt x="259" y="3230"/>
                    <a:pt x="580" y="3247"/>
                    <a:pt x="848" y="3230"/>
                  </a:cubicBezTo>
                  <a:cubicBezTo>
                    <a:pt x="1927" y="3176"/>
                    <a:pt x="2944" y="2944"/>
                    <a:pt x="3988" y="2730"/>
                  </a:cubicBezTo>
                  <a:cubicBezTo>
                    <a:pt x="4782" y="2569"/>
                    <a:pt x="5469" y="2230"/>
                    <a:pt x="6245" y="2061"/>
                  </a:cubicBezTo>
                  <a:cubicBezTo>
                    <a:pt x="6397" y="2025"/>
                    <a:pt x="6611" y="2061"/>
                    <a:pt x="6593" y="2213"/>
                  </a:cubicBezTo>
                  <a:cubicBezTo>
                    <a:pt x="6004" y="2489"/>
                    <a:pt x="5380" y="2685"/>
                    <a:pt x="4729" y="278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18"/>
            <p:cNvSpPr/>
            <p:nvPr/>
          </p:nvSpPr>
          <p:spPr>
            <a:xfrm>
              <a:off x="8537019" y="-559668"/>
              <a:ext cx="191394" cy="244100"/>
            </a:xfrm>
            <a:custGeom>
              <a:avLst/>
              <a:gdLst/>
              <a:ahLst/>
              <a:cxnLst/>
              <a:rect l="l" t="t" r="r" b="b"/>
              <a:pathLst>
                <a:path w="1714" h="2186" extrusionOk="0">
                  <a:moveTo>
                    <a:pt x="562" y="357"/>
                  </a:moveTo>
                  <a:cubicBezTo>
                    <a:pt x="241" y="553"/>
                    <a:pt x="27" y="919"/>
                    <a:pt x="18" y="1303"/>
                  </a:cubicBezTo>
                  <a:cubicBezTo>
                    <a:pt x="0" y="1686"/>
                    <a:pt x="259" y="2105"/>
                    <a:pt x="643" y="2150"/>
                  </a:cubicBezTo>
                  <a:cubicBezTo>
                    <a:pt x="928" y="2186"/>
                    <a:pt x="1196" y="1998"/>
                    <a:pt x="1374" y="1775"/>
                  </a:cubicBezTo>
                  <a:cubicBezTo>
                    <a:pt x="1597" y="1490"/>
                    <a:pt x="1713" y="1106"/>
                    <a:pt x="1642" y="750"/>
                  </a:cubicBezTo>
                  <a:cubicBezTo>
                    <a:pt x="1561" y="402"/>
                    <a:pt x="1294" y="80"/>
                    <a:pt x="937"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18"/>
            <p:cNvSpPr/>
            <p:nvPr/>
          </p:nvSpPr>
          <p:spPr>
            <a:xfrm>
              <a:off x="7824695" y="-533761"/>
              <a:ext cx="425444" cy="289994"/>
            </a:xfrm>
            <a:custGeom>
              <a:avLst/>
              <a:gdLst/>
              <a:ahLst/>
              <a:cxnLst/>
              <a:rect l="l" t="t" r="r" b="b"/>
              <a:pathLst>
                <a:path w="3810" h="2597" extrusionOk="0">
                  <a:moveTo>
                    <a:pt x="2606" y="71"/>
                  </a:moveTo>
                  <a:cubicBezTo>
                    <a:pt x="2954" y="0"/>
                    <a:pt x="3364" y="9"/>
                    <a:pt x="3605" y="268"/>
                  </a:cubicBezTo>
                  <a:cubicBezTo>
                    <a:pt x="3765" y="437"/>
                    <a:pt x="3810" y="696"/>
                    <a:pt x="3783" y="937"/>
                  </a:cubicBezTo>
                  <a:cubicBezTo>
                    <a:pt x="3658" y="2025"/>
                    <a:pt x="2222" y="2596"/>
                    <a:pt x="1312" y="2061"/>
                  </a:cubicBezTo>
                  <a:cubicBezTo>
                    <a:pt x="1" y="1276"/>
                    <a:pt x="1812" y="250"/>
                    <a:pt x="2606" y="7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18"/>
            <p:cNvSpPr/>
            <p:nvPr/>
          </p:nvSpPr>
          <p:spPr>
            <a:xfrm>
              <a:off x="7301758" y="-102502"/>
              <a:ext cx="123613" cy="167498"/>
            </a:xfrm>
            <a:custGeom>
              <a:avLst/>
              <a:gdLst/>
              <a:ahLst/>
              <a:cxnLst/>
              <a:rect l="l" t="t" r="r" b="b"/>
              <a:pathLst>
                <a:path w="1107" h="1500" extrusionOk="0">
                  <a:moveTo>
                    <a:pt x="509" y="179"/>
                  </a:moveTo>
                  <a:cubicBezTo>
                    <a:pt x="188" y="411"/>
                    <a:pt x="0" y="822"/>
                    <a:pt x="36" y="1214"/>
                  </a:cubicBezTo>
                  <a:cubicBezTo>
                    <a:pt x="45" y="1339"/>
                    <a:pt x="107" y="1482"/>
                    <a:pt x="223" y="1491"/>
                  </a:cubicBezTo>
                  <a:cubicBezTo>
                    <a:pt x="277" y="1500"/>
                    <a:pt x="330" y="1473"/>
                    <a:pt x="375" y="1446"/>
                  </a:cubicBezTo>
                  <a:cubicBezTo>
                    <a:pt x="866" y="1170"/>
                    <a:pt x="1106" y="536"/>
                    <a:pt x="946"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18"/>
            <p:cNvSpPr/>
            <p:nvPr/>
          </p:nvSpPr>
          <p:spPr>
            <a:xfrm>
              <a:off x="7805823" y="-49684"/>
              <a:ext cx="339797" cy="247226"/>
            </a:xfrm>
            <a:custGeom>
              <a:avLst/>
              <a:gdLst/>
              <a:ahLst/>
              <a:cxnLst/>
              <a:rect l="l" t="t" r="r" b="b"/>
              <a:pathLst>
                <a:path w="3043" h="2214" extrusionOk="0">
                  <a:moveTo>
                    <a:pt x="1945" y="143"/>
                  </a:moveTo>
                  <a:cubicBezTo>
                    <a:pt x="2114" y="63"/>
                    <a:pt x="2302" y="1"/>
                    <a:pt x="2480" y="27"/>
                  </a:cubicBezTo>
                  <a:cubicBezTo>
                    <a:pt x="2543" y="36"/>
                    <a:pt x="2605" y="63"/>
                    <a:pt x="2659" y="90"/>
                  </a:cubicBezTo>
                  <a:cubicBezTo>
                    <a:pt x="2900" y="224"/>
                    <a:pt x="3042" y="518"/>
                    <a:pt x="3007" y="795"/>
                  </a:cubicBezTo>
                  <a:cubicBezTo>
                    <a:pt x="2837" y="2213"/>
                    <a:pt x="0" y="1071"/>
                    <a:pt x="1945" y="143"/>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18"/>
            <p:cNvSpPr/>
            <p:nvPr/>
          </p:nvSpPr>
          <p:spPr>
            <a:xfrm>
              <a:off x="7040680" y="15083"/>
              <a:ext cx="116690" cy="149519"/>
            </a:xfrm>
            <a:custGeom>
              <a:avLst/>
              <a:gdLst/>
              <a:ahLst/>
              <a:cxnLst/>
              <a:rect l="l" t="t" r="r" b="b"/>
              <a:pathLst>
                <a:path w="1045" h="1339" extrusionOk="0">
                  <a:moveTo>
                    <a:pt x="242" y="331"/>
                  </a:moveTo>
                  <a:cubicBezTo>
                    <a:pt x="153" y="473"/>
                    <a:pt x="63" y="616"/>
                    <a:pt x="37" y="777"/>
                  </a:cubicBezTo>
                  <a:cubicBezTo>
                    <a:pt x="1" y="946"/>
                    <a:pt x="45" y="1134"/>
                    <a:pt x="170" y="1232"/>
                  </a:cubicBezTo>
                  <a:cubicBezTo>
                    <a:pt x="313" y="1339"/>
                    <a:pt x="509" y="1321"/>
                    <a:pt x="652" y="1223"/>
                  </a:cubicBezTo>
                  <a:cubicBezTo>
                    <a:pt x="795" y="1134"/>
                    <a:pt x="893" y="973"/>
                    <a:pt x="946" y="812"/>
                  </a:cubicBezTo>
                  <a:cubicBezTo>
                    <a:pt x="1045" y="518"/>
                    <a:pt x="1000" y="134"/>
                    <a:pt x="723"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18"/>
            <p:cNvSpPr/>
            <p:nvPr/>
          </p:nvSpPr>
          <p:spPr>
            <a:xfrm>
              <a:off x="6296530" y="-90554"/>
              <a:ext cx="371733" cy="206357"/>
            </a:xfrm>
            <a:custGeom>
              <a:avLst/>
              <a:gdLst/>
              <a:ahLst/>
              <a:cxnLst/>
              <a:rect l="l" t="t" r="r" b="b"/>
              <a:pathLst>
                <a:path w="3329" h="1848" extrusionOk="0">
                  <a:moveTo>
                    <a:pt x="1856" y="19"/>
                  </a:moveTo>
                  <a:cubicBezTo>
                    <a:pt x="1981" y="1"/>
                    <a:pt x="2115" y="10"/>
                    <a:pt x="2249" y="28"/>
                  </a:cubicBezTo>
                  <a:cubicBezTo>
                    <a:pt x="2517" y="81"/>
                    <a:pt x="2757" y="224"/>
                    <a:pt x="2864" y="474"/>
                  </a:cubicBezTo>
                  <a:cubicBezTo>
                    <a:pt x="3328" y="1517"/>
                    <a:pt x="1758" y="1848"/>
                    <a:pt x="1089" y="1535"/>
                  </a:cubicBezTo>
                  <a:cubicBezTo>
                    <a:pt x="1" y="1018"/>
                    <a:pt x="1054" y="108"/>
                    <a:pt x="1856" y="19"/>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18"/>
            <p:cNvSpPr/>
            <p:nvPr/>
          </p:nvSpPr>
          <p:spPr>
            <a:xfrm>
              <a:off x="8704297" y="-568713"/>
              <a:ext cx="156554" cy="236283"/>
            </a:xfrm>
            <a:custGeom>
              <a:avLst/>
              <a:gdLst/>
              <a:ahLst/>
              <a:cxnLst/>
              <a:rect l="l" t="t" r="r" b="b"/>
              <a:pathLst>
                <a:path w="1402" h="2116" extrusionOk="0">
                  <a:moveTo>
                    <a:pt x="795" y="1624"/>
                  </a:moveTo>
                  <a:cubicBezTo>
                    <a:pt x="991" y="1330"/>
                    <a:pt x="1402" y="1"/>
                    <a:pt x="661" y="322"/>
                  </a:cubicBezTo>
                  <a:cubicBezTo>
                    <a:pt x="1" y="599"/>
                    <a:pt x="474" y="2115"/>
                    <a:pt x="795" y="1624"/>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18"/>
            <p:cNvSpPr/>
            <p:nvPr/>
          </p:nvSpPr>
          <p:spPr>
            <a:xfrm>
              <a:off x="7743066" y="166504"/>
              <a:ext cx="155438" cy="236171"/>
            </a:xfrm>
            <a:custGeom>
              <a:avLst/>
              <a:gdLst/>
              <a:ahLst/>
              <a:cxnLst/>
              <a:rect l="l" t="t" r="r" b="b"/>
              <a:pathLst>
                <a:path w="1392" h="2115" extrusionOk="0">
                  <a:moveTo>
                    <a:pt x="785" y="1624"/>
                  </a:moveTo>
                  <a:cubicBezTo>
                    <a:pt x="982" y="1321"/>
                    <a:pt x="1392" y="1"/>
                    <a:pt x="651" y="313"/>
                  </a:cubicBezTo>
                  <a:cubicBezTo>
                    <a:pt x="0" y="598"/>
                    <a:pt x="473" y="2115"/>
                    <a:pt x="785" y="1624"/>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18"/>
            <p:cNvSpPr/>
            <p:nvPr/>
          </p:nvSpPr>
          <p:spPr>
            <a:xfrm>
              <a:off x="8207266" y="-208028"/>
              <a:ext cx="87769" cy="61862"/>
            </a:xfrm>
            <a:custGeom>
              <a:avLst/>
              <a:gdLst/>
              <a:ahLst/>
              <a:cxnLst/>
              <a:rect l="l" t="t" r="r" b="b"/>
              <a:pathLst>
                <a:path w="786" h="554" extrusionOk="0">
                  <a:moveTo>
                    <a:pt x="0" y="125"/>
                  </a:moveTo>
                  <a:cubicBezTo>
                    <a:pt x="161" y="27"/>
                    <a:pt x="375" y="0"/>
                    <a:pt x="553" y="72"/>
                  </a:cubicBezTo>
                  <a:cubicBezTo>
                    <a:pt x="616" y="89"/>
                    <a:pt x="669" y="116"/>
                    <a:pt x="705" y="170"/>
                  </a:cubicBezTo>
                  <a:cubicBezTo>
                    <a:pt x="785" y="286"/>
                    <a:pt x="705" y="473"/>
                    <a:pt x="571" y="518"/>
                  </a:cubicBezTo>
                  <a:cubicBezTo>
                    <a:pt x="438" y="553"/>
                    <a:pt x="277" y="482"/>
                    <a:pt x="206" y="357"/>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18"/>
            <p:cNvSpPr/>
            <p:nvPr/>
          </p:nvSpPr>
          <p:spPr>
            <a:xfrm>
              <a:off x="-829261" y="-158212"/>
              <a:ext cx="950360" cy="385571"/>
            </a:xfrm>
            <a:custGeom>
              <a:avLst/>
              <a:gdLst/>
              <a:ahLst/>
              <a:cxnLst/>
              <a:rect l="l" t="t" r="r" b="b"/>
              <a:pathLst>
                <a:path w="8511" h="3453" extrusionOk="0">
                  <a:moveTo>
                    <a:pt x="223" y="54"/>
                  </a:moveTo>
                  <a:cubicBezTo>
                    <a:pt x="0" y="1089"/>
                    <a:pt x="0" y="2347"/>
                    <a:pt x="223" y="3373"/>
                  </a:cubicBezTo>
                  <a:lnTo>
                    <a:pt x="223" y="3373"/>
                  </a:lnTo>
                  <a:cubicBezTo>
                    <a:pt x="2917"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08" y="1"/>
                    <a:pt x="1570" y="18"/>
                    <a:pt x="223"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18"/>
            <p:cNvSpPr/>
            <p:nvPr/>
          </p:nvSpPr>
          <p:spPr>
            <a:xfrm>
              <a:off x="-850165" y="-171229"/>
              <a:ext cx="973384" cy="222325"/>
            </a:xfrm>
            <a:custGeom>
              <a:avLst/>
              <a:gdLst/>
              <a:ahLst/>
              <a:cxnLst/>
              <a:rect l="l" t="t" r="r" b="b"/>
              <a:pathLst>
                <a:path w="8717" h="1991" extrusionOk="0">
                  <a:moveTo>
                    <a:pt x="4635" y="0"/>
                  </a:moveTo>
                  <a:cubicBezTo>
                    <a:pt x="2550" y="0"/>
                    <a:pt x="376" y="43"/>
                    <a:pt x="251" y="118"/>
                  </a:cubicBezTo>
                  <a:cubicBezTo>
                    <a:pt x="1" y="251"/>
                    <a:pt x="251" y="1991"/>
                    <a:pt x="251" y="1991"/>
                  </a:cubicBezTo>
                  <a:cubicBezTo>
                    <a:pt x="251" y="1991"/>
                    <a:pt x="108" y="501"/>
                    <a:pt x="4354" y="278"/>
                  </a:cubicBezTo>
                  <a:cubicBezTo>
                    <a:pt x="4629" y="263"/>
                    <a:pt x="4886" y="256"/>
                    <a:pt x="5127" y="256"/>
                  </a:cubicBezTo>
                  <a:cubicBezTo>
                    <a:pt x="8606" y="256"/>
                    <a:pt x="8645" y="1723"/>
                    <a:pt x="8645" y="1723"/>
                  </a:cubicBezTo>
                  <a:cubicBezTo>
                    <a:pt x="8645" y="1723"/>
                    <a:pt x="8717" y="278"/>
                    <a:pt x="8494" y="118"/>
                  </a:cubicBezTo>
                  <a:cubicBezTo>
                    <a:pt x="8387" y="36"/>
                    <a:pt x="6549" y="0"/>
                    <a:pt x="4635" y="0"/>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18"/>
            <p:cNvSpPr/>
            <p:nvPr/>
          </p:nvSpPr>
          <p:spPr>
            <a:xfrm>
              <a:off x="-782383" y="-167098"/>
              <a:ext cx="738217" cy="362688"/>
            </a:xfrm>
            <a:custGeom>
              <a:avLst/>
              <a:gdLst/>
              <a:ahLst/>
              <a:cxnLst/>
              <a:rect l="l" t="t" r="r" b="b"/>
              <a:pathLst>
                <a:path w="6611" h="3248" extrusionOk="0">
                  <a:moveTo>
                    <a:pt x="4586" y="2543"/>
                  </a:moveTo>
                  <a:cubicBezTo>
                    <a:pt x="4791" y="2462"/>
                    <a:pt x="4978" y="2346"/>
                    <a:pt x="5077" y="2150"/>
                  </a:cubicBezTo>
                  <a:cubicBezTo>
                    <a:pt x="5264" y="1758"/>
                    <a:pt x="4961" y="1294"/>
                    <a:pt x="4604" y="1035"/>
                  </a:cubicBezTo>
                  <a:cubicBezTo>
                    <a:pt x="3230" y="0"/>
                    <a:pt x="63" y="491"/>
                    <a:pt x="0" y="2578"/>
                  </a:cubicBezTo>
                  <a:cubicBezTo>
                    <a:pt x="0" y="2721"/>
                    <a:pt x="9" y="2882"/>
                    <a:pt x="99" y="2998"/>
                  </a:cubicBezTo>
                  <a:cubicBezTo>
                    <a:pt x="259" y="3230"/>
                    <a:pt x="580" y="3247"/>
                    <a:pt x="848" y="3230"/>
                  </a:cubicBezTo>
                  <a:cubicBezTo>
                    <a:pt x="1927" y="3176"/>
                    <a:pt x="2944" y="2944"/>
                    <a:pt x="3988" y="2730"/>
                  </a:cubicBezTo>
                  <a:cubicBezTo>
                    <a:pt x="4782" y="2569"/>
                    <a:pt x="5469" y="2230"/>
                    <a:pt x="6245" y="2061"/>
                  </a:cubicBezTo>
                  <a:cubicBezTo>
                    <a:pt x="6397" y="2025"/>
                    <a:pt x="6611" y="2061"/>
                    <a:pt x="6593" y="2213"/>
                  </a:cubicBezTo>
                  <a:cubicBezTo>
                    <a:pt x="6004" y="2489"/>
                    <a:pt x="5380" y="2685"/>
                    <a:pt x="4729" y="278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49" name="Google Shape;2549;p18"/>
          <p:cNvSpPr/>
          <p:nvPr/>
        </p:nvSpPr>
        <p:spPr>
          <a:xfrm>
            <a:off x="2624425" y="3315650"/>
            <a:ext cx="3976500" cy="3976500"/>
          </a:xfrm>
          <a:prstGeom prst="ellipse">
            <a:avLst/>
          </a:prstGeom>
          <a:gradFill>
            <a:gsLst>
              <a:gs pos="0">
                <a:srgbClr val="FED002">
                  <a:alpha val="39215"/>
                </a:srgbClr>
              </a:gs>
              <a:gs pos="68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50" name="Google Shape;2550;p18"/>
          <p:cNvGrpSpPr/>
          <p:nvPr/>
        </p:nvGrpSpPr>
        <p:grpSpPr>
          <a:xfrm>
            <a:off x="-528927" y="-197355"/>
            <a:ext cx="1301916" cy="1063694"/>
            <a:chOff x="-826252" y="1594445"/>
            <a:chExt cx="1301916" cy="1063694"/>
          </a:xfrm>
        </p:grpSpPr>
        <p:sp>
          <p:nvSpPr>
            <p:cNvPr id="2551" name="Google Shape;2551;p18"/>
            <p:cNvSpPr/>
            <p:nvPr/>
          </p:nvSpPr>
          <p:spPr>
            <a:xfrm>
              <a:off x="-826252" y="1906539"/>
              <a:ext cx="1283300" cy="751600"/>
            </a:xfrm>
            <a:custGeom>
              <a:avLst/>
              <a:gdLst/>
              <a:ahLst/>
              <a:cxnLst/>
              <a:rect l="l" t="t" r="r" b="b"/>
              <a:pathLst>
                <a:path w="51332" h="30064" extrusionOk="0">
                  <a:moveTo>
                    <a:pt x="20173" y="1602"/>
                  </a:moveTo>
                  <a:cubicBezTo>
                    <a:pt x="27760" y="1153"/>
                    <a:pt x="43432" y="-844"/>
                    <a:pt x="48323" y="404"/>
                  </a:cubicBezTo>
                  <a:cubicBezTo>
                    <a:pt x="53214" y="1652"/>
                    <a:pt x="51018" y="7492"/>
                    <a:pt x="49521" y="9089"/>
                  </a:cubicBezTo>
                  <a:cubicBezTo>
                    <a:pt x="48024" y="10686"/>
                    <a:pt x="40437" y="7242"/>
                    <a:pt x="39339" y="9987"/>
                  </a:cubicBezTo>
                  <a:cubicBezTo>
                    <a:pt x="38241" y="12732"/>
                    <a:pt x="44081" y="22515"/>
                    <a:pt x="42933" y="25560"/>
                  </a:cubicBezTo>
                  <a:cubicBezTo>
                    <a:pt x="41785" y="28605"/>
                    <a:pt x="36993" y="27656"/>
                    <a:pt x="32451" y="28255"/>
                  </a:cubicBezTo>
                  <a:cubicBezTo>
                    <a:pt x="27909" y="28854"/>
                    <a:pt x="20871" y="31400"/>
                    <a:pt x="15680" y="29154"/>
                  </a:cubicBezTo>
                  <a:cubicBezTo>
                    <a:pt x="10489" y="26908"/>
                    <a:pt x="3452" y="19122"/>
                    <a:pt x="1306" y="14779"/>
                  </a:cubicBezTo>
                  <a:cubicBezTo>
                    <a:pt x="-840" y="10437"/>
                    <a:pt x="-341" y="5295"/>
                    <a:pt x="2803" y="3099"/>
                  </a:cubicBezTo>
                  <a:cubicBezTo>
                    <a:pt x="5948" y="903"/>
                    <a:pt x="12586" y="2051"/>
                    <a:pt x="20173" y="1602"/>
                  </a:cubicBezTo>
                  <a:close/>
                </a:path>
              </a:pathLst>
            </a:custGeom>
            <a:gradFill>
              <a:gsLst>
                <a:gs pos="0">
                  <a:schemeClr val="accent6"/>
                </a:gs>
                <a:gs pos="100000">
                  <a:schemeClr val="accent5"/>
                </a:gs>
              </a:gsLst>
              <a:lin ang="5400700" scaled="0"/>
            </a:gradFill>
            <a:ln>
              <a:noFill/>
            </a:ln>
          </p:spPr>
        </p:sp>
        <p:grpSp>
          <p:nvGrpSpPr>
            <p:cNvPr id="2552" name="Google Shape;2552;p18"/>
            <p:cNvGrpSpPr/>
            <p:nvPr/>
          </p:nvGrpSpPr>
          <p:grpSpPr>
            <a:xfrm>
              <a:off x="-664561" y="2116357"/>
              <a:ext cx="973384" cy="391820"/>
              <a:chOff x="45789" y="2318057"/>
              <a:chExt cx="973384" cy="391820"/>
            </a:xfrm>
          </p:grpSpPr>
          <p:sp>
            <p:nvSpPr>
              <p:cNvPr id="2553" name="Google Shape;2553;p18"/>
              <p:cNvSpPr/>
              <p:nvPr/>
            </p:nvSpPr>
            <p:spPr>
              <a:xfrm>
                <a:off x="60436" y="23243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18"/>
              <p:cNvSpPr/>
              <p:nvPr/>
            </p:nvSpPr>
            <p:spPr>
              <a:xfrm>
                <a:off x="156320" y="2449880"/>
                <a:ext cx="248120" cy="172411"/>
              </a:xfrm>
              <a:custGeom>
                <a:avLst/>
                <a:gdLst/>
                <a:ahLst/>
                <a:cxnLst/>
                <a:rect l="l" t="t" r="r" b="b"/>
                <a:pathLst>
                  <a:path w="2222" h="1544" extrusionOk="0">
                    <a:moveTo>
                      <a:pt x="1142" y="134"/>
                    </a:moveTo>
                    <a:cubicBezTo>
                      <a:pt x="1285" y="63"/>
                      <a:pt x="1428" y="0"/>
                      <a:pt x="1588" y="0"/>
                    </a:cubicBezTo>
                    <a:cubicBezTo>
                      <a:pt x="1963" y="9"/>
                      <a:pt x="2222" y="473"/>
                      <a:pt x="2106" y="830"/>
                    </a:cubicBezTo>
                    <a:cubicBezTo>
                      <a:pt x="1990" y="1187"/>
                      <a:pt x="1624" y="1419"/>
                      <a:pt x="1249" y="1481"/>
                    </a:cubicBezTo>
                    <a:cubicBezTo>
                      <a:pt x="928" y="1526"/>
                      <a:pt x="134" y="1544"/>
                      <a:pt x="63" y="1124"/>
                    </a:cubicBezTo>
                    <a:cubicBezTo>
                      <a:pt x="0" y="723"/>
                      <a:pt x="874" y="268"/>
                      <a:pt x="1142" y="13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18"/>
              <p:cNvSpPr/>
              <p:nvPr/>
            </p:nvSpPr>
            <p:spPr>
              <a:xfrm>
                <a:off x="45789" y="2318057"/>
                <a:ext cx="973384" cy="228243"/>
              </a:xfrm>
              <a:custGeom>
                <a:avLst/>
                <a:gdLst/>
                <a:ahLst/>
                <a:cxnLst/>
                <a:rect l="l" t="t" r="r" b="b"/>
                <a:pathLst>
                  <a:path w="8717" h="2044" extrusionOk="0">
                    <a:moveTo>
                      <a:pt x="241" y="2043"/>
                    </a:moveTo>
                    <a:cubicBezTo>
                      <a:pt x="241" y="2043"/>
                      <a:pt x="99" y="553"/>
                      <a:pt x="4354" y="321"/>
                    </a:cubicBezTo>
                    <a:cubicBezTo>
                      <a:pt x="8600" y="98"/>
                      <a:pt x="8636" y="1775"/>
                      <a:pt x="8636" y="1775"/>
                    </a:cubicBezTo>
                    <a:cubicBezTo>
                      <a:pt x="8636" y="1775"/>
                      <a:pt x="8716" y="330"/>
                      <a:pt x="8484" y="161"/>
                    </a:cubicBezTo>
                    <a:cubicBezTo>
                      <a:pt x="8261" y="0"/>
                      <a:pt x="482" y="27"/>
                      <a:pt x="241" y="161"/>
                    </a:cubicBezTo>
                    <a:cubicBezTo>
                      <a:pt x="1" y="303"/>
                      <a:pt x="241" y="2043"/>
                      <a:pt x="241" y="204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6" name="Google Shape;2556;p18"/>
            <p:cNvGrpSpPr/>
            <p:nvPr/>
          </p:nvGrpSpPr>
          <p:grpSpPr>
            <a:xfrm>
              <a:off x="-475682" y="1594445"/>
              <a:ext cx="951346" cy="439358"/>
              <a:chOff x="-1817182" y="1210220"/>
              <a:chExt cx="951346" cy="439358"/>
            </a:xfrm>
          </p:grpSpPr>
          <p:sp>
            <p:nvSpPr>
              <p:cNvPr id="2557" name="Google Shape;2557;p18"/>
              <p:cNvSpPr/>
              <p:nvPr/>
            </p:nvSpPr>
            <p:spPr>
              <a:xfrm>
                <a:off x="-1816307" y="1264008"/>
                <a:ext cx="950471" cy="385571"/>
              </a:xfrm>
              <a:custGeom>
                <a:avLst/>
                <a:gdLst/>
                <a:ahLst/>
                <a:cxnLst/>
                <a:rect l="l" t="t" r="r" b="b"/>
                <a:pathLst>
                  <a:path w="8512" h="3453" extrusionOk="0">
                    <a:moveTo>
                      <a:pt x="224" y="54"/>
                    </a:moveTo>
                    <a:cubicBezTo>
                      <a:pt x="1" y="1089"/>
                      <a:pt x="1" y="2346"/>
                      <a:pt x="224" y="3381"/>
                    </a:cubicBezTo>
                    <a:lnTo>
                      <a:pt x="224" y="3381"/>
                    </a:lnTo>
                    <a:cubicBezTo>
                      <a:pt x="2918" y="3453"/>
                      <a:pt x="5603" y="3453"/>
                      <a:pt x="8288" y="3381"/>
                    </a:cubicBezTo>
                    <a:lnTo>
                      <a:pt x="8288" y="3381"/>
                    </a:lnTo>
                    <a:cubicBezTo>
                      <a:pt x="8511" y="2346"/>
                      <a:pt x="8511" y="1089"/>
                      <a:pt x="8288" y="54"/>
                    </a:cubicBezTo>
                    <a:lnTo>
                      <a:pt x="8288" y="54"/>
                    </a:lnTo>
                    <a:cubicBezTo>
                      <a:pt x="6941" y="18"/>
                      <a:pt x="5603" y="0"/>
                      <a:pt x="4256" y="0"/>
                    </a:cubicBezTo>
                    <a:lnTo>
                      <a:pt x="4256" y="0"/>
                    </a:lnTo>
                    <a:cubicBezTo>
                      <a:pt x="2918" y="0"/>
                      <a:pt x="1571" y="18"/>
                      <a:pt x="224" y="54"/>
                    </a:cubicBezTo>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18"/>
              <p:cNvSpPr/>
              <p:nvPr/>
            </p:nvSpPr>
            <p:spPr>
              <a:xfrm>
                <a:off x="-1817182" y="1210220"/>
                <a:ext cx="455370" cy="400542"/>
              </a:xfrm>
              <a:custGeom>
                <a:avLst/>
                <a:gdLst/>
                <a:ahLst/>
                <a:cxnLst/>
                <a:rect l="l" t="t" r="r" b="b"/>
                <a:pathLst>
                  <a:path w="4078" h="3587" extrusionOk="0">
                    <a:moveTo>
                      <a:pt x="2383" y="3043"/>
                    </a:moveTo>
                    <a:cubicBezTo>
                      <a:pt x="4078" y="2142"/>
                      <a:pt x="2347" y="1"/>
                      <a:pt x="875" y="919"/>
                    </a:cubicBezTo>
                    <a:cubicBezTo>
                      <a:pt x="331" y="1267"/>
                      <a:pt x="1" y="1936"/>
                      <a:pt x="143" y="2579"/>
                    </a:cubicBezTo>
                    <a:cubicBezTo>
                      <a:pt x="366" y="3587"/>
                      <a:pt x="1651" y="3435"/>
                      <a:pt x="2383" y="3043"/>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18"/>
              <p:cNvSpPr/>
              <p:nvPr/>
            </p:nvSpPr>
            <p:spPr>
              <a:xfrm>
                <a:off x="-1454599" y="1407424"/>
                <a:ext cx="107757" cy="121715"/>
              </a:xfrm>
              <a:custGeom>
                <a:avLst/>
                <a:gdLst/>
                <a:ahLst/>
                <a:cxnLst/>
                <a:rect l="l" t="t" r="r" b="b"/>
                <a:pathLst>
                  <a:path w="965" h="1090" extrusionOk="0">
                    <a:moveTo>
                      <a:pt x="54" y="1009"/>
                    </a:moveTo>
                    <a:cubicBezTo>
                      <a:pt x="1" y="643"/>
                      <a:pt x="188" y="260"/>
                      <a:pt x="509" y="81"/>
                    </a:cubicBezTo>
                    <a:cubicBezTo>
                      <a:pt x="590" y="37"/>
                      <a:pt x="697" y="1"/>
                      <a:pt x="786" y="37"/>
                    </a:cubicBezTo>
                    <a:cubicBezTo>
                      <a:pt x="956" y="99"/>
                      <a:pt x="964" y="340"/>
                      <a:pt x="902" y="518"/>
                    </a:cubicBezTo>
                    <a:cubicBezTo>
                      <a:pt x="786" y="786"/>
                      <a:pt x="545" y="1009"/>
                      <a:pt x="269" y="1089"/>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18"/>
              <p:cNvSpPr/>
              <p:nvPr/>
            </p:nvSpPr>
            <p:spPr>
              <a:xfrm>
                <a:off x="-1046121" y="1341764"/>
                <a:ext cx="131653" cy="251135"/>
              </a:xfrm>
              <a:custGeom>
                <a:avLst/>
                <a:gdLst/>
                <a:ahLst/>
                <a:cxnLst/>
                <a:rect l="l" t="t" r="r" b="b"/>
                <a:pathLst>
                  <a:path w="1179" h="2249" extrusionOk="0">
                    <a:moveTo>
                      <a:pt x="527" y="223"/>
                    </a:moveTo>
                    <a:cubicBezTo>
                      <a:pt x="170" y="678"/>
                      <a:pt x="1" y="1276"/>
                      <a:pt x="45" y="1847"/>
                    </a:cubicBezTo>
                    <a:cubicBezTo>
                      <a:pt x="63" y="2016"/>
                      <a:pt x="134" y="2212"/>
                      <a:pt x="295" y="2239"/>
                    </a:cubicBezTo>
                    <a:cubicBezTo>
                      <a:pt x="384" y="2248"/>
                      <a:pt x="473" y="2204"/>
                      <a:pt x="554" y="2150"/>
                    </a:cubicBezTo>
                    <a:cubicBezTo>
                      <a:pt x="875" y="1909"/>
                      <a:pt x="1098" y="1526"/>
                      <a:pt x="1142" y="1124"/>
                    </a:cubicBezTo>
                    <a:cubicBezTo>
                      <a:pt x="1178" y="723"/>
                      <a:pt x="1044" y="303"/>
                      <a:pt x="768"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18"/>
              <p:cNvSpPr/>
              <p:nvPr/>
            </p:nvSpPr>
            <p:spPr>
              <a:xfrm>
                <a:off x="-1806239" y="1570793"/>
                <a:ext cx="346831" cy="76826"/>
              </a:xfrm>
              <a:custGeom>
                <a:avLst/>
                <a:gdLst/>
                <a:ahLst/>
                <a:cxnLst/>
                <a:rect l="l" t="t" r="r" b="b"/>
                <a:pathLst>
                  <a:path w="3106" h="688" extrusionOk="0">
                    <a:moveTo>
                      <a:pt x="37" y="1"/>
                    </a:moveTo>
                    <a:lnTo>
                      <a:pt x="1054" y="590"/>
                    </a:lnTo>
                    <a:lnTo>
                      <a:pt x="1856" y="625"/>
                    </a:lnTo>
                    <a:lnTo>
                      <a:pt x="2436" y="545"/>
                    </a:lnTo>
                    <a:lnTo>
                      <a:pt x="3105" y="688"/>
                    </a:lnTo>
                    <a:lnTo>
                      <a:pt x="135" y="634"/>
                    </a:lnTo>
                    <a:cubicBezTo>
                      <a:pt x="135" y="634"/>
                      <a:pt x="1" y="385"/>
                      <a:pt x="37" y="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18"/>
              <p:cNvSpPr/>
              <p:nvPr/>
            </p:nvSpPr>
            <p:spPr>
              <a:xfrm>
                <a:off x="-1805244" y="1213219"/>
                <a:ext cx="925591" cy="156443"/>
              </a:xfrm>
              <a:custGeom>
                <a:avLst/>
                <a:gdLst/>
                <a:ahLst/>
                <a:cxnLst/>
                <a:rect l="l" t="t" r="r" b="b"/>
                <a:pathLst>
                  <a:path w="8289" h="1401" extrusionOk="0">
                    <a:moveTo>
                      <a:pt x="1" y="1401"/>
                    </a:moveTo>
                    <a:cubicBezTo>
                      <a:pt x="357" y="357"/>
                      <a:pt x="3783" y="785"/>
                      <a:pt x="5603" y="759"/>
                    </a:cubicBezTo>
                    <a:cubicBezTo>
                      <a:pt x="7423" y="741"/>
                      <a:pt x="8288" y="1151"/>
                      <a:pt x="8288" y="1151"/>
                    </a:cubicBezTo>
                    <a:lnTo>
                      <a:pt x="8190" y="580"/>
                    </a:lnTo>
                    <a:cubicBezTo>
                      <a:pt x="8190" y="580"/>
                      <a:pt x="4006" y="0"/>
                      <a:pt x="125" y="580"/>
                    </a:cubicBezTo>
                    <a:cubicBezTo>
                      <a:pt x="125" y="580"/>
                      <a:pt x="27" y="1098"/>
                      <a:pt x="1" y="140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63" name="Google Shape;2563;p18"/>
          <p:cNvGrpSpPr/>
          <p:nvPr/>
        </p:nvGrpSpPr>
        <p:grpSpPr>
          <a:xfrm rot="10800000">
            <a:off x="8014595" y="-38903"/>
            <a:ext cx="2981530" cy="1039550"/>
            <a:chOff x="13904484" y="1488443"/>
            <a:chExt cx="2981530" cy="1039550"/>
          </a:xfrm>
        </p:grpSpPr>
        <p:sp>
          <p:nvSpPr>
            <p:cNvPr id="2564" name="Google Shape;2564;p18"/>
            <p:cNvSpPr/>
            <p:nvPr/>
          </p:nvSpPr>
          <p:spPr>
            <a:xfrm>
              <a:off x="13923018" y="1488443"/>
              <a:ext cx="2953950" cy="1039550"/>
            </a:xfrm>
            <a:custGeom>
              <a:avLst/>
              <a:gdLst/>
              <a:ahLst/>
              <a:cxnLst/>
              <a:rect l="l" t="t" r="r" b="b"/>
              <a:pathLst>
                <a:path w="118158" h="41582" extrusionOk="0">
                  <a:moveTo>
                    <a:pt x="1032" y="37265"/>
                  </a:moveTo>
                  <a:cubicBezTo>
                    <a:pt x="4872" y="43440"/>
                    <a:pt x="25868" y="40558"/>
                    <a:pt x="42519" y="40934"/>
                  </a:cubicBezTo>
                  <a:cubicBezTo>
                    <a:pt x="59170" y="41310"/>
                    <a:pt x="88757" y="39609"/>
                    <a:pt x="100939" y="39523"/>
                  </a:cubicBezTo>
                  <a:cubicBezTo>
                    <a:pt x="113121" y="39437"/>
                    <a:pt x="113065" y="43515"/>
                    <a:pt x="115610" y="40420"/>
                  </a:cubicBezTo>
                  <a:cubicBezTo>
                    <a:pt x="118155" y="37325"/>
                    <a:pt x="119503" y="24498"/>
                    <a:pt x="116209" y="20954"/>
                  </a:cubicBezTo>
                  <a:cubicBezTo>
                    <a:pt x="112915" y="17410"/>
                    <a:pt x="99788" y="22252"/>
                    <a:pt x="95845" y="19157"/>
                  </a:cubicBezTo>
                  <a:cubicBezTo>
                    <a:pt x="91902" y="16063"/>
                    <a:pt x="105278" y="4933"/>
                    <a:pt x="92550" y="2387"/>
                  </a:cubicBezTo>
                  <a:cubicBezTo>
                    <a:pt x="79822" y="-158"/>
                    <a:pt x="34731" y="-1929"/>
                    <a:pt x="19478" y="3884"/>
                  </a:cubicBezTo>
                  <a:cubicBezTo>
                    <a:pt x="4225" y="9697"/>
                    <a:pt x="-2808" y="31090"/>
                    <a:pt x="1032" y="37265"/>
                  </a:cubicBezTo>
                  <a:close/>
                </a:path>
              </a:pathLst>
            </a:custGeom>
            <a:gradFill>
              <a:gsLst>
                <a:gs pos="0">
                  <a:schemeClr val="accent6"/>
                </a:gs>
                <a:gs pos="100000">
                  <a:schemeClr val="accent5"/>
                </a:gs>
              </a:gsLst>
              <a:lin ang="5400012" scaled="0"/>
            </a:gradFill>
            <a:ln>
              <a:noFill/>
            </a:ln>
          </p:spPr>
        </p:sp>
        <p:sp>
          <p:nvSpPr>
            <p:cNvPr id="2565" name="Google Shape;2565;p18"/>
            <p:cNvSpPr/>
            <p:nvPr/>
          </p:nvSpPr>
          <p:spPr>
            <a:xfrm>
              <a:off x="15435511" y="1617020"/>
              <a:ext cx="950471" cy="385571"/>
            </a:xfrm>
            <a:custGeom>
              <a:avLst/>
              <a:gdLst/>
              <a:ahLst/>
              <a:cxnLst/>
              <a:rect l="l" t="t" r="r" b="b"/>
              <a:pathLst>
                <a:path w="8512" h="3453" extrusionOk="0">
                  <a:moveTo>
                    <a:pt x="224" y="54"/>
                  </a:moveTo>
                  <a:cubicBezTo>
                    <a:pt x="1" y="1089"/>
                    <a:pt x="1" y="2346"/>
                    <a:pt x="224" y="3381"/>
                  </a:cubicBezTo>
                  <a:lnTo>
                    <a:pt x="224" y="3381"/>
                  </a:lnTo>
                  <a:cubicBezTo>
                    <a:pt x="2918" y="3453"/>
                    <a:pt x="5594" y="3453"/>
                    <a:pt x="8289" y="3381"/>
                  </a:cubicBezTo>
                  <a:lnTo>
                    <a:pt x="8289" y="3381"/>
                  </a:lnTo>
                  <a:cubicBezTo>
                    <a:pt x="8512" y="2346"/>
                    <a:pt x="8512" y="1089"/>
                    <a:pt x="8289" y="54"/>
                  </a:cubicBezTo>
                  <a:lnTo>
                    <a:pt x="8289" y="54"/>
                  </a:lnTo>
                  <a:cubicBezTo>
                    <a:pt x="6942" y="18"/>
                    <a:pt x="5594" y="0"/>
                    <a:pt x="4256" y="0"/>
                  </a:cubicBezTo>
                  <a:lnTo>
                    <a:pt x="4256" y="0"/>
                  </a:lnTo>
                  <a:cubicBezTo>
                    <a:pt x="2909" y="0"/>
                    <a:pt x="1571" y="18"/>
                    <a:pt x="224"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18"/>
            <p:cNvSpPr/>
            <p:nvPr/>
          </p:nvSpPr>
          <p:spPr>
            <a:xfrm>
              <a:off x="14927551" y="2067251"/>
              <a:ext cx="950360" cy="385571"/>
            </a:xfrm>
            <a:custGeom>
              <a:avLst/>
              <a:gdLst/>
              <a:ahLst/>
              <a:cxnLst/>
              <a:rect l="l" t="t" r="r" b="b"/>
              <a:pathLst>
                <a:path w="8511" h="3453" extrusionOk="0">
                  <a:moveTo>
                    <a:pt x="223" y="54"/>
                  </a:moveTo>
                  <a:cubicBezTo>
                    <a:pt x="0" y="1089"/>
                    <a:pt x="0" y="2347"/>
                    <a:pt x="223" y="3373"/>
                  </a:cubicBezTo>
                  <a:lnTo>
                    <a:pt x="223" y="3373"/>
                  </a:lnTo>
                  <a:cubicBezTo>
                    <a:pt x="2917"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08" y="1"/>
                    <a:pt x="1570" y="18"/>
                    <a:pt x="223"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18"/>
            <p:cNvSpPr/>
            <p:nvPr/>
          </p:nvSpPr>
          <p:spPr>
            <a:xfrm>
              <a:off x="14412556" y="1617020"/>
              <a:ext cx="949355" cy="385571"/>
            </a:xfrm>
            <a:custGeom>
              <a:avLst/>
              <a:gdLst/>
              <a:ahLst/>
              <a:cxnLst/>
              <a:rect l="l" t="t" r="r" b="b"/>
              <a:pathLst>
                <a:path w="8502" h="3453" extrusionOk="0">
                  <a:moveTo>
                    <a:pt x="223" y="54"/>
                  </a:moveTo>
                  <a:cubicBezTo>
                    <a:pt x="0" y="1089"/>
                    <a:pt x="0" y="2346"/>
                    <a:pt x="223" y="3381"/>
                  </a:cubicBezTo>
                  <a:lnTo>
                    <a:pt x="223" y="3381"/>
                  </a:lnTo>
                  <a:cubicBezTo>
                    <a:pt x="2908" y="3453"/>
                    <a:pt x="5594" y="3453"/>
                    <a:pt x="8279" y="3381"/>
                  </a:cubicBezTo>
                  <a:lnTo>
                    <a:pt x="8279" y="3381"/>
                  </a:lnTo>
                  <a:cubicBezTo>
                    <a:pt x="8502" y="2346"/>
                    <a:pt x="8502" y="1089"/>
                    <a:pt x="8279" y="54"/>
                  </a:cubicBezTo>
                  <a:lnTo>
                    <a:pt x="8279" y="54"/>
                  </a:lnTo>
                  <a:cubicBezTo>
                    <a:pt x="6941" y="18"/>
                    <a:pt x="5594" y="0"/>
                    <a:pt x="4255" y="0"/>
                  </a:cubicBezTo>
                  <a:lnTo>
                    <a:pt x="4255" y="0"/>
                  </a:lnTo>
                  <a:cubicBezTo>
                    <a:pt x="2908" y="0"/>
                    <a:pt x="1561" y="18"/>
                    <a:pt x="223"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18"/>
            <p:cNvSpPr/>
            <p:nvPr/>
          </p:nvSpPr>
          <p:spPr>
            <a:xfrm>
              <a:off x="15935655" y="2067251"/>
              <a:ext cx="950360" cy="385571"/>
            </a:xfrm>
            <a:custGeom>
              <a:avLst/>
              <a:gdLst/>
              <a:ahLst/>
              <a:cxnLst/>
              <a:rect l="l" t="t" r="r" b="b"/>
              <a:pathLst>
                <a:path w="8511" h="3453" extrusionOk="0">
                  <a:moveTo>
                    <a:pt x="223" y="54"/>
                  </a:moveTo>
                  <a:cubicBezTo>
                    <a:pt x="0" y="1089"/>
                    <a:pt x="0" y="2347"/>
                    <a:pt x="223" y="3373"/>
                  </a:cubicBezTo>
                  <a:lnTo>
                    <a:pt x="223" y="3373"/>
                  </a:lnTo>
                  <a:cubicBezTo>
                    <a:pt x="2917"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17" y="1"/>
                    <a:pt x="1570" y="18"/>
                    <a:pt x="223"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18"/>
            <p:cNvSpPr/>
            <p:nvPr/>
          </p:nvSpPr>
          <p:spPr>
            <a:xfrm>
              <a:off x="13904484" y="2067251"/>
              <a:ext cx="950360" cy="385571"/>
            </a:xfrm>
            <a:custGeom>
              <a:avLst/>
              <a:gdLst/>
              <a:ahLst/>
              <a:cxnLst/>
              <a:rect l="l" t="t" r="r" b="b"/>
              <a:pathLst>
                <a:path w="8511" h="3453" extrusionOk="0">
                  <a:moveTo>
                    <a:pt x="223" y="54"/>
                  </a:moveTo>
                  <a:cubicBezTo>
                    <a:pt x="0" y="1089"/>
                    <a:pt x="0" y="2347"/>
                    <a:pt x="223" y="3373"/>
                  </a:cubicBezTo>
                  <a:lnTo>
                    <a:pt x="223" y="3373"/>
                  </a:lnTo>
                  <a:cubicBezTo>
                    <a:pt x="2909" y="3453"/>
                    <a:pt x="5594" y="3453"/>
                    <a:pt x="8279" y="3373"/>
                  </a:cubicBezTo>
                  <a:lnTo>
                    <a:pt x="8279" y="3373"/>
                  </a:lnTo>
                  <a:cubicBezTo>
                    <a:pt x="8511" y="2347"/>
                    <a:pt x="8511" y="1089"/>
                    <a:pt x="8279" y="54"/>
                  </a:cubicBezTo>
                  <a:lnTo>
                    <a:pt x="8279" y="54"/>
                  </a:lnTo>
                  <a:cubicBezTo>
                    <a:pt x="6941" y="18"/>
                    <a:pt x="5594" y="1"/>
                    <a:pt x="4256" y="1"/>
                  </a:cubicBezTo>
                  <a:lnTo>
                    <a:pt x="4256" y="1"/>
                  </a:lnTo>
                  <a:cubicBezTo>
                    <a:pt x="2909" y="1"/>
                    <a:pt x="1570" y="18"/>
                    <a:pt x="223" y="54"/>
                  </a:cubicBezTo>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18"/>
            <p:cNvSpPr/>
            <p:nvPr/>
          </p:nvSpPr>
          <p:spPr>
            <a:xfrm>
              <a:off x="14906647" y="2054233"/>
              <a:ext cx="973384" cy="222325"/>
            </a:xfrm>
            <a:custGeom>
              <a:avLst/>
              <a:gdLst/>
              <a:ahLst/>
              <a:cxnLst/>
              <a:rect l="l" t="t" r="r" b="b"/>
              <a:pathLst>
                <a:path w="8717" h="1991" extrusionOk="0">
                  <a:moveTo>
                    <a:pt x="4635" y="0"/>
                  </a:moveTo>
                  <a:cubicBezTo>
                    <a:pt x="2550" y="0"/>
                    <a:pt x="376" y="43"/>
                    <a:pt x="251" y="118"/>
                  </a:cubicBezTo>
                  <a:cubicBezTo>
                    <a:pt x="1" y="251"/>
                    <a:pt x="251" y="1991"/>
                    <a:pt x="251" y="1991"/>
                  </a:cubicBezTo>
                  <a:cubicBezTo>
                    <a:pt x="251" y="1991"/>
                    <a:pt x="108" y="501"/>
                    <a:pt x="4354" y="278"/>
                  </a:cubicBezTo>
                  <a:cubicBezTo>
                    <a:pt x="4629" y="263"/>
                    <a:pt x="4886" y="256"/>
                    <a:pt x="5127" y="256"/>
                  </a:cubicBezTo>
                  <a:cubicBezTo>
                    <a:pt x="8606" y="256"/>
                    <a:pt x="8645" y="1723"/>
                    <a:pt x="8645" y="1723"/>
                  </a:cubicBezTo>
                  <a:cubicBezTo>
                    <a:pt x="8645" y="1723"/>
                    <a:pt x="8717" y="278"/>
                    <a:pt x="8494" y="118"/>
                  </a:cubicBezTo>
                  <a:cubicBezTo>
                    <a:pt x="8387" y="36"/>
                    <a:pt x="6549" y="0"/>
                    <a:pt x="4635" y="0"/>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18"/>
            <p:cNvSpPr/>
            <p:nvPr/>
          </p:nvSpPr>
          <p:spPr>
            <a:xfrm>
              <a:off x="15946714" y="2008561"/>
              <a:ext cx="925591" cy="156443"/>
            </a:xfrm>
            <a:custGeom>
              <a:avLst/>
              <a:gdLst/>
              <a:ahLst/>
              <a:cxnLst/>
              <a:rect l="l" t="t" r="r" b="b"/>
              <a:pathLst>
                <a:path w="8289" h="1401" extrusionOk="0">
                  <a:moveTo>
                    <a:pt x="0" y="1401"/>
                  </a:moveTo>
                  <a:cubicBezTo>
                    <a:pt x="348" y="357"/>
                    <a:pt x="3783" y="785"/>
                    <a:pt x="5603" y="767"/>
                  </a:cubicBezTo>
                  <a:cubicBezTo>
                    <a:pt x="7423" y="741"/>
                    <a:pt x="8288" y="1151"/>
                    <a:pt x="8288" y="1151"/>
                  </a:cubicBezTo>
                  <a:lnTo>
                    <a:pt x="8190" y="580"/>
                  </a:lnTo>
                  <a:cubicBezTo>
                    <a:pt x="8190" y="580"/>
                    <a:pt x="4006" y="0"/>
                    <a:pt x="125" y="580"/>
                  </a:cubicBezTo>
                  <a:cubicBezTo>
                    <a:pt x="125" y="580"/>
                    <a:pt x="27" y="1106"/>
                    <a:pt x="0" y="140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18"/>
            <p:cNvSpPr/>
            <p:nvPr/>
          </p:nvSpPr>
          <p:spPr>
            <a:xfrm>
              <a:off x="16066198" y="2113082"/>
              <a:ext cx="451462" cy="274138"/>
            </a:xfrm>
            <a:custGeom>
              <a:avLst/>
              <a:gdLst/>
              <a:ahLst/>
              <a:cxnLst/>
              <a:rect l="l" t="t" r="r" b="b"/>
              <a:pathLst>
                <a:path w="4043" h="2455" extrusionOk="0">
                  <a:moveTo>
                    <a:pt x="1437" y="2418"/>
                  </a:moveTo>
                  <a:cubicBezTo>
                    <a:pt x="1848" y="2454"/>
                    <a:pt x="2285" y="2418"/>
                    <a:pt x="2642" y="2213"/>
                  </a:cubicBezTo>
                  <a:cubicBezTo>
                    <a:pt x="4042" y="1393"/>
                    <a:pt x="2517" y="1"/>
                    <a:pt x="1384" y="224"/>
                  </a:cubicBezTo>
                  <a:cubicBezTo>
                    <a:pt x="117" y="474"/>
                    <a:pt x="1" y="2311"/>
                    <a:pt x="1437"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18"/>
            <p:cNvSpPr/>
            <p:nvPr/>
          </p:nvSpPr>
          <p:spPr>
            <a:xfrm>
              <a:off x="16451785" y="2229662"/>
              <a:ext cx="73811" cy="112670"/>
            </a:xfrm>
            <a:custGeom>
              <a:avLst/>
              <a:gdLst/>
              <a:ahLst/>
              <a:cxnLst/>
              <a:rect l="l" t="t" r="r" b="b"/>
              <a:pathLst>
                <a:path w="661" h="1009" extrusionOk="0">
                  <a:moveTo>
                    <a:pt x="0" y="884"/>
                  </a:moveTo>
                  <a:cubicBezTo>
                    <a:pt x="54" y="696"/>
                    <a:pt x="36" y="491"/>
                    <a:pt x="107" y="313"/>
                  </a:cubicBezTo>
                  <a:cubicBezTo>
                    <a:pt x="188" y="134"/>
                    <a:pt x="438" y="1"/>
                    <a:pt x="580" y="134"/>
                  </a:cubicBezTo>
                  <a:cubicBezTo>
                    <a:pt x="661" y="215"/>
                    <a:pt x="661" y="340"/>
                    <a:pt x="661" y="447"/>
                  </a:cubicBezTo>
                  <a:cubicBezTo>
                    <a:pt x="652" y="572"/>
                    <a:pt x="643" y="705"/>
                    <a:pt x="580" y="812"/>
                  </a:cubicBezTo>
                  <a:cubicBezTo>
                    <a:pt x="518" y="928"/>
                    <a:pt x="402" y="1009"/>
                    <a:pt x="277" y="99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18"/>
            <p:cNvSpPr/>
            <p:nvPr/>
          </p:nvSpPr>
          <p:spPr>
            <a:xfrm>
              <a:off x="16163907" y="1693771"/>
              <a:ext cx="198317" cy="267996"/>
            </a:xfrm>
            <a:custGeom>
              <a:avLst/>
              <a:gdLst/>
              <a:ahLst/>
              <a:cxnLst/>
              <a:rect l="l" t="t" r="r" b="b"/>
              <a:pathLst>
                <a:path w="1776" h="2400" extrusionOk="0">
                  <a:moveTo>
                    <a:pt x="188" y="1909"/>
                  </a:moveTo>
                  <a:cubicBezTo>
                    <a:pt x="268" y="2141"/>
                    <a:pt x="464" y="2355"/>
                    <a:pt x="714" y="2373"/>
                  </a:cubicBezTo>
                  <a:cubicBezTo>
                    <a:pt x="1071" y="2400"/>
                    <a:pt x="1329" y="2043"/>
                    <a:pt x="1463" y="1704"/>
                  </a:cubicBezTo>
                  <a:cubicBezTo>
                    <a:pt x="1677" y="1142"/>
                    <a:pt x="1776" y="63"/>
                    <a:pt x="901" y="27"/>
                  </a:cubicBezTo>
                  <a:cubicBezTo>
                    <a:pt x="81" y="0"/>
                    <a:pt x="0" y="1347"/>
                    <a:pt x="188" y="1909"/>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18"/>
            <p:cNvSpPr/>
            <p:nvPr/>
          </p:nvSpPr>
          <p:spPr>
            <a:xfrm>
              <a:off x="15200555" y="1631015"/>
              <a:ext cx="723366" cy="439402"/>
            </a:xfrm>
            <a:custGeom>
              <a:avLst/>
              <a:gdLst/>
              <a:ahLst/>
              <a:cxnLst/>
              <a:rect l="l" t="t" r="r" b="b"/>
              <a:pathLst>
                <a:path w="6478" h="3935" extrusionOk="0">
                  <a:moveTo>
                    <a:pt x="4149" y="330"/>
                  </a:moveTo>
                  <a:cubicBezTo>
                    <a:pt x="4515" y="143"/>
                    <a:pt x="4952" y="0"/>
                    <a:pt x="5335" y="143"/>
                  </a:cubicBezTo>
                  <a:cubicBezTo>
                    <a:pt x="5630" y="250"/>
                    <a:pt x="5844" y="491"/>
                    <a:pt x="6031" y="741"/>
                  </a:cubicBezTo>
                  <a:cubicBezTo>
                    <a:pt x="6263" y="1035"/>
                    <a:pt x="6477" y="1374"/>
                    <a:pt x="6450" y="1749"/>
                  </a:cubicBezTo>
                  <a:cubicBezTo>
                    <a:pt x="6290" y="3934"/>
                    <a:pt x="1" y="2427"/>
                    <a:pt x="4149" y="33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18"/>
            <p:cNvSpPr/>
            <p:nvPr/>
          </p:nvSpPr>
          <p:spPr>
            <a:xfrm>
              <a:off x="14974429" y="2058365"/>
              <a:ext cx="738217" cy="362688"/>
            </a:xfrm>
            <a:custGeom>
              <a:avLst/>
              <a:gdLst/>
              <a:ahLst/>
              <a:cxnLst/>
              <a:rect l="l" t="t" r="r" b="b"/>
              <a:pathLst>
                <a:path w="6611" h="3248" extrusionOk="0">
                  <a:moveTo>
                    <a:pt x="4586" y="2543"/>
                  </a:moveTo>
                  <a:cubicBezTo>
                    <a:pt x="4791" y="2462"/>
                    <a:pt x="4978" y="2346"/>
                    <a:pt x="5077" y="2150"/>
                  </a:cubicBezTo>
                  <a:cubicBezTo>
                    <a:pt x="5264" y="1758"/>
                    <a:pt x="4961" y="1294"/>
                    <a:pt x="4604" y="1035"/>
                  </a:cubicBezTo>
                  <a:cubicBezTo>
                    <a:pt x="3230" y="0"/>
                    <a:pt x="63" y="491"/>
                    <a:pt x="0" y="2578"/>
                  </a:cubicBezTo>
                  <a:cubicBezTo>
                    <a:pt x="0" y="2721"/>
                    <a:pt x="9" y="2882"/>
                    <a:pt x="99" y="2998"/>
                  </a:cubicBezTo>
                  <a:cubicBezTo>
                    <a:pt x="259" y="3230"/>
                    <a:pt x="580" y="3247"/>
                    <a:pt x="848" y="3230"/>
                  </a:cubicBezTo>
                  <a:cubicBezTo>
                    <a:pt x="1927" y="3176"/>
                    <a:pt x="2944" y="2944"/>
                    <a:pt x="3988" y="2730"/>
                  </a:cubicBezTo>
                  <a:cubicBezTo>
                    <a:pt x="4782" y="2569"/>
                    <a:pt x="5469" y="2230"/>
                    <a:pt x="6245" y="2061"/>
                  </a:cubicBezTo>
                  <a:cubicBezTo>
                    <a:pt x="6397" y="2025"/>
                    <a:pt x="6611" y="2061"/>
                    <a:pt x="6593" y="2213"/>
                  </a:cubicBezTo>
                  <a:cubicBezTo>
                    <a:pt x="6004" y="2489"/>
                    <a:pt x="5380" y="2685"/>
                    <a:pt x="4729" y="278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18"/>
            <p:cNvSpPr/>
            <p:nvPr/>
          </p:nvSpPr>
          <p:spPr>
            <a:xfrm>
              <a:off x="15166719" y="1668870"/>
              <a:ext cx="191394" cy="244100"/>
            </a:xfrm>
            <a:custGeom>
              <a:avLst/>
              <a:gdLst/>
              <a:ahLst/>
              <a:cxnLst/>
              <a:rect l="l" t="t" r="r" b="b"/>
              <a:pathLst>
                <a:path w="1714" h="2186" extrusionOk="0">
                  <a:moveTo>
                    <a:pt x="562" y="357"/>
                  </a:moveTo>
                  <a:cubicBezTo>
                    <a:pt x="241" y="553"/>
                    <a:pt x="27" y="919"/>
                    <a:pt x="18" y="1303"/>
                  </a:cubicBezTo>
                  <a:cubicBezTo>
                    <a:pt x="0" y="1686"/>
                    <a:pt x="259" y="2105"/>
                    <a:pt x="643" y="2150"/>
                  </a:cubicBezTo>
                  <a:cubicBezTo>
                    <a:pt x="928" y="2186"/>
                    <a:pt x="1196" y="1998"/>
                    <a:pt x="1374" y="1775"/>
                  </a:cubicBezTo>
                  <a:cubicBezTo>
                    <a:pt x="1597" y="1490"/>
                    <a:pt x="1713" y="1106"/>
                    <a:pt x="1642" y="750"/>
                  </a:cubicBezTo>
                  <a:cubicBezTo>
                    <a:pt x="1561" y="402"/>
                    <a:pt x="1294" y="80"/>
                    <a:pt x="937"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18"/>
            <p:cNvSpPr/>
            <p:nvPr/>
          </p:nvSpPr>
          <p:spPr>
            <a:xfrm>
              <a:off x="14454395" y="1694777"/>
              <a:ext cx="425444" cy="289994"/>
            </a:xfrm>
            <a:custGeom>
              <a:avLst/>
              <a:gdLst/>
              <a:ahLst/>
              <a:cxnLst/>
              <a:rect l="l" t="t" r="r" b="b"/>
              <a:pathLst>
                <a:path w="3810" h="2597" extrusionOk="0">
                  <a:moveTo>
                    <a:pt x="2606" y="71"/>
                  </a:moveTo>
                  <a:cubicBezTo>
                    <a:pt x="2954" y="0"/>
                    <a:pt x="3364" y="9"/>
                    <a:pt x="3605" y="268"/>
                  </a:cubicBezTo>
                  <a:cubicBezTo>
                    <a:pt x="3765" y="437"/>
                    <a:pt x="3810" y="696"/>
                    <a:pt x="3783" y="937"/>
                  </a:cubicBezTo>
                  <a:cubicBezTo>
                    <a:pt x="3658" y="2025"/>
                    <a:pt x="2222" y="2596"/>
                    <a:pt x="1312" y="2061"/>
                  </a:cubicBezTo>
                  <a:cubicBezTo>
                    <a:pt x="1" y="1276"/>
                    <a:pt x="1812" y="250"/>
                    <a:pt x="2606" y="7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18"/>
            <p:cNvSpPr/>
            <p:nvPr/>
          </p:nvSpPr>
          <p:spPr>
            <a:xfrm>
              <a:off x="13931458" y="2126035"/>
              <a:ext cx="123613" cy="167497"/>
            </a:xfrm>
            <a:custGeom>
              <a:avLst/>
              <a:gdLst/>
              <a:ahLst/>
              <a:cxnLst/>
              <a:rect l="l" t="t" r="r" b="b"/>
              <a:pathLst>
                <a:path w="1107" h="1500" extrusionOk="0">
                  <a:moveTo>
                    <a:pt x="509" y="179"/>
                  </a:moveTo>
                  <a:cubicBezTo>
                    <a:pt x="188" y="411"/>
                    <a:pt x="0" y="822"/>
                    <a:pt x="36" y="1214"/>
                  </a:cubicBezTo>
                  <a:cubicBezTo>
                    <a:pt x="45" y="1339"/>
                    <a:pt x="107" y="1482"/>
                    <a:pt x="223" y="1491"/>
                  </a:cubicBezTo>
                  <a:cubicBezTo>
                    <a:pt x="277" y="1500"/>
                    <a:pt x="330" y="1473"/>
                    <a:pt x="375" y="1446"/>
                  </a:cubicBezTo>
                  <a:cubicBezTo>
                    <a:pt x="866" y="1170"/>
                    <a:pt x="1106" y="536"/>
                    <a:pt x="946"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18"/>
            <p:cNvSpPr/>
            <p:nvPr/>
          </p:nvSpPr>
          <p:spPr>
            <a:xfrm>
              <a:off x="14435523" y="2178854"/>
              <a:ext cx="339797" cy="247226"/>
            </a:xfrm>
            <a:custGeom>
              <a:avLst/>
              <a:gdLst/>
              <a:ahLst/>
              <a:cxnLst/>
              <a:rect l="l" t="t" r="r" b="b"/>
              <a:pathLst>
                <a:path w="3043" h="2214" extrusionOk="0">
                  <a:moveTo>
                    <a:pt x="1945" y="143"/>
                  </a:moveTo>
                  <a:cubicBezTo>
                    <a:pt x="2114" y="63"/>
                    <a:pt x="2302" y="1"/>
                    <a:pt x="2480" y="27"/>
                  </a:cubicBezTo>
                  <a:cubicBezTo>
                    <a:pt x="2543" y="36"/>
                    <a:pt x="2605" y="63"/>
                    <a:pt x="2659" y="90"/>
                  </a:cubicBezTo>
                  <a:cubicBezTo>
                    <a:pt x="2900" y="224"/>
                    <a:pt x="3042" y="518"/>
                    <a:pt x="3007" y="795"/>
                  </a:cubicBezTo>
                  <a:cubicBezTo>
                    <a:pt x="2837" y="2213"/>
                    <a:pt x="0" y="1071"/>
                    <a:pt x="1945" y="143"/>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18"/>
            <p:cNvSpPr/>
            <p:nvPr/>
          </p:nvSpPr>
          <p:spPr>
            <a:xfrm>
              <a:off x="15333997" y="1659825"/>
              <a:ext cx="156554" cy="236283"/>
            </a:xfrm>
            <a:custGeom>
              <a:avLst/>
              <a:gdLst/>
              <a:ahLst/>
              <a:cxnLst/>
              <a:rect l="l" t="t" r="r" b="b"/>
              <a:pathLst>
                <a:path w="1402" h="2116" extrusionOk="0">
                  <a:moveTo>
                    <a:pt x="795" y="1624"/>
                  </a:moveTo>
                  <a:cubicBezTo>
                    <a:pt x="991" y="1330"/>
                    <a:pt x="1402" y="1"/>
                    <a:pt x="661" y="322"/>
                  </a:cubicBezTo>
                  <a:cubicBezTo>
                    <a:pt x="1" y="599"/>
                    <a:pt x="474" y="2115"/>
                    <a:pt x="795" y="1624"/>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18"/>
            <p:cNvSpPr/>
            <p:nvPr/>
          </p:nvSpPr>
          <p:spPr>
            <a:xfrm>
              <a:off x="14836966" y="2020510"/>
              <a:ext cx="87769" cy="61862"/>
            </a:xfrm>
            <a:custGeom>
              <a:avLst/>
              <a:gdLst/>
              <a:ahLst/>
              <a:cxnLst/>
              <a:rect l="l" t="t" r="r" b="b"/>
              <a:pathLst>
                <a:path w="786" h="554" extrusionOk="0">
                  <a:moveTo>
                    <a:pt x="0" y="125"/>
                  </a:moveTo>
                  <a:cubicBezTo>
                    <a:pt x="161" y="27"/>
                    <a:pt x="375" y="0"/>
                    <a:pt x="553" y="72"/>
                  </a:cubicBezTo>
                  <a:cubicBezTo>
                    <a:pt x="616" y="89"/>
                    <a:pt x="669" y="116"/>
                    <a:pt x="705" y="170"/>
                  </a:cubicBezTo>
                  <a:cubicBezTo>
                    <a:pt x="785" y="286"/>
                    <a:pt x="705" y="473"/>
                    <a:pt x="571" y="518"/>
                  </a:cubicBezTo>
                  <a:cubicBezTo>
                    <a:pt x="438" y="553"/>
                    <a:pt x="277" y="482"/>
                    <a:pt x="206" y="357"/>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18"/>
            <p:cNvSpPr/>
            <p:nvPr/>
          </p:nvSpPr>
          <p:spPr>
            <a:xfrm>
              <a:off x="15898921" y="1958758"/>
              <a:ext cx="284969" cy="140586"/>
            </a:xfrm>
            <a:custGeom>
              <a:avLst/>
              <a:gdLst/>
              <a:ahLst/>
              <a:cxnLst/>
              <a:rect l="l" t="t" r="r" b="b"/>
              <a:pathLst>
                <a:path w="2552" h="1259" extrusionOk="0">
                  <a:moveTo>
                    <a:pt x="2552" y="625"/>
                  </a:moveTo>
                  <a:cubicBezTo>
                    <a:pt x="2507" y="544"/>
                    <a:pt x="2409" y="509"/>
                    <a:pt x="2311" y="491"/>
                  </a:cubicBezTo>
                  <a:cubicBezTo>
                    <a:pt x="1900" y="384"/>
                    <a:pt x="72" y="0"/>
                    <a:pt x="18" y="901"/>
                  </a:cubicBezTo>
                  <a:cubicBezTo>
                    <a:pt x="0" y="1258"/>
                    <a:pt x="411" y="1044"/>
                    <a:pt x="687" y="990"/>
                  </a:cubicBezTo>
                  <a:cubicBezTo>
                    <a:pt x="1312" y="865"/>
                    <a:pt x="1927" y="750"/>
                    <a:pt x="2552" y="625"/>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18"/>
            <p:cNvSpPr/>
            <p:nvPr/>
          </p:nvSpPr>
          <p:spPr>
            <a:xfrm>
              <a:off x="16663952" y="2404980"/>
              <a:ext cx="52929" cy="43996"/>
            </a:xfrm>
            <a:custGeom>
              <a:avLst/>
              <a:gdLst/>
              <a:ahLst/>
              <a:cxnLst/>
              <a:rect l="l" t="t" r="r" b="b"/>
              <a:pathLst>
                <a:path w="474" h="394" extrusionOk="0">
                  <a:moveTo>
                    <a:pt x="1" y="393"/>
                  </a:moveTo>
                  <a:lnTo>
                    <a:pt x="473" y="1"/>
                  </a:lnTo>
                  <a:lnTo>
                    <a:pt x="473" y="384"/>
                  </a:ln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85" name="Google Shape;2585;p18"/>
          <p:cNvSpPr/>
          <p:nvPr/>
        </p:nvSpPr>
        <p:spPr>
          <a:xfrm>
            <a:off x="6834800" y="-1653750"/>
            <a:ext cx="3976500" cy="3976500"/>
          </a:xfrm>
          <a:prstGeom prst="ellipse">
            <a:avLst/>
          </a:prstGeom>
          <a:gradFill>
            <a:gsLst>
              <a:gs pos="0">
                <a:srgbClr val="FED002">
                  <a:alpha val="39215"/>
                </a:srgbClr>
              </a:gs>
              <a:gs pos="68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18"/>
          <p:cNvSpPr/>
          <p:nvPr/>
        </p:nvSpPr>
        <p:spPr>
          <a:xfrm>
            <a:off x="-1939175" y="-1715575"/>
            <a:ext cx="3976500" cy="3976500"/>
          </a:xfrm>
          <a:prstGeom prst="ellipse">
            <a:avLst/>
          </a:prstGeom>
          <a:gradFill>
            <a:gsLst>
              <a:gs pos="0">
                <a:srgbClr val="FED002">
                  <a:alpha val="39215"/>
                </a:srgbClr>
              </a:gs>
              <a:gs pos="68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18"/>
          <p:cNvSpPr txBox="1">
            <a:spLocks noGrp="1"/>
          </p:cNvSpPr>
          <p:nvPr>
            <p:ph type="title"/>
          </p:nvPr>
        </p:nvSpPr>
        <p:spPr>
          <a:xfrm>
            <a:off x="720000" y="5394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588" name="Google Shape;2588;p18"/>
          <p:cNvSpPr txBox="1">
            <a:spLocks noGrp="1"/>
          </p:cNvSpPr>
          <p:nvPr>
            <p:ph type="subTitle" idx="1"/>
          </p:nvPr>
        </p:nvSpPr>
        <p:spPr>
          <a:xfrm>
            <a:off x="1662763" y="1904728"/>
            <a:ext cx="28791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a:solidFill>
                  <a:schemeClr val="dk1"/>
                </a:solidFill>
              </a:defRPr>
            </a:lvl1pPr>
            <a:lvl2pPr lvl="1" rtl="0">
              <a:lnSpc>
                <a:spcPct val="100000"/>
              </a:lnSpc>
              <a:spcBef>
                <a:spcPts val="0"/>
              </a:spcBef>
              <a:spcAft>
                <a:spcPts val="0"/>
              </a:spcAft>
              <a:buClr>
                <a:schemeClr val="dk1"/>
              </a:buClr>
              <a:buSzPts val="1200"/>
              <a:buNone/>
              <a:defRPr>
                <a:solidFill>
                  <a:schemeClr val="dk1"/>
                </a:solidFill>
              </a:defRPr>
            </a:lvl2pPr>
            <a:lvl3pPr lvl="2" rtl="0">
              <a:lnSpc>
                <a:spcPct val="100000"/>
              </a:lnSpc>
              <a:spcBef>
                <a:spcPts val="1600"/>
              </a:spcBef>
              <a:spcAft>
                <a:spcPts val="0"/>
              </a:spcAft>
              <a:buClr>
                <a:schemeClr val="dk1"/>
              </a:buClr>
              <a:buSzPts val="1200"/>
              <a:buNone/>
              <a:defRPr>
                <a:solidFill>
                  <a:schemeClr val="dk1"/>
                </a:solidFill>
              </a:defRPr>
            </a:lvl3pPr>
            <a:lvl4pPr lvl="3" rtl="0">
              <a:lnSpc>
                <a:spcPct val="100000"/>
              </a:lnSpc>
              <a:spcBef>
                <a:spcPts val="1600"/>
              </a:spcBef>
              <a:spcAft>
                <a:spcPts val="0"/>
              </a:spcAft>
              <a:buClr>
                <a:schemeClr val="dk1"/>
              </a:buClr>
              <a:buSzPts val="1200"/>
              <a:buNone/>
              <a:defRPr>
                <a:solidFill>
                  <a:schemeClr val="dk1"/>
                </a:solidFill>
              </a:defRPr>
            </a:lvl4pPr>
            <a:lvl5pPr lvl="4" rtl="0">
              <a:lnSpc>
                <a:spcPct val="100000"/>
              </a:lnSpc>
              <a:spcBef>
                <a:spcPts val="1600"/>
              </a:spcBef>
              <a:spcAft>
                <a:spcPts val="0"/>
              </a:spcAft>
              <a:buClr>
                <a:schemeClr val="dk1"/>
              </a:buClr>
              <a:buSzPts val="1200"/>
              <a:buNone/>
              <a:defRPr>
                <a:solidFill>
                  <a:schemeClr val="dk1"/>
                </a:solidFill>
              </a:defRPr>
            </a:lvl5pPr>
            <a:lvl6pPr lvl="5" rtl="0">
              <a:lnSpc>
                <a:spcPct val="100000"/>
              </a:lnSpc>
              <a:spcBef>
                <a:spcPts val="1600"/>
              </a:spcBef>
              <a:spcAft>
                <a:spcPts val="0"/>
              </a:spcAft>
              <a:buClr>
                <a:schemeClr val="dk1"/>
              </a:buClr>
              <a:buSzPts val="1200"/>
              <a:buNone/>
              <a:defRPr>
                <a:solidFill>
                  <a:schemeClr val="dk1"/>
                </a:solidFill>
              </a:defRPr>
            </a:lvl6pPr>
            <a:lvl7pPr lvl="6" rtl="0">
              <a:lnSpc>
                <a:spcPct val="100000"/>
              </a:lnSpc>
              <a:spcBef>
                <a:spcPts val="1600"/>
              </a:spcBef>
              <a:spcAft>
                <a:spcPts val="0"/>
              </a:spcAft>
              <a:buClr>
                <a:schemeClr val="dk1"/>
              </a:buClr>
              <a:buSzPts val="1200"/>
              <a:buNone/>
              <a:defRPr>
                <a:solidFill>
                  <a:schemeClr val="dk1"/>
                </a:solidFill>
              </a:defRPr>
            </a:lvl7pPr>
            <a:lvl8pPr lvl="7" rtl="0">
              <a:lnSpc>
                <a:spcPct val="100000"/>
              </a:lnSpc>
              <a:spcBef>
                <a:spcPts val="1600"/>
              </a:spcBef>
              <a:spcAft>
                <a:spcPts val="0"/>
              </a:spcAft>
              <a:buClr>
                <a:schemeClr val="dk1"/>
              </a:buClr>
              <a:buSzPts val="1200"/>
              <a:buNone/>
              <a:defRPr>
                <a:solidFill>
                  <a:schemeClr val="dk1"/>
                </a:solidFill>
              </a:defRPr>
            </a:lvl8pPr>
            <a:lvl9pPr lvl="8" rtl="0">
              <a:lnSpc>
                <a:spcPct val="100000"/>
              </a:lnSpc>
              <a:spcBef>
                <a:spcPts val="1600"/>
              </a:spcBef>
              <a:spcAft>
                <a:spcPts val="1600"/>
              </a:spcAft>
              <a:buClr>
                <a:schemeClr val="dk1"/>
              </a:buClr>
              <a:buSzPts val="1200"/>
              <a:buNone/>
              <a:defRPr>
                <a:solidFill>
                  <a:schemeClr val="dk1"/>
                </a:solidFill>
              </a:defRPr>
            </a:lvl9pPr>
          </a:lstStyle>
          <a:p>
            <a:endParaRPr/>
          </a:p>
        </p:txBody>
      </p:sp>
      <p:sp>
        <p:nvSpPr>
          <p:cNvPr id="2589" name="Google Shape;2589;p18"/>
          <p:cNvSpPr txBox="1">
            <a:spLocks noGrp="1"/>
          </p:cNvSpPr>
          <p:nvPr>
            <p:ph type="subTitle" idx="2"/>
          </p:nvPr>
        </p:nvSpPr>
        <p:spPr>
          <a:xfrm>
            <a:off x="4602135" y="1904728"/>
            <a:ext cx="2879100" cy="572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1400"/>
              <a:buNone/>
              <a:defRPr>
                <a:solidFill>
                  <a:schemeClr val="dk1"/>
                </a:solidFill>
              </a:defRPr>
            </a:lvl1pPr>
            <a:lvl2pPr lvl="1" algn="r" rtl="0">
              <a:lnSpc>
                <a:spcPct val="100000"/>
              </a:lnSpc>
              <a:spcBef>
                <a:spcPts val="0"/>
              </a:spcBef>
              <a:spcAft>
                <a:spcPts val="0"/>
              </a:spcAft>
              <a:buClr>
                <a:schemeClr val="dk1"/>
              </a:buClr>
              <a:buSzPts val="1200"/>
              <a:buNone/>
              <a:defRPr>
                <a:solidFill>
                  <a:schemeClr val="dk1"/>
                </a:solidFill>
              </a:defRPr>
            </a:lvl2pPr>
            <a:lvl3pPr lvl="2" algn="r" rtl="0">
              <a:lnSpc>
                <a:spcPct val="100000"/>
              </a:lnSpc>
              <a:spcBef>
                <a:spcPts val="1600"/>
              </a:spcBef>
              <a:spcAft>
                <a:spcPts val="0"/>
              </a:spcAft>
              <a:buClr>
                <a:schemeClr val="dk1"/>
              </a:buClr>
              <a:buSzPts val="1200"/>
              <a:buNone/>
              <a:defRPr>
                <a:solidFill>
                  <a:schemeClr val="dk1"/>
                </a:solidFill>
              </a:defRPr>
            </a:lvl3pPr>
            <a:lvl4pPr lvl="3" algn="r" rtl="0">
              <a:lnSpc>
                <a:spcPct val="100000"/>
              </a:lnSpc>
              <a:spcBef>
                <a:spcPts val="1600"/>
              </a:spcBef>
              <a:spcAft>
                <a:spcPts val="0"/>
              </a:spcAft>
              <a:buClr>
                <a:schemeClr val="dk1"/>
              </a:buClr>
              <a:buSzPts val="1200"/>
              <a:buNone/>
              <a:defRPr>
                <a:solidFill>
                  <a:schemeClr val="dk1"/>
                </a:solidFill>
              </a:defRPr>
            </a:lvl4pPr>
            <a:lvl5pPr lvl="4" algn="r" rtl="0">
              <a:lnSpc>
                <a:spcPct val="100000"/>
              </a:lnSpc>
              <a:spcBef>
                <a:spcPts val="1600"/>
              </a:spcBef>
              <a:spcAft>
                <a:spcPts val="0"/>
              </a:spcAft>
              <a:buClr>
                <a:schemeClr val="dk1"/>
              </a:buClr>
              <a:buSzPts val="1200"/>
              <a:buNone/>
              <a:defRPr>
                <a:solidFill>
                  <a:schemeClr val="dk1"/>
                </a:solidFill>
              </a:defRPr>
            </a:lvl5pPr>
            <a:lvl6pPr lvl="5" algn="r" rtl="0">
              <a:lnSpc>
                <a:spcPct val="100000"/>
              </a:lnSpc>
              <a:spcBef>
                <a:spcPts val="1600"/>
              </a:spcBef>
              <a:spcAft>
                <a:spcPts val="0"/>
              </a:spcAft>
              <a:buClr>
                <a:schemeClr val="dk1"/>
              </a:buClr>
              <a:buSzPts val="1200"/>
              <a:buNone/>
              <a:defRPr>
                <a:solidFill>
                  <a:schemeClr val="dk1"/>
                </a:solidFill>
              </a:defRPr>
            </a:lvl6pPr>
            <a:lvl7pPr lvl="6" algn="r" rtl="0">
              <a:lnSpc>
                <a:spcPct val="100000"/>
              </a:lnSpc>
              <a:spcBef>
                <a:spcPts val="1600"/>
              </a:spcBef>
              <a:spcAft>
                <a:spcPts val="0"/>
              </a:spcAft>
              <a:buClr>
                <a:schemeClr val="dk1"/>
              </a:buClr>
              <a:buSzPts val="1200"/>
              <a:buNone/>
              <a:defRPr>
                <a:solidFill>
                  <a:schemeClr val="dk1"/>
                </a:solidFill>
              </a:defRPr>
            </a:lvl7pPr>
            <a:lvl8pPr lvl="7" algn="r" rtl="0">
              <a:lnSpc>
                <a:spcPct val="100000"/>
              </a:lnSpc>
              <a:spcBef>
                <a:spcPts val="1600"/>
              </a:spcBef>
              <a:spcAft>
                <a:spcPts val="0"/>
              </a:spcAft>
              <a:buClr>
                <a:schemeClr val="dk1"/>
              </a:buClr>
              <a:buSzPts val="1200"/>
              <a:buNone/>
              <a:defRPr>
                <a:solidFill>
                  <a:schemeClr val="dk1"/>
                </a:solidFill>
              </a:defRPr>
            </a:lvl8pPr>
            <a:lvl9pPr lvl="8" algn="r" rtl="0">
              <a:lnSpc>
                <a:spcPct val="100000"/>
              </a:lnSpc>
              <a:spcBef>
                <a:spcPts val="1600"/>
              </a:spcBef>
              <a:spcAft>
                <a:spcPts val="1600"/>
              </a:spcAft>
              <a:buClr>
                <a:schemeClr val="dk1"/>
              </a:buClr>
              <a:buSzPts val="1200"/>
              <a:buNone/>
              <a:defRPr>
                <a:solidFill>
                  <a:schemeClr val="dk1"/>
                </a:solidFill>
              </a:defRPr>
            </a:lvl9pPr>
          </a:lstStyle>
          <a:p>
            <a:endParaRPr/>
          </a:p>
        </p:txBody>
      </p:sp>
      <p:sp>
        <p:nvSpPr>
          <p:cNvPr id="2590" name="Google Shape;2590;p18"/>
          <p:cNvSpPr txBox="1">
            <a:spLocks noGrp="1"/>
          </p:cNvSpPr>
          <p:nvPr>
            <p:ph type="subTitle" idx="3"/>
          </p:nvPr>
        </p:nvSpPr>
        <p:spPr>
          <a:xfrm>
            <a:off x="1662838" y="3517129"/>
            <a:ext cx="28791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a:solidFill>
                  <a:schemeClr val="dk1"/>
                </a:solidFill>
              </a:defRPr>
            </a:lvl1pPr>
            <a:lvl2pPr lvl="1" rtl="0">
              <a:lnSpc>
                <a:spcPct val="100000"/>
              </a:lnSpc>
              <a:spcBef>
                <a:spcPts val="0"/>
              </a:spcBef>
              <a:spcAft>
                <a:spcPts val="0"/>
              </a:spcAft>
              <a:buClr>
                <a:schemeClr val="dk1"/>
              </a:buClr>
              <a:buSzPts val="1200"/>
              <a:buNone/>
              <a:defRPr>
                <a:solidFill>
                  <a:schemeClr val="dk1"/>
                </a:solidFill>
              </a:defRPr>
            </a:lvl2pPr>
            <a:lvl3pPr lvl="2" rtl="0">
              <a:lnSpc>
                <a:spcPct val="100000"/>
              </a:lnSpc>
              <a:spcBef>
                <a:spcPts val="1600"/>
              </a:spcBef>
              <a:spcAft>
                <a:spcPts val="0"/>
              </a:spcAft>
              <a:buClr>
                <a:schemeClr val="dk1"/>
              </a:buClr>
              <a:buSzPts val="1200"/>
              <a:buNone/>
              <a:defRPr>
                <a:solidFill>
                  <a:schemeClr val="dk1"/>
                </a:solidFill>
              </a:defRPr>
            </a:lvl3pPr>
            <a:lvl4pPr lvl="3" rtl="0">
              <a:lnSpc>
                <a:spcPct val="100000"/>
              </a:lnSpc>
              <a:spcBef>
                <a:spcPts val="1600"/>
              </a:spcBef>
              <a:spcAft>
                <a:spcPts val="0"/>
              </a:spcAft>
              <a:buClr>
                <a:schemeClr val="dk1"/>
              </a:buClr>
              <a:buSzPts val="1200"/>
              <a:buNone/>
              <a:defRPr>
                <a:solidFill>
                  <a:schemeClr val="dk1"/>
                </a:solidFill>
              </a:defRPr>
            </a:lvl4pPr>
            <a:lvl5pPr lvl="4" rtl="0">
              <a:lnSpc>
                <a:spcPct val="100000"/>
              </a:lnSpc>
              <a:spcBef>
                <a:spcPts val="1600"/>
              </a:spcBef>
              <a:spcAft>
                <a:spcPts val="0"/>
              </a:spcAft>
              <a:buClr>
                <a:schemeClr val="dk1"/>
              </a:buClr>
              <a:buSzPts val="1200"/>
              <a:buNone/>
              <a:defRPr>
                <a:solidFill>
                  <a:schemeClr val="dk1"/>
                </a:solidFill>
              </a:defRPr>
            </a:lvl5pPr>
            <a:lvl6pPr lvl="5" rtl="0">
              <a:lnSpc>
                <a:spcPct val="100000"/>
              </a:lnSpc>
              <a:spcBef>
                <a:spcPts val="1600"/>
              </a:spcBef>
              <a:spcAft>
                <a:spcPts val="0"/>
              </a:spcAft>
              <a:buClr>
                <a:schemeClr val="dk1"/>
              </a:buClr>
              <a:buSzPts val="1200"/>
              <a:buNone/>
              <a:defRPr>
                <a:solidFill>
                  <a:schemeClr val="dk1"/>
                </a:solidFill>
              </a:defRPr>
            </a:lvl6pPr>
            <a:lvl7pPr lvl="6" rtl="0">
              <a:lnSpc>
                <a:spcPct val="100000"/>
              </a:lnSpc>
              <a:spcBef>
                <a:spcPts val="1600"/>
              </a:spcBef>
              <a:spcAft>
                <a:spcPts val="0"/>
              </a:spcAft>
              <a:buClr>
                <a:schemeClr val="dk1"/>
              </a:buClr>
              <a:buSzPts val="1200"/>
              <a:buNone/>
              <a:defRPr>
                <a:solidFill>
                  <a:schemeClr val="dk1"/>
                </a:solidFill>
              </a:defRPr>
            </a:lvl7pPr>
            <a:lvl8pPr lvl="7" rtl="0">
              <a:lnSpc>
                <a:spcPct val="100000"/>
              </a:lnSpc>
              <a:spcBef>
                <a:spcPts val="1600"/>
              </a:spcBef>
              <a:spcAft>
                <a:spcPts val="0"/>
              </a:spcAft>
              <a:buClr>
                <a:schemeClr val="dk1"/>
              </a:buClr>
              <a:buSzPts val="1200"/>
              <a:buNone/>
              <a:defRPr>
                <a:solidFill>
                  <a:schemeClr val="dk1"/>
                </a:solidFill>
              </a:defRPr>
            </a:lvl8pPr>
            <a:lvl9pPr lvl="8" rtl="0">
              <a:lnSpc>
                <a:spcPct val="100000"/>
              </a:lnSpc>
              <a:spcBef>
                <a:spcPts val="1600"/>
              </a:spcBef>
              <a:spcAft>
                <a:spcPts val="1600"/>
              </a:spcAft>
              <a:buClr>
                <a:schemeClr val="dk1"/>
              </a:buClr>
              <a:buSzPts val="1200"/>
              <a:buNone/>
              <a:defRPr>
                <a:solidFill>
                  <a:schemeClr val="dk1"/>
                </a:solidFill>
              </a:defRPr>
            </a:lvl9pPr>
          </a:lstStyle>
          <a:p>
            <a:endParaRPr/>
          </a:p>
        </p:txBody>
      </p:sp>
      <p:sp>
        <p:nvSpPr>
          <p:cNvPr id="2591" name="Google Shape;2591;p18"/>
          <p:cNvSpPr txBox="1">
            <a:spLocks noGrp="1"/>
          </p:cNvSpPr>
          <p:nvPr>
            <p:ph type="subTitle" idx="4"/>
          </p:nvPr>
        </p:nvSpPr>
        <p:spPr>
          <a:xfrm>
            <a:off x="4602210" y="3517129"/>
            <a:ext cx="2879100" cy="572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1400"/>
              <a:buNone/>
              <a:defRPr>
                <a:solidFill>
                  <a:schemeClr val="dk1"/>
                </a:solidFill>
              </a:defRPr>
            </a:lvl1pPr>
            <a:lvl2pPr lvl="1" algn="r" rtl="0">
              <a:lnSpc>
                <a:spcPct val="100000"/>
              </a:lnSpc>
              <a:spcBef>
                <a:spcPts val="0"/>
              </a:spcBef>
              <a:spcAft>
                <a:spcPts val="0"/>
              </a:spcAft>
              <a:buClr>
                <a:schemeClr val="dk1"/>
              </a:buClr>
              <a:buSzPts val="1200"/>
              <a:buNone/>
              <a:defRPr>
                <a:solidFill>
                  <a:schemeClr val="dk1"/>
                </a:solidFill>
              </a:defRPr>
            </a:lvl2pPr>
            <a:lvl3pPr lvl="2" algn="r" rtl="0">
              <a:lnSpc>
                <a:spcPct val="100000"/>
              </a:lnSpc>
              <a:spcBef>
                <a:spcPts val="1600"/>
              </a:spcBef>
              <a:spcAft>
                <a:spcPts val="0"/>
              </a:spcAft>
              <a:buClr>
                <a:schemeClr val="dk1"/>
              </a:buClr>
              <a:buSzPts val="1200"/>
              <a:buNone/>
              <a:defRPr>
                <a:solidFill>
                  <a:schemeClr val="dk1"/>
                </a:solidFill>
              </a:defRPr>
            </a:lvl3pPr>
            <a:lvl4pPr lvl="3" algn="r" rtl="0">
              <a:lnSpc>
                <a:spcPct val="100000"/>
              </a:lnSpc>
              <a:spcBef>
                <a:spcPts val="1600"/>
              </a:spcBef>
              <a:spcAft>
                <a:spcPts val="0"/>
              </a:spcAft>
              <a:buClr>
                <a:schemeClr val="dk1"/>
              </a:buClr>
              <a:buSzPts val="1200"/>
              <a:buNone/>
              <a:defRPr>
                <a:solidFill>
                  <a:schemeClr val="dk1"/>
                </a:solidFill>
              </a:defRPr>
            </a:lvl4pPr>
            <a:lvl5pPr lvl="4" algn="r" rtl="0">
              <a:lnSpc>
                <a:spcPct val="100000"/>
              </a:lnSpc>
              <a:spcBef>
                <a:spcPts val="1600"/>
              </a:spcBef>
              <a:spcAft>
                <a:spcPts val="0"/>
              </a:spcAft>
              <a:buClr>
                <a:schemeClr val="dk1"/>
              </a:buClr>
              <a:buSzPts val="1200"/>
              <a:buNone/>
              <a:defRPr>
                <a:solidFill>
                  <a:schemeClr val="dk1"/>
                </a:solidFill>
              </a:defRPr>
            </a:lvl5pPr>
            <a:lvl6pPr lvl="5" algn="r" rtl="0">
              <a:lnSpc>
                <a:spcPct val="100000"/>
              </a:lnSpc>
              <a:spcBef>
                <a:spcPts val="1600"/>
              </a:spcBef>
              <a:spcAft>
                <a:spcPts val="0"/>
              </a:spcAft>
              <a:buClr>
                <a:schemeClr val="dk1"/>
              </a:buClr>
              <a:buSzPts val="1200"/>
              <a:buNone/>
              <a:defRPr>
                <a:solidFill>
                  <a:schemeClr val="dk1"/>
                </a:solidFill>
              </a:defRPr>
            </a:lvl6pPr>
            <a:lvl7pPr lvl="6" algn="r" rtl="0">
              <a:lnSpc>
                <a:spcPct val="100000"/>
              </a:lnSpc>
              <a:spcBef>
                <a:spcPts val="1600"/>
              </a:spcBef>
              <a:spcAft>
                <a:spcPts val="0"/>
              </a:spcAft>
              <a:buClr>
                <a:schemeClr val="dk1"/>
              </a:buClr>
              <a:buSzPts val="1200"/>
              <a:buNone/>
              <a:defRPr>
                <a:solidFill>
                  <a:schemeClr val="dk1"/>
                </a:solidFill>
              </a:defRPr>
            </a:lvl7pPr>
            <a:lvl8pPr lvl="7" algn="r" rtl="0">
              <a:lnSpc>
                <a:spcPct val="100000"/>
              </a:lnSpc>
              <a:spcBef>
                <a:spcPts val="1600"/>
              </a:spcBef>
              <a:spcAft>
                <a:spcPts val="0"/>
              </a:spcAft>
              <a:buClr>
                <a:schemeClr val="dk1"/>
              </a:buClr>
              <a:buSzPts val="1200"/>
              <a:buNone/>
              <a:defRPr>
                <a:solidFill>
                  <a:schemeClr val="dk1"/>
                </a:solidFill>
              </a:defRPr>
            </a:lvl8pPr>
            <a:lvl9pPr lvl="8" algn="r" rtl="0">
              <a:lnSpc>
                <a:spcPct val="100000"/>
              </a:lnSpc>
              <a:spcBef>
                <a:spcPts val="1600"/>
              </a:spcBef>
              <a:spcAft>
                <a:spcPts val="1600"/>
              </a:spcAft>
              <a:buClr>
                <a:schemeClr val="dk1"/>
              </a:buClr>
              <a:buSzPts val="1200"/>
              <a:buNone/>
              <a:defRPr>
                <a:solidFill>
                  <a:schemeClr val="dk1"/>
                </a:solidFill>
              </a:defRPr>
            </a:lvl9pPr>
          </a:lstStyle>
          <a:p>
            <a:endParaRPr/>
          </a:p>
        </p:txBody>
      </p:sp>
      <p:sp>
        <p:nvSpPr>
          <p:cNvPr id="2592" name="Google Shape;2592;p18"/>
          <p:cNvSpPr txBox="1">
            <a:spLocks noGrp="1"/>
          </p:cNvSpPr>
          <p:nvPr>
            <p:ph type="subTitle" idx="5"/>
          </p:nvPr>
        </p:nvSpPr>
        <p:spPr>
          <a:xfrm>
            <a:off x="1662763" y="1586129"/>
            <a:ext cx="2879100" cy="406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Space Grotesk"/>
              <a:buNone/>
              <a:defRPr sz="2000">
                <a:solidFill>
                  <a:schemeClr val="dk1"/>
                </a:solidFill>
                <a:latin typeface="Space Grotesk"/>
                <a:ea typeface="Space Grotesk"/>
                <a:cs typeface="Space Grotesk"/>
                <a:sym typeface="Space Grotesk"/>
              </a:defRPr>
            </a:lvl1pPr>
            <a:lvl2pPr lvl="1" rtl="0">
              <a:lnSpc>
                <a:spcPct val="100000"/>
              </a:lnSpc>
              <a:spcBef>
                <a:spcPts val="0"/>
              </a:spcBef>
              <a:spcAft>
                <a:spcPts val="0"/>
              </a:spcAft>
              <a:buSzPts val="2000"/>
              <a:buFont typeface="Space Grotesk"/>
              <a:buNone/>
              <a:defRPr sz="2000">
                <a:latin typeface="Space Grotesk"/>
                <a:ea typeface="Space Grotesk"/>
                <a:cs typeface="Space Grotesk"/>
                <a:sym typeface="Space Grotesk"/>
              </a:defRPr>
            </a:lvl2pPr>
            <a:lvl3pPr lvl="2" rtl="0">
              <a:lnSpc>
                <a:spcPct val="100000"/>
              </a:lnSpc>
              <a:spcBef>
                <a:spcPts val="0"/>
              </a:spcBef>
              <a:spcAft>
                <a:spcPts val="0"/>
              </a:spcAft>
              <a:buSzPts val="2000"/>
              <a:buFont typeface="Space Grotesk"/>
              <a:buNone/>
              <a:defRPr sz="2000">
                <a:latin typeface="Space Grotesk"/>
                <a:ea typeface="Space Grotesk"/>
                <a:cs typeface="Space Grotesk"/>
                <a:sym typeface="Space Grotesk"/>
              </a:defRPr>
            </a:lvl3pPr>
            <a:lvl4pPr lvl="3" rtl="0">
              <a:lnSpc>
                <a:spcPct val="100000"/>
              </a:lnSpc>
              <a:spcBef>
                <a:spcPts val="0"/>
              </a:spcBef>
              <a:spcAft>
                <a:spcPts val="0"/>
              </a:spcAft>
              <a:buSzPts val="2000"/>
              <a:buFont typeface="Space Grotesk"/>
              <a:buNone/>
              <a:defRPr sz="2000">
                <a:latin typeface="Space Grotesk"/>
                <a:ea typeface="Space Grotesk"/>
                <a:cs typeface="Space Grotesk"/>
                <a:sym typeface="Space Grotesk"/>
              </a:defRPr>
            </a:lvl4pPr>
            <a:lvl5pPr lvl="4" rtl="0">
              <a:lnSpc>
                <a:spcPct val="100000"/>
              </a:lnSpc>
              <a:spcBef>
                <a:spcPts val="0"/>
              </a:spcBef>
              <a:spcAft>
                <a:spcPts val="0"/>
              </a:spcAft>
              <a:buSzPts val="2000"/>
              <a:buFont typeface="Space Grotesk"/>
              <a:buNone/>
              <a:defRPr sz="2000">
                <a:latin typeface="Space Grotesk"/>
                <a:ea typeface="Space Grotesk"/>
                <a:cs typeface="Space Grotesk"/>
                <a:sym typeface="Space Grotesk"/>
              </a:defRPr>
            </a:lvl5pPr>
            <a:lvl6pPr lvl="5" rtl="0">
              <a:lnSpc>
                <a:spcPct val="100000"/>
              </a:lnSpc>
              <a:spcBef>
                <a:spcPts val="0"/>
              </a:spcBef>
              <a:spcAft>
                <a:spcPts val="0"/>
              </a:spcAft>
              <a:buSzPts val="2000"/>
              <a:buFont typeface="Space Grotesk"/>
              <a:buNone/>
              <a:defRPr sz="2000">
                <a:latin typeface="Space Grotesk"/>
                <a:ea typeface="Space Grotesk"/>
                <a:cs typeface="Space Grotesk"/>
                <a:sym typeface="Space Grotesk"/>
              </a:defRPr>
            </a:lvl6pPr>
            <a:lvl7pPr lvl="6" rtl="0">
              <a:lnSpc>
                <a:spcPct val="100000"/>
              </a:lnSpc>
              <a:spcBef>
                <a:spcPts val="0"/>
              </a:spcBef>
              <a:spcAft>
                <a:spcPts val="0"/>
              </a:spcAft>
              <a:buSzPts val="2000"/>
              <a:buFont typeface="Space Grotesk"/>
              <a:buNone/>
              <a:defRPr sz="2000">
                <a:latin typeface="Space Grotesk"/>
                <a:ea typeface="Space Grotesk"/>
                <a:cs typeface="Space Grotesk"/>
                <a:sym typeface="Space Grotesk"/>
              </a:defRPr>
            </a:lvl7pPr>
            <a:lvl8pPr lvl="7" rtl="0">
              <a:lnSpc>
                <a:spcPct val="100000"/>
              </a:lnSpc>
              <a:spcBef>
                <a:spcPts val="0"/>
              </a:spcBef>
              <a:spcAft>
                <a:spcPts val="0"/>
              </a:spcAft>
              <a:buSzPts val="2000"/>
              <a:buFont typeface="Space Grotesk"/>
              <a:buNone/>
              <a:defRPr sz="2000">
                <a:latin typeface="Space Grotesk"/>
                <a:ea typeface="Space Grotesk"/>
                <a:cs typeface="Space Grotesk"/>
                <a:sym typeface="Space Grotesk"/>
              </a:defRPr>
            </a:lvl8pPr>
            <a:lvl9pPr lvl="8" rtl="0">
              <a:lnSpc>
                <a:spcPct val="100000"/>
              </a:lnSpc>
              <a:spcBef>
                <a:spcPts val="0"/>
              </a:spcBef>
              <a:spcAft>
                <a:spcPts val="0"/>
              </a:spcAft>
              <a:buSzPts val="2000"/>
              <a:buFont typeface="Space Grotesk"/>
              <a:buNone/>
              <a:defRPr sz="2000">
                <a:latin typeface="Space Grotesk"/>
                <a:ea typeface="Space Grotesk"/>
                <a:cs typeface="Space Grotesk"/>
                <a:sym typeface="Space Grotesk"/>
              </a:defRPr>
            </a:lvl9pPr>
          </a:lstStyle>
          <a:p>
            <a:endParaRPr/>
          </a:p>
        </p:txBody>
      </p:sp>
      <p:sp>
        <p:nvSpPr>
          <p:cNvPr id="2593" name="Google Shape;2593;p18"/>
          <p:cNvSpPr txBox="1">
            <a:spLocks noGrp="1"/>
          </p:cNvSpPr>
          <p:nvPr>
            <p:ph type="subTitle" idx="6"/>
          </p:nvPr>
        </p:nvSpPr>
        <p:spPr>
          <a:xfrm>
            <a:off x="4602135" y="1586129"/>
            <a:ext cx="2879100" cy="4062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2000"/>
              <a:buFont typeface="Space Grotesk"/>
              <a:buNone/>
              <a:defRPr sz="2000">
                <a:solidFill>
                  <a:schemeClr val="dk1"/>
                </a:solidFill>
                <a:latin typeface="Space Grotesk"/>
                <a:ea typeface="Space Grotesk"/>
                <a:cs typeface="Space Grotesk"/>
                <a:sym typeface="Space Grotesk"/>
              </a:defRPr>
            </a:lvl1pPr>
            <a:lvl2pPr lvl="1" algn="r" rtl="0">
              <a:lnSpc>
                <a:spcPct val="100000"/>
              </a:lnSpc>
              <a:spcBef>
                <a:spcPts val="0"/>
              </a:spcBef>
              <a:spcAft>
                <a:spcPts val="0"/>
              </a:spcAft>
              <a:buSzPts val="2000"/>
              <a:buFont typeface="Space Grotesk"/>
              <a:buNone/>
              <a:defRPr sz="2000">
                <a:latin typeface="Space Grotesk"/>
                <a:ea typeface="Space Grotesk"/>
                <a:cs typeface="Space Grotesk"/>
                <a:sym typeface="Space Grotesk"/>
              </a:defRPr>
            </a:lvl2pPr>
            <a:lvl3pPr lvl="2" algn="r" rtl="0">
              <a:lnSpc>
                <a:spcPct val="100000"/>
              </a:lnSpc>
              <a:spcBef>
                <a:spcPts val="0"/>
              </a:spcBef>
              <a:spcAft>
                <a:spcPts val="0"/>
              </a:spcAft>
              <a:buSzPts val="2000"/>
              <a:buFont typeface="Space Grotesk"/>
              <a:buNone/>
              <a:defRPr sz="2000">
                <a:latin typeface="Space Grotesk"/>
                <a:ea typeface="Space Grotesk"/>
                <a:cs typeface="Space Grotesk"/>
                <a:sym typeface="Space Grotesk"/>
              </a:defRPr>
            </a:lvl3pPr>
            <a:lvl4pPr lvl="3" algn="r" rtl="0">
              <a:lnSpc>
                <a:spcPct val="100000"/>
              </a:lnSpc>
              <a:spcBef>
                <a:spcPts val="0"/>
              </a:spcBef>
              <a:spcAft>
                <a:spcPts val="0"/>
              </a:spcAft>
              <a:buSzPts val="2000"/>
              <a:buFont typeface="Space Grotesk"/>
              <a:buNone/>
              <a:defRPr sz="2000">
                <a:latin typeface="Space Grotesk"/>
                <a:ea typeface="Space Grotesk"/>
                <a:cs typeface="Space Grotesk"/>
                <a:sym typeface="Space Grotesk"/>
              </a:defRPr>
            </a:lvl4pPr>
            <a:lvl5pPr lvl="4" algn="r" rtl="0">
              <a:lnSpc>
                <a:spcPct val="100000"/>
              </a:lnSpc>
              <a:spcBef>
                <a:spcPts val="0"/>
              </a:spcBef>
              <a:spcAft>
                <a:spcPts val="0"/>
              </a:spcAft>
              <a:buSzPts val="2000"/>
              <a:buFont typeface="Space Grotesk"/>
              <a:buNone/>
              <a:defRPr sz="2000">
                <a:latin typeface="Space Grotesk"/>
                <a:ea typeface="Space Grotesk"/>
                <a:cs typeface="Space Grotesk"/>
                <a:sym typeface="Space Grotesk"/>
              </a:defRPr>
            </a:lvl5pPr>
            <a:lvl6pPr lvl="5" algn="r" rtl="0">
              <a:lnSpc>
                <a:spcPct val="100000"/>
              </a:lnSpc>
              <a:spcBef>
                <a:spcPts val="0"/>
              </a:spcBef>
              <a:spcAft>
                <a:spcPts val="0"/>
              </a:spcAft>
              <a:buSzPts val="2000"/>
              <a:buFont typeface="Space Grotesk"/>
              <a:buNone/>
              <a:defRPr sz="2000">
                <a:latin typeface="Space Grotesk"/>
                <a:ea typeface="Space Grotesk"/>
                <a:cs typeface="Space Grotesk"/>
                <a:sym typeface="Space Grotesk"/>
              </a:defRPr>
            </a:lvl6pPr>
            <a:lvl7pPr lvl="6" algn="r" rtl="0">
              <a:lnSpc>
                <a:spcPct val="100000"/>
              </a:lnSpc>
              <a:spcBef>
                <a:spcPts val="0"/>
              </a:spcBef>
              <a:spcAft>
                <a:spcPts val="0"/>
              </a:spcAft>
              <a:buSzPts val="2000"/>
              <a:buFont typeface="Space Grotesk"/>
              <a:buNone/>
              <a:defRPr sz="2000">
                <a:latin typeface="Space Grotesk"/>
                <a:ea typeface="Space Grotesk"/>
                <a:cs typeface="Space Grotesk"/>
                <a:sym typeface="Space Grotesk"/>
              </a:defRPr>
            </a:lvl7pPr>
            <a:lvl8pPr lvl="7" algn="r" rtl="0">
              <a:lnSpc>
                <a:spcPct val="100000"/>
              </a:lnSpc>
              <a:spcBef>
                <a:spcPts val="0"/>
              </a:spcBef>
              <a:spcAft>
                <a:spcPts val="0"/>
              </a:spcAft>
              <a:buSzPts val="2000"/>
              <a:buFont typeface="Space Grotesk"/>
              <a:buNone/>
              <a:defRPr sz="2000">
                <a:latin typeface="Space Grotesk"/>
                <a:ea typeface="Space Grotesk"/>
                <a:cs typeface="Space Grotesk"/>
                <a:sym typeface="Space Grotesk"/>
              </a:defRPr>
            </a:lvl8pPr>
            <a:lvl9pPr lvl="8" algn="r" rtl="0">
              <a:lnSpc>
                <a:spcPct val="100000"/>
              </a:lnSpc>
              <a:spcBef>
                <a:spcPts val="0"/>
              </a:spcBef>
              <a:spcAft>
                <a:spcPts val="0"/>
              </a:spcAft>
              <a:buSzPts val="2000"/>
              <a:buFont typeface="Space Grotesk"/>
              <a:buNone/>
              <a:defRPr sz="2000">
                <a:latin typeface="Space Grotesk"/>
                <a:ea typeface="Space Grotesk"/>
                <a:cs typeface="Space Grotesk"/>
                <a:sym typeface="Space Grotesk"/>
              </a:defRPr>
            </a:lvl9pPr>
          </a:lstStyle>
          <a:p>
            <a:endParaRPr/>
          </a:p>
        </p:txBody>
      </p:sp>
      <p:sp>
        <p:nvSpPr>
          <p:cNvPr id="2594" name="Google Shape;2594;p18"/>
          <p:cNvSpPr txBox="1">
            <a:spLocks noGrp="1"/>
          </p:cNvSpPr>
          <p:nvPr>
            <p:ph type="subTitle" idx="7"/>
          </p:nvPr>
        </p:nvSpPr>
        <p:spPr>
          <a:xfrm>
            <a:off x="1662763" y="3198526"/>
            <a:ext cx="2879100" cy="406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Space Grotesk"/>
              <a:buNone/>
              <a:defRPr sz="2000">
                <a:solidFill>
                  <a:schemeClr val="dk1"/>
                </a:solidFill>
                <a:latin typeface="Space Grotesk"/>
                <a:ea typeface="Space Grotesk"/>
                <a:cs typeface="Space Grotesk"/>
                <a:sym typeface="Space Grotesk"/>
              </a:defRPr>
            </a:lvl1pPr>
            <a:lvl2pPr lvl="1" rtl="0">
              <a:lnSpc>
                <a:spcPct val="100000"/>
              </a:lnSpc>
              <a:spcBef>
                <a:spcPts val="0"/>
              </a:spcBef>
              <a:spcAft>
                <a:spcPts val="0"/>
              </a:spcAft>
              <a:buSzPts val="2000"/>
              <a:buFont typeface="Space Grotesk"/>
              <a:buNone/>
              <a:defRPr sz="2000">
                <a:latin typeface="Space Grotesk"/>
                <a:ea typeface="Space Grotesk"/>
                <a:cs typeface="Space Grotesk"/>
                <a:sym typeface="Space Grotesk"/>
              </a:defRPr>
            </a:lvl2pPr>
            <a:lvl3pPr lvl="2" rtl="0">
              <a:lnSpc>
                <a:spcPct val="100000"/>
              </a:lnSpc>
              <a:spcBef>
                <a:spcPts val="0"/>
              </a:spcBef>
              <a:spcAft>
                <a:spcPts val="0"/>
              </a:spcAft>
              <a:buSzPts val="2000"/>
              <a:buFont typeface="Space Grotesk"/>
              <a:buNone/>
              <a:defRPr sz="2000">
                <a:latin typeface="Space Grotesk"/>
                <a:ea typeface="Space Grotesk"/>
                <a:cs typeface="Space Grotesk"/>
                <a:sym typeface="Space Grotesk"/>
              </a:defRPr>
            </a:lvl3pPr>
            <a:lvl4pPr lvl="3" rtl="0">
              <a:lnSpc>
                <a:spcPct val="100000"/>
              </a:lnSpc>
              <a:spcBef>
                <a:spcPts val="0"/>
              </a:spcBef>
              <a:spcAft>
                <a:spcPts val="0"/>
              </a:spcAft>
              <a:buSzPts val="2000"/>
              <a:buFont typeface="Space Grotesk"/>
              <a:buNone/>
              <a:defRPr sz="2000">
                <a:latin typeface="Space Grotesk"/>
                <a:ea typeface="Space Grotesk"/>
                <a:cs typeface="Space Grotesk"/>
                <a:sym typeface="Space Grotesk"/>
              </a:defRPr>
            </a:lvl4pPr>
            <a:lvl5pPr lvl="4" rtl="0">
              <a:lnSpc>
                <a:spcPct val="100000"/>
              </a:lnSpc>
              <a:spcBef>
                <a:spcPts val="0"/>
              </a:spcBef>
              <a:spcAft>
                <a:spcPts val="0"/>
              </a:spcAft>
              <a:buSzPts val="2000"/>
              <a:buFont typeface="Space Grotesk"/>
              <a:buNone/>
              <a:defRPr sz="2000">
                <a:latin typeface="Space Grotesk"/>
                <a:ea typeface="Space Grotesk"/>
                <a:cs typeface="Space Grotesk"/>
                <a:sym typeface="Space Grotesk"/>
              </a:defRPr>
            </a:lvl5pPr>
            <a:lvl6pPr lvl="5" rtl="0">
              <a:lnSpc>
                <a:spcPct val="100000"/>
              </a:lnSpc>
              <a:spcBef>
                <a:spcPts val="0"/>
              </a:spcBef>
              <a:spcAft>
                <a:spcPts val="0"/>
              </a:spcAft>
              <a:buSzPts val="2000"/>
              <a:buFont typeface="Space Grotesk"/>
              <a:buNone/>
              <a:defRPr sz="2000">
                <a:latin typeface="Space Grotesk"/>
                <a:ea typeface="Space Grotesk"/>
                <a:cs typeface="Space Grotesk"/>
                <a:sym typeface="Space Grotesk"/>
              </a:defRPr>
            </a:lvl6pPr>
            <a:lvl7pPr lvl="6" rtl="0">
              <a:lnSpc>
                <a:spcPct val="100000"/>
              </a:lnSpc>
              <a:spcBef>
                <a:spcPts val="0"/>
              </a:spcBef>
              <a:spcAft>
                <a:spcPts val="0"/>
              </a:spcAft>
              <a:buSzPts val="2000"/>
              <a:buFont typeface="Space Grotesk"/>
              <a:buNone/>
              <a:defRPr sz="2000">
                <a:latin typeface="Space Grotesk"/>
                <a:ea typeface="Space Grotesk"/>
                <a:cs typeface="Space Grotesk"/>
                <a:sym typeface="Space Grotesk"/>
              </a:defRPr>
            </a:lvl7pPr>
            <a:lvl8pPr lvl="7" rtl="0">
              <a:lnSpc>
                <a:spcPct val="100000"/>
              </a:lnSpc>
              <a:spcBef>
                <a:spcPts val="0"/>
              </a:spcBef>
              <a:spcAft>
                <a:spcPts val="0"/>
              </a:spcAft>
              <a:buSzPts val="2000"/>
              <a:buFont typeface="Space Grotesk"/>
              <a:buNone/>
              <a:defRPr sz="2000">
                <a:latin typeface="Space Grotesk"/>
                <a:ea typeface="Space Grotesk"/>
                <a:cs typeface="Space Grotesk"/>
                <a:sym typeface="Space Grotesk"/>
              </a:defRPr>
            </a:lvl8pPr>
            <a:lvl9pPr lvl="8" rtl="0">
              <a:lnSpc>
                <a:spcPct val="100000"/>
              </a:lnSpc>
              <a:spcBef>
                <a:spcPts val="0"/>
              </a:spcBef>
              <a:spcAft>
                <a:spcPts val="0"/>
              </a:spcAft>
              <a:buSzPts val="2000"/>
              <a:buFont typeface="Space Grotesk"/>
              <a:buNone/>
              <a:defRPr sz="2000">
                <a:latin typeface="Space Grotesk"/>
                <a:ea typeface="Space Grotesk"/>
                <a:cs typeface="Space Grotesk"/>
                <a:sym typeface="Space Grotesk"/>
              </a:defRPr>
            </a:lvl9pPr>
          </a:lstStyle>
          <a:p>
            <a:endParaRPr/>
          </a:p>
        </p:txBody>
      </p:sp>
      <p:sp>
        <p:nvSpPr>
          <p:cNvPr id="2595" name="Google Shape;2595;p18"/>
          <p:cNvSpPr txBox="1">
            <a:spLocks noGrp="1"/>
          </p:cNvSpPr>
          <p:nvPr>
            <p:ph type="subTitle" idx="8"/>
          </p:nvPr>
        </p:nvSpPr>
        <p:spPr>
          <a:xfrm>
            <a:off x="4602135" y="3198526"/>
            <a:ext cx="2879100" cy="4062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2000"/>
              <a:buFont typeface="Space Grotesk"/>
              <a:buNone/>
              <a:defRPr sz="2000">
                <a:solidFill>
                  <a:schemeClr val="dk1"/>
                </a:solidFill>
                <a:latin typeface="Space Grotesk"/>
                <a:ea typeface="Space Grotesk"/>
                <a:cs typeface="Space Grotesk"/>
                <a:sym typeface="Space Grotesk"/>
              </a:defRPr>
            </a:lvl1pPr>
            <a:lvl2pPr lvl="1" algn="r" rtl="0">
              <a:lnSpc>
                <a:spcPct val="100000"/>
              </a:lnSpc>
              <a:spcBef>
                <a:spcPts val="0"/>
              </a:spcBef>
              <a:spcAft>
                <a:spcPts val="0"/>
              </a:spcAft>
              <a:buSzPts val="2000"/>
              <a:buFont typeface="Space Grotesk"/>
              <a:buNone/>
              <a:defRPr sz="2000">
                <a:latin typeface="Space Grotesk"/>
                <a:ea typeface="Space Grotesk"/>
                <a:cs typeface="Space Grotesk"/>
                <a:sym typeface="Space Grotesk"/>
              </a:defRPr>
            </a:lvl2pPr>
            <a:lvl3pPr lvl="2" algn="r" rtl="0">
              <a:lnSpc>
                <a:spcPct val="100000"/>
              </a:lnSpc>
              <a:spcBef>
                <a:spcPts val="0"/>
              </a:spcBef>
              <a:spcAft>
                <a:spcPts val="0"/>
              </a:spcAft>
              <a:buSzPts val="2000"/>
              <a:buFont typeface="Space Grotesk"/>
              <a:buNone/>
              <a:defRPr sz="2000">
                <a:latin typeface="Space Grotesk"/>
                <a:ea typeface="Space Grotesk"/>
                <a:cs typeface="Space Grotesk"/>
                <a:sym typeface="Space Grotesk"/>
              </a:defRPr>
            </a:lvl3pPr>
            <a:lvl4pPr lvl="3" algn="r" rtl="0">
              <a:lnSpc>
                <a:spcPct val="100000"/>
              </a:lnSpc>
              <a:spcBef>
                <a:spcPts val="0"/>
              </a:spcBef>
              <a:spcAft>
                <a:spcPts val="0"/>
              </a:spcAft>
              <a:buSzPts val="2000"/>
              <a:buFont typeface="Space Grotesk"/>
              <a:buNone/>
              <a:defRPr sz="2000">
                <a:latin typeface="Space Grotesk"/>
                <a:ea typeface="Space Grotesk"/>
                <a:cs typeface="Space Grotesk"/>
                <a:sym typeface="Space Grotesk"/>
              </a:defRPr>
            </a:lvl4pPr>
            <a:lvl5pPr lvl="4" algn="r" rtl="0">
              <a:lnSpc>
                <a:spcPct val="100000"/>
              </a:lnSpc>
              <a:spcBef>
                <a:spcPts val="0"/>
              </a:spcBef>
              <a:spcAft>
                <a:spcPts val="0"/>
              </a:spcAft>
              <a:buSzPts val="2000"/>
              <a:buFont typeface="Space Grotesk"/>
              <a:buNone/>
              <a:defRPr sz="2000">
                <a:latin typeface="Space Grotesk"/>
                <a:ea typeface="Space Grotesk"/>
                <a:cs typeface="Space Grotesk"/>
                <a:sym typeface="Space Grotesk"/>
              </a:defRPr>
            </a:lvl5pPr>
            <a:lvl6pPr lvl="5" algn="r" rtl="0">
              <a:lnSpc>
                <a:spcPct val="100000"/>
              </a:lnSpc>
              <a:spcBef>
                <a:spcPts val="0"/>
              </a:spcBef>
              <a:spcAft>
                <a:spcPts val="0"/>
              </a:spcAft>
              <a:buSzPts val="2000"/>
              <a:buFont typeface="Space Grotesk"/>
              <a:buNone/>
              <a:defRPr sz="2000">
                <a:latin typeface="Space Grotesk"/>
                <a:ea typeface="Space Grotesk"/>
                <a:cs typeface="Space Grotesk"/>
                <a:sym typeface="Space Grotesk"/>
              </a:defRPr>
            </a:lvl6pPr>
            <a:lvl7pPr lvl="6" algn="r" rtl="0">
              <a:lnSpc>
                <a:spcPct val="100000"/>
              </a:lnSpc>
              <a:spcBef>
                <a:spcPts val="0"/>
              </a:spcBef>
              <a:spcAft>
                <a:spcPts val="0"/>
              </a:spcAft>
              <a:buSzPts val="2000"/>
              <a:buFont typeface="Space Grotesk"/>
              <a:buNone/>
              <a:defRPr sz="2000">
                <a:latin typeface="Space Grotesk"/>
                <a:ea typeface="Space Grotesk"/>
                <a:cs typeface="Space Grotesk"/>
                <a:sym typeface="Space Grotesk"/>
              </a:defRPr>
            </a:lvl7pPr>
            <a:lvl8pPr lvl="7" algn="r" rtl="0">
              <a:lnSpc>
                <a:spcPct val="100000"/>
              </a:lnSpc>
              <a:spcBef>
                <a:spcPts val="0"/>
              </a:spcBef>
              <a:spcAft>
                <a:spcPts val="0"/>
              </a:spcAft>
              <a:buSzPts val="2000"/>
              <a:buFont typeface="Space Grotesk"/>
              <a:buNone/>
              <a:defRPr sz="2000">
                <a:latin typeface="Space Grotesk"/>
                <a:ea typeface="Space Grotesk"/>
                <a:cs typeface="Space Grotesk"/>
                <a:sym typeface="Space Grotesk"/>
              </a:defRPr>
            </a:lvl8pPr>
            <a:lvl9pPr lvl="8" algn="r" rtl="0">
              <a:lnSpc>
                <a:spcPct val="100000"/>
              </a:lnSpc>
              <a:spcBef>
                <a:spcPts val="0"/>
              </a:spcBef>
              <a:spcAft>
                <a:spcPts val="0"/>
              </a:spcAft>
              <a:buSzPts val="2000"/>
              <a:buFont typeface="Space Grotesk"/>
              <a:buNone/>
              <a:defRPr sz="2000">
                <a:latin typeface="Space Grotesk"/>
                <a:ea typeface="Space Grotesk"/>
                <a:cs typeface="Space Grotesk"/>
                <a:sym typeface="Space Grotesk"/>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six columns">
  <p:cSld name="CUSTOM_7_1">
    <p:spTree>
      <p:nvGrpSpPr>
        <p:cNvPr id="1" name="Shape 2596"/>
        <p:cNvGrpSpPr/>
        <p:nvPr/>
      </p:nvGrpSpPr>
      <p:grpSpPr>
        <a:xfrm>
          <a:off x="0" y="0"/>
          <a:ext cx="0" cy="0"/>
          <a:chOff x="0" y="0"/>
          <a:chExt cx="0" cy="0"/>
        </a:xfrm>
      </p:grpSpPr>
      <p:grpSp>
        <p:nvGrpSpPr>
          <p:cNvPr id="2597" name="Google Shape;2597;p19"/>
          <p:cNvGrpSpPr/>
          <p:nvPr/>
        </p:nvGrpSpPr>
        <p:grpSpPr>
          <a:xfrm rot="10800000">
            <a:off x="-869456" y="-594345"/>
            <a:ext cx="3342425" cy="1188700"/>
            <a:chOff x="13698852" y="1562060"/>
            <a:chExt cx="3342425" cy="1188700"/>
          </a:xfrm>
        </p:grpSpPr>
        <p:sp>
          <p:nvSpPr>
            <p:cNvPr id="2598" name="Google Shape;2598;p19"/>
            <p:cNvSpPr/>
            <p:nvPr/>
          </p:nvSpPr>
          <p:spPr>
            <a:xfrm>
              <a:off x="13698852" y="1562060"/>
              <a:ext cx="3342425" cy="1188700"/>
            </a:xfrm>
            <a:custGeom>
              <a:avLst/>
              <a:gdLst/>
              <a:ahLst/>
              <a:cxnLst/>
              <a:rect l="l" t="t" r="r" b="b"/>
              <a:pathLst>
                <a:path w="133697" h="47548" extrusionOk="0">
                  <a:moveTo>
                    <a:pt x="32517" y="17486"/>
                  </a:moveTo>
                  <a:cubicBezTo>
                    <a:pt x="25018" y="20631"/>
                    <a:pt x="5666" y="14765"/>
                    <a:pt x="2763" y="19663"/>
                  </a:cubicBezTo>
                  <a:cubicBezTo>
                    <a:pt x="-140" y="24562"/>
                    <a:pt x="-5202" y="43908"/>
                    <a:pt x="15100" y="46877"/>
                  </a:cubicBezTo>
                  <a:cubicBezTo>
                    <a:pt x="35402" y="49846"/>
                    <a:pt x="106231" y="42286"/>
                    <a:pt x="124577" y="37475"/>
                  </a:cubicBezTo>
                  <a:cubicBezTo>
                    <a:pt x="142923" y="32664"/>
                    <a:pt x="128470" y="21553"/>
                    <a:pt x="125176" y="18009"/>
                  </a:cubicBezTo>
                  <a:cubicBezTo>
                    <a:pt x="121882" y="14465"/>
                    <a:pt x="109128" y="18537"/>
                    <a:pt x="104812" y="16212"/>
                  </a:cubicBezTo>
                  <a:cubicBezTo>
                    <a:pt x="100497" y="13887"/>
                    <a:pt x="108792" y="6630"/>
                    <a:pt x="99283" y="4060"/>
                  </a:cubicBezTo>
                  <a:cubicBezTo>
                    <a:pt x="89774" y="1491"/>
                    <a:pt x="58885" y="-1443"/>
                    <a:pt x="47757" y="795"/>
                  </a:cubicBezTo>
                  <a:cubicBezTo>
                    <a:pt x="36629" y="3033"/>
                    <a:pt x="40016" y="14341"/>
                    <a:pt x="32517" y="17486"/>
                  </a:cubicBezTo>
                  <a:close/>
                </a:path>
              </a:pathLst>
            </a:custGeom>
            <a:gradFill>
              <a:gsLst>
                <a:gs pos="0">
                  <a:schemeClr val="accent6"/>
                </a:gs>
                <a:gs pos="100000">
                  <a:schemeClr val="accent5"/>
                </a:gs>
              </a:gsLst>
              <a:lin ang="5400012" scaled="0"/>
            </a:gradFill>
            <a:ln>
              <a:noFill/>
            </a:ln>
          </p:spPr>
        </p:sp>
        <p:sp>
          <p:nvSpPr>
            <p:cNvPr id="2599" name="Google Shape;2599;p19"/>
            <p:cNvSpPr/>
            <p:nvPr/>
          </p:nvSpPr>
          <p:spPr>
            <a:xfrm>
              <a:off x="15435511" y="1617020"/>
              <a:ext cx="950471" cy="385571"/>
            </a:xfrm>
            <a:custGeom>
              <a:avLst/>
              <a:gdLst/>
              <a:ahLst/>
              <a:cxnLst/>
              <a:rect l="l" t="t" r="r" b="b"/>
              <a:pathLst>
                <a:path w="8512" h="3453" extrusionOk="0">
                  <a:moveTo>
                    <a:pt x="224" y="54"/>
                  </a:moveTo>
                  <a:cubicBezTo>
                    <a:pt x="1" y="1089"/>
                    <a:pt x="1" y="2346"/>
                    <a:pt x="224" y="3381"/>
                  </a:cubicBezTo>
                  <a:lnTo>
                    <a:pt x="224" y="3381"/>
                  </a:lnTo>
                  <a:cubicBezTo>
                    <a:pt x="2918" y="3453"/>
                    <a:pt x="5594" y="3453"/>
                    <a:pt x="8289" y="3381"/>
                  </a:cubicBezTo>
                  <a:lnTo>
                    <a:pt x="8289" y="3381"/>
                  </a:lnTo>
                  <a:cubicBezTo>
                    <a:pt x="8512" y="2346"/>
                    <a:pt x="8512" y="1089"/>
                    <a:pt x="8289" y="54"/>
                  </a:cubicBezTo>
                  <a:lnTo>
                    <a:pt x="8289" y="54"/>
                  </a:lnTo>
                  <a:cubicBezTo>
                    <a:pt x="6942" y="18"/>
                    <a:pt x="5594" y="0"/>
                    <a:pt x="4256" y="0"/>
                  </a:cubicBezTo>
                  <a:lnTo>
                    <a:pt x="4256" y="0"/>
                  </a:lnTo>
                  <a:cubicBezTo>
                    <a:pt x="2909" y="0"/>
                    <a:pt x="1571" y="18"/>
                    <a:pt x="224"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19"/>
            <p:cNvSpPr/>
            <p:nvPr/>
          </p:nvSpPr>
          <p:spPr>
            <a:xfrm>
              <a:off x="14927551" y="2067251"/>
              <a:ext cx="950360" cy="385571"/>
            </a:xfrm>
            <a:custGeom>
              <a:avLst/>
              <a:gdLst/>
              <a:ahLst/>
              <a:cxnLst/>
              <a:rect l="l" t="t" r="r" b="b"/>
              <a:pathLst>
                <a:path w="8511" h="3453" extrusionOk="0">
                  <a:moveTo>
                    <a:pt x="223" y="54"/>
                  </a:moveTo>
                  <a:cubicBezTo>
                    <a:pt x="0" y="1089"/>
                    <a:pt x="0" y="2347"/>
                    <a:pt x="223" y="3373"/>
                  </a:cubicBezTo>
                  <a:lnTo>
                    <a:pt x="223" y="3373"/>
                  </a:lnTo>
                  <a:cubicBezTo>
                    <a:pt x="2917"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08" y="1"/>
                    <a:pt x="1570" y="18"/>
                    <a:pt x="223"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19"/>
            <p:cNvSpPr/>
            <p:nvPr/>
          </p:nvSpPr>
          <p:spPr>
            <a:xfrm>
              <a:off x="14412556" y="1617020"/>
              <a:ext cx="949355" cy="385571"/>
            </a:xfrm>
            <a:custGeom>
              <a:avLst/>
              <a:gdLst/>
              <a:ahLst/>
              <a:cxnLst/>
              <a:rect l="l" t="t" r="r" b="b"/>
              <a:pathLst>
                <a:path w="8502" h="3453" extrusionOk="0">
                  <a:moveTo>
                    <a:pt x="223" y="54"/>
                  </a:moveTo>
                  <a:cubicBezTo>
                    <a:pt x="0" y="1089"/>
                    <a:pt x="0" y="2346"/>
                    <a:pt x="223" y="3381"/>
                  </a:cubicBezTo>
                  <a:lnTo>
                    <a:pt x="223" y="3381"/>
                  </a:lnTo>
                  <a:cubicBezTo>
                    <a:pt x="2908" y="3453"/>
                    <a:pt x="5594" y="3453"/>
                    <a:pt x="8279" y="3381"/>
                  </a:cubicBezTo>
                  <a:lnTo>
                    <a:pt x="8279" y="3381"/>
                  </a:lnTo>
                  <a:cubicBezTo>
                    <a:pt x="8502" y="2346"/>
                    <a:pt x="8502" y="1089"/>
                    <a:pt x="8279" y="54"/>
                  </a:cubicBezTo>
                  <a:lnTo>
                    <a:pt x="8279" y="54"/>
                  </a:lnTo>
                  <a:cubicBezTo>
                    <a:pt x="6941" y="18"/>
                    <a:pt x="5594" y="0"/>
                    <a:pt x="4255" y="0"/>
                  </a:cubicBezTo>
                  <a:lnTo>
                    <a:pt x="4255" y="0"/>
                  </a:lnTo>
                  <a:cubicBezTo>
                    <a:pt x="2908" y="0"/>
                    <a:pt x="1561" y="18"/>
                    <a:pt x="223"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19"/>
            <p:cNvSpPr/>
            <p:nvPr/>
          </p:nvSpPr>
          <p:spPr>
            <a:xfrm>
              <a:off x="15935655" y="2067251"/>
              <a:ext cx="950360" cy="385571"/>
            </a:xfrm>
            <a:custGeom>
              <a:avLst/>
              <a:gdLst/>
              <a:ahLst/>
              <a:cxnLst/>
              <a:rect l="l" t="t" r="r" b="b"/>
              <a:pathLst>
                <a:path w="8511" h="3453" extrusionOk="0">
                  <a:moveTo>
                    <a:pt x="223" y="54"/>
                  </a:moveTo>
                  <a:cubicBezTo>
                    <a:pt x="0" y="1089"/>
                    <a:pt x="0" y="2347"/>
                    <a:pt x="223" y="3373"/>
                  </a:cubicBezTo>
                  <a:lnTo>
                    <a:pt x="223" y="3373"/>
                  </a:lnTo>
                  <a:cubicBezTo>
                    <a:pt x="2917"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17" y="1"/>
                    <a:pt x="1570" y="18"/>
                    <a:pt x="223"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19"/>
            <p:cNvSpPr/>
            <p:nvPr/>
          </p:nvSpPr>
          <p:spPr>
            <a:xfrm>
              <a:off x="13904484" y="2067251"/>
              <a:ext cx="950360" cy="385571"/>
            </a:xfrm>
            <a:custGeom>
              <a:avLst/>
              <a:gdLst/>
              <a:ahLst/>
              <a:cxnLst/>
              <a:rect l="l" t="t" r="r" b="b"/>
              <a:pathLst>
                <a:path w="8511" h="3453" extrusionOk="0">
                  <a:moveTo>
                    <a:pt x="223" y="54"/>
                  </a:moveTo>
                  <a:cubicBezTo>
                    <a:pt x="0" y="1089"/>
                    <a:pt x="0" y="2347"/>
                    <a:pt x="223" y="3373"/>
                  </a:cubicBezTo>
                  <a:lnTo>
                    <a:pt x="223" y="3373"/>
                  </a:lnTo>
                  <a:cubicBezTo>
                    <a:pt x="2909" y="3453"/>
                    <a:pt x="5594" y="3453"/>
                    <a:pt x="8279" y="3373"/>
                  </a:cubicBezTo>
                  <a:lnTo>
                    <a:pt x="8279" y="3373"/>
                  </a:lnTo>
                  <a:cubicBezTo>
                    <a:pt x="8511" y="2347"/>
                    <a:pt x="8511" y="1089"/>
                    <a:pt x="8279" y="54"/>
                  </a:cubicBezTo>
                  <a:lnTo>
                    <a:pt x="8279" y="54"/>
                  </a:lnTo>
                  <a:cubicBezTo>
                    <a:pt x="6941" y="18"/>
                    <a:pt x="5594" y="1"/>
                    <a:pt x="4256" y="1"/>
                  </a:cubicBezTo>
                  <a:lnTo>
                    <a:pt x="4256" y="1"/>
                  </a:lnTo>
                  <a:cubicBezTo>
                    <a:pt x="2909" y="1"/>
                    <a:pt x="1570" y="18"/>
                    <a:pt x="223" y="54"/>
                  </a:cubicBezTo>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19"/>
            <p:cNvSpPr/>
            <p:nvPr/>
          </p:nvSpPr>
          <p:spPr>
            <a:xfrm>
              <a:off x="14906647" y="2054233"/>
              <a:ext cx="973384" cy="222325"/>
            </a:xfrm>
            <a:custGeom>
              <a:avLst/>
              <a:gdLst/>
              <a:ahLst/>
              <a:cxnLst/>
              <a:rect l="l" t="t" r="r" b="b"/>
              <a:pathLst>
                <a:path w="8717" h="1991" extrusionOk="0">
                  <a:moveTo>
                    <a:pt x="4635" y="0"/>
                  </a:moveTo>
                  <a:cubicBezTo>
                    <a:pt x="2550" y="0"/>
                    <a:pt x="376" y="43"/>
                    <a:pt x="251" y="118"/>
                  </a:cubicBezTo>
                  <a:cubicBezTo>
                    <a:pt x="1" y="251"/>
                    <a:pt x="251" y="1991"/>
                    <a:pt x="251" y="1991"/>
                  </a:cubicBezTo>
                  <a:cubicBezTo>
                    <a:pt x="251" y="1991"/>
                    <a:pt x="108" y="501"/>
                    <a:pt x="4354" y="278"/>
                  </a:cubicBezTo>
                  <a:cubicBezTo>
                    <a:pt x="4629" y="263"/>
                    <a:pt x="4886" y="256"/>
                    <a:pt x="5127" y="256"/>
                  </a:cubicBezTo>
                  <a:cubicBezTo>
                    <a:pt x="8606" y="256"/>
                    <a:pt x="8645" y="1723"/>
                    <a:pt x="8645" y="1723"/>
                  </a:cubicBezTo>
                  <a:cubicBezTo>
                    <a:pt x="8645" y="1723"/>
                    <a:pt x="8717" y="278"/>
                    <a:pt x="8494" y="118"/>
                  </a:cubicBezTo>
                  <a:cubicBezTo>
                    <a:pt x="8387" y="36"/>
                    <a:pt x="6549" y="0"/>
                    <a:pt x="4635" y="0"/>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19"/>
            <p:cNvSpPr/>
            <p:nvPr/>
          </p:nvSpPr>
          <p:spPr>
            <a:xfrm>
              <a:off x="15946714" y="2008561"/>
              <a:ext cx="925591" cy="156443"/>
            </a:xfrm>
            <a:custGeom>
              <a:avLst/>
              <a:gdLst/>
              <a:ahLst/>
              <a:cxnLst/>
              <a:rect l="l" t="t" r="r" b="b"/>
              <a:pathLst>
                <a:path w="8289" h="1401" extrusionOk="0">
                  <a:moveTo>
                    <a:pt x="0" y="1401"/>
                  </a:moveTo>
                  <a:cubicBezTo>
                    <a:pt x="348" y="357"/>
                    <a:pt x="3783" y="785"/>
                    <a:pt x="5603" y="767"/>
                  </a:cubicBezTo>
                  <a:cubicBezTo>
                    <a:pt x="7423" y="741"/>
                    <a:pt x="8288" y="1151"/>
                    <a:pt x="8288" y="1151"/>
                  </a:cubicBezTo>
                  <a:lnTo>
                    <a:pt x="8190" y="580"/>
                  </a:lnTo>
                  <a:cubicBezTo>
                    <a:pt x="8190" y="580"/>
                    <a:pt x="4006" y="0"/>
                    <a:pt x="125" y="580"/>
                  </a:cubicBezTo>
                  <a:cubicBezTo>
                    <a:pt x="125" y="580"/>
                    <a:pt x="27" y="1106"/>
                    <a:pt x="0" y="140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19"/>
            <p:cNvSpPr/>
            <p:nvPr/>
          </p:nvSpPr>
          <p:spPr>
            <a:xfrm>
              <a:off x="16066198" y="2113082"/>
              <a:ext cx="451462" cy="274138"/>
            </a:xfrm>
            <a:custGeom>
              <a:avLst/>
              <a:gdLst/>
              <a:ahLst/>
              <a:cxnLst/>
              <a:rect l="l" t="t" r="r" b="b"/>
              <a:pathLst>
                <a:path w="4043" h="2455" extrusionOk="0">
                  <a:moveTo>
                    <a:pt x="1437" y="2418"/>
                  </a:moveTo>
                  <a:cubicBezTo>
                    <a:pt x="1848" y="2454"/>
                    <a:pt x="2285" y="2418"/>
                    <a:pt x="2642" y="2213"/>
                  </a:cubicBezTo>
                  <a:cubicBezTo>
                    <a:pt x="4042" y="1393"/>
                    <a:pt x="2517" y="1"/>
                    <a:pt x="1384" y="224"/>
                  </a:cubicBezTo>
                  <a:cubicBezTo>
                    <a:pt x="117" y="474"/>
                    <a:pt x="1" y="2311"/>
                    <a:pt x="1437"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19"/>
            <p:cNvSpPr/>
            <p:nvPr/>
          </p:nvSpPr>
          <p:spPr>
            <a:xfrm>
              <a:off x="16451785" y="2229662"/>
              <a:ext cx="73811" cy="112670"/>
            </a:xfrm>
            <a:custGeom>
              <a:avLst/>
              <a:gdLst/>
              <a:ahLst/>
              <a:cxnLst/>
              <a:rect l="l" t="t" r="r" b="b"/>
              <a:pathLst>
                <a:path w="661" h="1009" extrusionOk="0">
                  <a:moveTo>
                    <a:pt x="0" y="884"/>
                  </a:moveTo>
                  <a:cubicBezTo>
                    <a:pt x="54" y="696"/>
                    <a:pt x="36" y="491"/>
                    <a:pt x="107" y="313"/>
                  </a:cubicBezTo>
                  <a:cubicBezTo>
                    <a:pt x="188" y="134"/>
                    <a:pt x="438" y="1"/>
                    <a:pt x="580" y="134"/>
                  </a:cubicBezTo>
                  <a:cubicBezTo>
                    <a:pt x="661" y="215"/>
                    <a:pt x="661" y="340"/>
                    <a:pt x="661" y="447"/>
                  </a:cubicBezTo>
                  <a:cubicBezTo>
                    <a:pt x="652" y="572"/>
                    <a:pt x="643" y="705"/>
                    <a:pt x="580" y="812"/>
                  </a:cubicBezTo>
                  <a:cubicBezTo>
                    <a:pt x="518" y="928"/>
                    <a:pt x="402" y="1009"/>
                    <a:pt x="277" y="99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19"/>
            <p:cNvSpPr/>
            <p:nvPr/>
          </p:nvSpPr>
          <p:spPr>
            <a:xfrm>
              <a:off x="16163907" y="1693771"/>
              <a:ext cx="198317" cy="267996"/>
            </a:xfrm>
            <a:custGeom>
              <a:avLst/>
              <a:gdLst/>
              <a:ahLst/>
              <a:cxnLst/>
              <a:rect l="l" t="t" r="r" b="b"/>
              <a:pathLst>
                <a:path w="1776" h="2400" extrusionOk="0">
                  <a:moveTo>
                    <a:pt x="188" y="1909"/>
                  </a:moveTo>
                  <a:cubicBezTo>
                    <a:pt x="268" y="2141"/>
                    <a:pt x="464" y="2355"/>
                    <a:pt x="714" y="2373"/>
                  </a:cubicBezTo>
                  <a:cubicBezTo>
                    <a:pt x="1071" y="2400"/>
                    <a:pt x="1329" y="2043"/>
                    <a:pt x="1463" y="1704"/>
                  </a:cubicBezTo>
                  <a:cubicBezTo>
                    <a:pt x="1677" y="1142"/>
                    <a:pt x="1776" y="63"/>
                    <a:pt x="901" y="27"/>
                  </a:cubicBezTo>
                  <a:cubicBezTo>
                    <a:pt x="81" y="0"/>
                    <a:pt x="0" y="1347"/>
                    <a:pt x="188" y="1909"/>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19"/>
            <p:cNvSpPr/>
            <p:nvPr/>
          </p:nvSpPr>
          <p:spPr>
            <a:xfrm>
              <a:off x="15200555" y="1631015"/>
              <a:ext cx="723366" cy="439402"/>
            </a:xfrm>
            <a:custGeom>
              <a:avLst/>
              <a:gdLst/>
              <a:ahLst/>
              <a:cxnLst/>
              <a:rect l="l" t="t" r="r" b="b"/>
              <a:pathLst>
                <a:path w="6478" h="3935" extrusionOk="0">
                  <a:moveTo>
                    <a:pt x="4149" y="330"/>
                  </a:moveTo>
                  <a:cubicBezTo>
                    <a:pt x="4515" y="143"/>
                    <a:pt x="4952" y="0"/>
                    <a:pt x="5335" y="143"/>
                  </a:cubicBezTo>
                  <a:cubicBezTo>
                    <a:pt x="5630" y="250"/>
                    <a:pt x="5844" y="491"/>
                    <a:pt x="6031" y="741"/>
                  </a:cubicBezTo>
                  <a:cubicBezTo>
                    <a:pt x="6263" y="1035"/>
                    <a:pt x="6477" y="1374"/>
                    <a:pt x="6450" y="1749"/>
                  </a:cubicBezTo>
                  <a:cubicBezTo>
                    <a:pt x="6290" y="3934"/>
                    <a:pt x="1" y="2427"/>
                    <a:pt x="4149" y="33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19"/>
            <p:cNvSpPr/>
            <p:nvPr/>
          </p:nvSpPr>
          <p:spPr>
            <a:xfrm>
              <a:off x="14974429" y="2058365"/>
              <a:ext cx="738217" cy="362688"/>
            </a:xfrm>
            <a:custGeom>
              <a:avLst/>
              <a:gdLst/>
              <a:ahLst/>
              <a:cxnLst/>
              <a:rect l="l" t="t" r="r" b="b"/>
              <a:pathLst>
                <a:path w="6611" h="3248" extrusionOk="0">
                  <a:moveTo>
                    <a:pt x="4586" y="2543"/>
                  </a:moveTo>
                  <a:cubicBezTo>
                    <a:pt x="4791" y="2462"/>
                    <a:pt x="4978" y="2346"/>
                    <a:pt x="5077" y="2150"/>
                  </a:cubicBezTo>
                  <a:cubicBezTo>
                    <a:pt x="5264" y="1758"/>
                    <a:pt x="4961" y="1294"/>
                    <a:pt x="4604" y="1035"/>
                  </a:cubicBezTo>
                  <a:cubicBezTo>
                    <a:pt x="3230" y="0"/>
                    <a:pt x="63" y="491"/>
                    <a:pt x="0" y="2578"/>
                  </a:cubicBezTo>
                  <a:cubicBezTo>
                    <a:pt x="0" y="2721"/>
                    <a:pt x="9" y="2882"/>
                    <a:pt x="99" y="2998"/>
                  </a:cubicBezTo>
                  <a:cubicBezTo>
                    <a:pt x="259" y="3230"/>
                    <a:pt x="580" y="3247"/>
                    <a:pt x="848" y="3230"/>
                  </a:cubicBezTo>
                  <a:cubicBezTo>
                    <a:pt x="1927" y="3176"/>
                    <a:pt x="2944" y="2944"/>
                    <a:pt x="3988" y="2730"/>
                  </a:cubicBezTo>
                  <a:cubicBezTo>
                    <a:pt x="4782" y="2569"/>
                    <a:pt x="5469" y="2230"/>
                    <a:pt x="6245" y="2061"/>
                  </a:cubicBezTo>
                  <a:cubicBezTo>
                    <a:pt x="6397" y="2025"/>
                    <a:pt x="6611" y="2061"/>
                    <a:pt x="6593" y="2213"/>
                  </a:cubicBezTo>
                  <a:cubicBezTo>
                    <a:pt x="6004" y="2489"/>
                    <a:pt x="5380" y="2685"/>
                    <a:pt x="4729" y="278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19"/>
            <p:cNvSpPr/>
            <p:nvPr/>
          </p:nvSpPr>
          <p:spPr>
            <a:xfrm>
              <a:off x="15166719" y="1668870"/>
              <a:ext cx="191394" cy="244100"/>
            </a:xfrm>
            <a:custGeom>
              <a:avLst/>
              <a:gdLst/>
              <a:ahLst/>
              <a:cxnLst/>
              <a:rect l="l" t="t" r="r" b="b"/>
              <a:pathLst>
                <a:path w="1714" h="2186" extrusionOk="0">
                  <a:moveTo>
                    <a:pt x="562" y="357"/>
                  </a:moveTo>
                  <a:cubicBezTo>
                    <a:pt x="241" y="553"/>
                    <a:pt x="27" y="919"/>
                    <a:pt x="18" y="1303"/>
                  </a:cubicBezTo>
                  <a:cubicBezTo>
                    <a:pt x="0" y="1686"/>
                    <a:pt x="259" y="2105"/>
                    <a:pt x="643" y="2150"/>
                  </a:cubicBezTo>
                  <a:cubicBezTo>
                    <a:pt x="928" y="2186"/>
                    <a:pt x="1196" y="1998"/>
                    <a:pt x="1374" y="1775"/>
                  </a:cubicBezTo>
                  <a:cubicBezTo>
                    <a:pt x="1597" y="1490"/>
                    <a:pt x="1713" y="1106"/>
                    <a:pt x="1642" y="750"/>
                  </a:cubicBezTo>
                  <a:cubicBezTo>
                    <a:pt x="1561" y="402"/>
                    <a:pt x="1294" y="80"/>
                    <a:pt x="937"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19"/>
            <p:cNvSpPr/>
            <p:nvPr/>
          </p:nvSpPr>
          <p:spPr>
            <a:xfrm>
              <a:off x="14454395" y="1694777"/>
              <a:ext cx="425444" cy="289994"/>
            </a:xfrm>
            <a:custGeom>
              <a:avLst/>
              <a:gdLst/>
              <a:ahLst/>
              <a:cxnLst/>
              <a:rect l="l" t="t" r="r" b="b"/>
              <a:pathLst>
                <a:path w="3810" h="2597" extrusionOk="0">
                  <a:moveTo>
                    <a:pt x="2606" y="71"/>
                  </a:moveTo>
                  <a:cubicBezTo>
                    <a:pt x="2954" y="0"/>
                    <a:pt x="3364" y="9"/>
                    <a:pt x="3605" y="268"/>
                  </a:cubicBezTo>
                  <a:cubicBezTo>
                    <a:pt x="3765" y="437"/>
                    <a:pt x="3810" y="696"/>
                    <a:pt x="3783" y="937"/>
                  </a:cubicBezTo>
                  <a:cubicBezTo>
                    <a:pt x="3658" y="2025"/>
                    <a:pt x="2222" y="2596"/>
                    <a:pt x="1312" y="2061"/>
                  </a:cubicBezTo>
                  <a:cubicBezTo>
                    <a:pt x="1" y="1276"/>
                    <a:pt x="1812" y="250"/>
                    <a:pt x="2606" y="7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19"/>
            <p:cNvSpPr/>
            <p:nvPr/>
          </p:nvSpPr>
          <p:spPr>
            <a:xfrm>
              <a:off x="13931458" y="2126035"/>
              <a:ext cx="123613" cy="167497"/>
            </a:xfrm>
            <a:custGeom>
              <a:avLst/>
              <a:gdLst/>
              <a:ahLst/>
              <a:cxnLst/>
              <a:rect l="l" t="t" r="r" b="b"/>
              <a:pathLst>
                <a:path w="1107" h="1500" extrusionOk="0">
                  <a:moveTo>
                    <a:pt x="509" y="179"/>
                  </a:moveTo>
                  <a:cubicBezTo>
                    <a:pt x="188" y="411"/>
                    <a:pt x="0" y="822"/>
                    <a:pt x="36" y="1214"/>
                  </a:cubicBezTo>
                  <a:cubicBezTo>
                    <a:pt x="45" y="1339"/>
                    <a:pt x="107" y="1482"/>
                    <a:pt x="223" y="1491"/>
                  </a:cubicBezTo>
                  <a:cubicBezTo>
                    <a:pt x="277" y="1500"/>
                    <a:pt x="330" y="1473"/>
                    <a:pt x="375" y="1446"/>
                  </a:cubicBezTo>
                  <a:cubicBezTo>
                    <a:pt x="866" y="1170"/>
                    <a:pt x="1106" y="536"/>
                    <a:pt x="946"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19"/>
            <p:cNvSpPr/>
            <p:nvPr/>
          </p:nvSpPr>
          <p:spPr>
            <a:xfrm>
              <a:off x="14435523" y="2178854"/>
              <a:ext cx="339797" cy="247226"/>
            </a:xfrm>
            <a:custGeom>
              <a:avLst/>
              <a:gdLst/>
              <a:ahLst/>
              <a:cxnLst/>
              <a:rect l="l" t="t" r="r" b="b"/>
              <a:pathLst>
                <a:path w="3043" h="2214" extrusionOk="0">
                  <a:moveTo>
                    <a:pt x="1945" y="143"/>
                  </a:moveTo>
                  <a:cubicBezTo>
                    <a:pt x="2114" y="63"/>
                    <a:pt x="2302" y="1"/>
                    <a:pt x="2480" y="27"/>
                  </a:cubicBezTo>
                  <a:cubicBezTo>
                    <a:pt x="2543" y="36"/>
                    <a:pt x="2605" y="63"/>
                    <a:pt x="2659" y="90"/>
                  </a:cubicBezTo>
                  <a:cubicBezTo>
                    <a:pt x="2900" y="224"/>
                    <a:pt x="3042" y="518"/>
                    <a:pt x="3007" y="795"/>
                  </a:cubicBezTo>
                  <a:cubicBezTo>
                    <a:pt x="2837" y="2213"/>
                    <a:pt x="0" y="1071"/>
                    <a:pt x="1945" y="143"/>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19"/>
            <p:cNvSpPr/>
            <p:nvPr/>
          </p:nvSpPr>
          <p:spPr>
            <a:xfrm>
              <a:off x="15333997" y="1659825"/>
              <a:ext cx="156554" cy="236283"/>
            </a:xfrm>
            <a:custGeom>
              <a:avLst/>
              <a:gdLst/>
              <a:ahLst/>
              <a:cxnLst/>
              <a:rect l="l" t="t" r="r" b="b"/>
              <a:pathLst>
                <a:path w="1402" h="2116" extrusionOk="0">
                  <a:moveTo>
                    <a:pt x="795" y="1624"/>
                  </a:moveTo>
                  <a:cubicBezTo>
                    <a:pt x="991" y="1330"/>
                    <a:pt x="1402" y="1"/>
                    <a:pt x="661" y="322"/>
                  </a:cubicBezTo>
                  <a:cubicBezTo>
                    <a:pt x="1" y="599"/>
                    <a:pt x="474" y="2115"/>
                    <a:pt x="795" y="1624"/>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19"/>
            <p:cNvSpPr/>
            <p:nvPr/>
          </p:nvSpPr>
          <p:spPr>
            <a:xfrm>
              <a:off x="14836966" y="2020510"/>
              <a:ext cx="87769" cy="61862"/>
            </a:xfrm>
            <a:custGeom>
              <a:avLst/>
              <a:gdLst/>
              <a:ahLst/>
              <a:cxnLst/>
              <a:rect l="l" t="t" r="r" b="b"/>
              <a:pathLst>
                <a:path w="786" h="554" extrusionOk="0">
                  <a:moveTo>
                    <a:pt x="0" y="125"/>
                  </a:moveTo>
                  <a:cubicBezTo>
                    <a:pt x="161" y="27"/>
                    <a:pt x="375" y="0"/>
                    <a:pt x="553" y="72"/>
                  </a:cubicBezTo>
                  <a:cubicBezTo>
                    <a:pt x="616" y="89"/>
                    <a:pt x="669" y="116"/>
                    <a:pt x="705" y="170"/>
                  </a:cubicBezTo>
                  <a:cubicBezTo>
                    <a:pt x="785" y="286"/>
                    <a:pt x="705" y="473"/>
                    <a:pt x="571" y="518"/>
                  </a:cubicBezTo>
                  <a:cubicBezTo>
                    <a:pt x="438" y="553"/>
                    <a:pt x="277" y="482"/>
                    <a:pt x="206" y="357"/>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19"/>
            <p:cNvSpPr/>
            <p:nvPr/>
          </p:nvSpPr>
          <p:spPr>
            <a:xfrm>
              <a:off x="15898921" y="1958758"/>
              <a:ext cx="284969" cy="140586"/>
            </a:xfrm>
            <a:custGeom>
              <a:avLst/>
              <a:gdLst/>
              <a:ahLst/>
              <a:cxnLst/>
              <a:rect l="l" t="t" r="r" b="b"/>
              <a:pathLst>
                <a:path w="2552" h="1259" extrusionOk="0">
                  <a:moveTo>
                    <a:pt x="2552" y="625"/>
                  </a:moveTo>
                  <a:cubicBezTo>
                    <a:pt x="2507" y="544"/>
                    <a:pt x="2409" y="509"/>
                    <a:pt x="2311" y="491"/>
                  </a:cubicBezTo>
                  <a:cubicBezTo>
                    <a:pt x="1900" y="384"/>
                    <a:pt x="72" y="0"/>
                    <a:pt x="18" y="901"/>
                  </a:cubicBezTo>
                  <a:cubicBezTo>
                    <a:pt x="0" y="1258"/>
                    <a:pt x="411" y="1044"/>
                    <a:pt x="687" y="990"/>
                  </a:cubicBezTo>
                  <a:cubicBezTo>
                    <a:pt x="1312" y="865"/>
                    <a:pt x="1927" y="750"/>
                    <a:pt x="2552" y="625"/>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19"/>
            <p:cNvSpPr/>
            <p:nvPr/>
          </p:nvSpPr>
          <p:spPr>
            <a:xfrm>
              <a:off x="16663952" y="2404980"/>
              <a:ext cx="52929" cy="43996"/>
            </a:xfrm>
            <a:custGeom>
              <a:avLst/>
              <a:gdLst/>
              <a:ahLst/>
              <a:cxnLst/>
              <a:rect l="l" t="t" r="r" b="b"/>
              <a:pathLst>
                <a:path w="474" h="394" extrusionOk="0">
                  <a:moveTo>
                    <a:pt x="1" y="393"/>
                  </a:moveTo>
                  <a:lnTo>
                    <a:pt x="473" y="1"/>
                  </a:lnTo>
                  <a:lnTo>
                    <a:pt x="473" y="384"/>
                  </a:ln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19" name="Google Shape;2619;p19"/>
          <p:cNvGrpSpPr/>
          <p:nvPr/>
        </p:nvGrpSpPr>
        <p:grpSpPr>
          <a:xfrm>
            <a:off x="7472871" y="4753522"/>
            <a:ext cx="2973525" cy="507455"/>
            <a:chOff x="13131908" y="3013072"/>
            <a:chExt cx="2973525" cy="507455"/>
          </a:xfrm>
        </p:grpSpPr>
        <p:sp>
          <p:nvSpPr>
            <p:cNvPr id="2620" name="Google Shape;2620;p19"/>
            <p:cNvSpPr/>
            <p:nvPr/>
          </p:nvSpPr>
          <p:spPr>
            <a:xfrm>
              <a:off x="13240963" y="3013072"/>
              <a:ext cx="2852315" cy="507455"/>
            </a:xfrm>
            <a:custGeom>
              <a:avLst/>
              <a:gdLst/>
              <a:ahLst/>
              <a:cxnLst/>
              <a:rect l="l" t="t" r="r" b="b"/>
              <a:pathLst>
                <a:path w="440172" h="51980" extrusionOk="0">
                  <a:moveTo>
                    <a:pt x="6509" y="45738"/>
                  </a:moveTo>
                  <a:cubicBezTo>
                    <a:pt x="22130" y="52850"/>
                    <a:pt x="70327" y="50945"/>
                    <a:pt x="126905" y="51453"/>
                  </a:cubicBezTo>
                  <a:cubicBezTo>
                    <a:pt x="183484" y="51961"/>
                    <a:pt x="296831" y="48850"/>
                    <a:pt x="345980" y="48786"/>
                  </a:cubicBezTo>
                  <a:cubicBezTo>
                    <a:pt x="395129" y="48723"/>
                    <a:pt x="407639" y="54057"/>
                    <a:pt x="421799" y="51072"/>
                  </a:cubicBezTo>
                  <a:cubicBezTo>
                    <a:pt x="435960" y="48088"/>
                    <a:pt x="431705" y="39134"/>
                    <a:pt x="430943" y="30879"/>
                  </a:cubicBezTo>
                  <a:cubicBezTo>
                    <a:pt x="430181" y="22624"/>
                    <a:pt x="459582" y="5924"/>
                    <a:pt x="417227" y="1542"/>
                  </a:cubicBezTo>
                  <a:cubicBezTo>
                    <a:pt x="374873" y="-2839"/>
                    <a:pt x="240824" y="3384"/>
                    <a:pt x="176816" y="4590"/>
                  </a:cubicBezTo>
                  <a:cubicBezTo>
                    <a:pt x="112808" y="5797"/>
                    <a:pt x="61564" y="1923"/>
                    <a:pt x="33179" y="8781"/>
                  </a:cubicBezTo>
                  <a:cubicBezTo>
                    <a:pt x="4795" y="15639"/>
                    <a:pt x="-9112" y="38626"/>
                    <a:pt x="6509" y="45738"/>
                  </a:cubicBezTo>
                  <a:close/>
                </a:path>
              </a:pathLst>
            </a:custGeom>
            <a:gradFill>
              <a:gsLst>
                <a:gs pos="0">
                  <a:schemeClr val="accent6"/>
                </a:gs>
                <a:gs pos="100000">
                  <a:schemeClr val="accent5"/>
                </a:gs>
              </a:gsLst>
              <a:lin ang="5400012" scaled="0"/>
            </a:gradFill>
            <a:ln>
              <a:noFill/>
            </a:ln>
          </p:spPr>
        </p:sp>
        <p:sp>
          <p:nvSpPr>
            <p:cNvPr id="2621" name="Google Shape;2621;p19"/>
            <p:cNvSpPr/>
            <p:nvPr/>
          </p:nvSpPr>
          <p:spPr>
            <a:xfrm>
              <a:off x="13151707" y="308145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603"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19"/>
            <p:cNvSpPr/>
            <p:nvPr/>
          </p:nvSpPr>
          <p:spPr>
            <a:xfrm>
              <a:off x="15154962" y="308145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19"/>
            <p:cNvSpPr/>
            <p:nvPr/>
          </p:nvSpPr>
          <p:spPr>
            <a:xfrm>
              <a:off x="14159811" y="308145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603"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19"/>
            <p:cNvSpPr/>
            <p:nvPr/>
          </p:nvSpPr>
          <p:spPr>
            <a:xfrm>
              <a:off x="13131908" y="3068339"/>
              <a:ext cx="972379" cy="222437"/>
            </a:xfrm>
            <a:custGeom>
              <a:avLst/>
              <a:gdLst/>
              <a:ahLst/>
              <a:cxnLst/>
              <a:rect l="l" t="t" r="r" b="b"/>
              <a:pathLst>
                <a:path w="8708" h="1992" extrusionOk="0">
                  <a:moveTo>
                    <a:pt x="4625" y="1"/>
                  </a:moveTo>
                  <a:cubicBezTo>
                    <a:pt x="2541" y="1"/>
                    <a:pt x="367" y="44"/>
                    <a:pt x="241" y="118"/>
                  </a:cubicBezTo>
                  <a:cubicBezTo>
                    <a:pt x="0" y="252"/>
                    <a:pt x="241" y="1992"/>
                    <a:pt x="241" y="1992"/>
                  </a:cubicBezTo>
                  <a:cubicBezTo>
                    <a:pt x="241" y="1992"/>
                    <a:pt x="98" y="502"/>
                    <a:pt x="4345" y="279"/>
                  </a:cubicBezTo>
                  <a:cubicBezTo>
                    <a:pt x="4611" y="265"/>
                    <a:pt x="4861" y="258"/>
                    <a:pt x="5096" y="258"/>
                  </a:cubicBezTo>
                  <a:cubicBezTo>
                    <a:pt x="8604" y="258"/>
                    <a:pt x="8636" y="1724"/>
                    <a:pt x="8636" y="1724"/>
                  </a:cubicBezTo>
                  <a:cubicBezTo>
                    <a:pt x="8636" y="1724"/>
                    <a:pt x="8707" y="279"/>
                    <a:pt x="8484" y="118"/>
                  </a:cubicBezTo>
                  <a:cubicBezTo>
                    <a:pt x="8377" y="37"/>
                    <a:pt x="6539" y="1"/>
                    <a:pt x="4625" y="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19"/>
            <p:cNvSpPr/>
            <p:nvPr/>
          </p:nvSpPr>
          <p:spPr>
            <a:xfrm>
              <a:off x="14170859" y="3023673"/>
              <a:ext cx="925591" cy="155549"/>
            </a:xfrm>
            <a:custGeom>
              <a:avLst/>
              <a:gdLst/>
              <a:ahLst/>
              <a:cxnLst/>
              <a:rect l="l" t="t" r="r" b="b"/>
              <a:pathLst>
                <a:path w="8289" h="1393" extrusionOk="0">
                  <a:moveTo>
                    <a:pt x="1" y="1393"/>
                  </a:moveTo>
                  <a:cubicBezTo>
                    <a:pt x="358" y="349"/>
                    <a:pt x="3783" y="777"/>
                    <a:pt x="5603" y="759"/>
                  </a:cubicBezTo>
                  <a:cubicBezTo>
                    <a:pt x="7423" y="741"/>
                    <a:pt x="8288" y="1143"/>
                    <a:pt x="8288" y="1143"/>
                  </a:cubicBezTo>
                  <a:lnTo>
                    <a:pt x="8190" y="572"/>
                  </a:lnTo>
                  <a:cubicBezTo>
                    <a:pt x="8190" y="572"/>
                    <a:pt x="4015" y="1"/>
                    <a:pt x="126" y="572"/>
                  </a:cubicBezTo>
                  <a:cubicBezTo>
                    <a:pt x="126" y="572"/>
                    <a:pt x="28" y="1098"/>
                    <a:pt x="1" y="139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19"/>
            <p:cNvSpPr/>
            <p:nvPr/>
          </p:nvSpPr>
          <p:spPr>
            <a:xfrm>
              <a:off x="15158108" y="3035621"/>
              <a:ext cx="427454" cy="207362"/>
            </a:xfrm>
            <a:custGeom>
              <a:avLst/>
              <a:gdLst/>
              <a:ahLst/>
              <a:cxnLst/>
              <a:rect l="l" t="t" r="r" b="b"/>
              <a:pathLst>
                <a:path w="3828" h="1857" extrusionOk="0">
                  <a:moveTo>
                    <a:pt x="3828" y="447"/>
                  </a:moveTo>
                  <a:cubicBezTo>
                    <a:pt x="643" y="634"/>
                    <a:pt x="36" y="1856"/>
                    <a:pt x="36" y="1856"/>
                  </a:cubicBezTo>
                  <a:cubicBezTo>
                    <a:pt x="36" y="1856"/>
                    <a:pt x="1" y="929"/>
                    <a:pt x="197" y="465"/>
                  </a:cubicBezTo>
                  <a:cubicBezTo>
                    <a:pt x="402" y="1"/>
                    <a:pt x="3828" y="447"/>
                    <a:pt x="3828" y="447"/>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19"/>
            <p:cNvSpPr/>
            <p:nvPr/>
          </p:nvSpPr>
          <p:spPr>
            <a:xfrm>
              <a:off x="15699024" y="3160241"/>
              <a:ext cx="219310" cy="266991"/>
            </a:xfrm>
            <a:custGeom>
              <a:avLst/>
              <a:gdLst/>
              <a:ahLst/>
              <a:cxnLst/>
              <a:rect l="l" t="t" r="r" b="b"/>
              <a:pathLst>
                <a:path w="1964" h="2391" extrusionOk="0">
                  <a:moveTo>
                    <a:pt x="946" y="268"/>
                  </a:moveTo>
                  <a:cubicBezTo>
                    <a:pt x="697" y="241"/>
                    <a:pt x="447" y="384"/>
                    <a:pt x="295" y="580"/>
                  </a:cubicBezTo>
                  <a:cubicBezTo>
                    <a:pt x="143" y="785"/>
                    <a:pt x="81" y="1035"/>
                    <a:pt x="45" y="1285"/>
                  </a:cubicBezTo>
                  <a:cubicBezTo>
                    <a:pt x="19" y="1481"/>
                    <a:pt x="1" y="1686"/>
                    <a:pt x="63" y="1882"/>
                  </a:cubicBezTo>
                  <a:cubicBezTo>
                    <a:pt x="117" y="2070"/>
                    <a:pt x="250" y="2248"/>
                    <a:pt x="447" y="2311"/>
                  </a:cubicBezTo>
                  <a:cubicBezTo>
                    <a:pt x="670" y="2391"/>
                    <a:pt x="911" y="2293"/>
                    <a:pt x="1116" y="2168"/>
                  </a:cubicBezTo>
                  <a:cubicBezTo>
                    <a:pt x="1517" y="1927"/>
                    <a:pt x="1847" y="1534"/>
                    <a:pt x="1910" y="1071"/>
                  </a:cubicBezTo>
                  <a:cubicBezTo>
                    <a:pt x="1963" y="598"/>
                    <a:pt x="1669" y="80"/>
                    <a:pt x="1214"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19"/>
            <p:cNvSpPr/>
            <p:nvPr/>
          </p:nvSpPr>
          <p:spPr>
            <a:xfrm>
              <a:off x="14297378" y="3065548"/>
              <a:ext cx="455370" cy="400542"/>
            </a:xfrm>
            <a:custGeom>
              <a:avLst/>
              <a:gdLst/>
              <a:ahLst/>
              <a:cxnLst/>
              <a:rect l="l" t="t" r="r" b="b"/>
              <a:pathLst>
                <a:path w="4078" h="3587" extrusionOk="0">
                  <a:moveTo>
                    <a:pt x="2383" y="3043"/>
                  </a:moveTo>
                  <a:cubicBezTo>
                    <a:pt x="4078" y="2142"/>
                    <a:pt x="2347" y="1"/>
                    <a:pt x="875" y="919"/>
                  </a:cubicBezTo>
                  <a:cubicBezTo>
                    <a:pt x="331" y="1267"/>
                    <a:pt x="1" y="1927"/>
                    <a:pt x="143" y="2579"/>
                  </a:cubicBezTo>
                  <a:cubicBezTo>
                    <a:pt x="367" y="3587"/>
                    <a:pt x="1651" y="3435"/>
                    <a:pt x="2383" y="3043"/>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19"/>
            <p:cNvSpPr/>
            <p:nvPr/>
          </p:nvSpPr>
          <p:spPr>
            <a:xfrm>
              <a:off x="14712780" y="3141258"/>
              <a:ext cx="108762" cy="121603"/>
            </a:xfrm>
            <a:custGeom>
              <a:avLst/>
              <a:gdLst/>
              <a:ahLst/>
              <a:cxnLst/>
              <a:rect l="l" t="t" r="r" b="b"/>
              <a:pathLst>
                <a:path w="974" h="1089" extrusionOk="0">
                  <a:moveTo>
                    <a:pt x="54" y="1000"/>
                  </a:moveTo>
                  <a:cubicBezTo>
                    <a:pt x="1" y="643"/>
                    <a:pt x="197" y="250"/>
                    <a:pt x="509" y="81"/>
                  </a:cubicBezTo>
                  <a:cubicBezTo>
                    <a:pt x="599" y="27"/>
                    <a:pt x="697" y="1"/>
                    <a:pt x="795" y="27"/>
                  </a:cubicBezTo>
                  <a:cubicBezTo>
                    <a:pt x="964" y="90"/>
                    <a:pt x="973" y="340"/>
                    <a:pt x="902" y="509"/>
                  </a:cubicBezTo>
                  <a:cubicBezTo>
                    <a:pt x="795" y="786"/>
                    <a:pt x="554" y="1000"/>
                    <a:pt x="268" y="1089"/>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19"/>
            <p:cNvSpPr/>
            <p:nvPr/>
          </p:nvSpPr>
          <p:spPr>
            <a:xfrm>
              <a:off x="13535362" y="3177103"/>
              <a:ext cx="451350" cy="273133"/>
            </a:xfrm>
            <a:custGeom>
              <a:avLst/>
              <a:gdLst/>
              <a:ahLst/>
              <a:cxnLst/>
              <a:rect l="l" t="t" r="r" b="b"/>
              <a:pathLst>
                <a:path w="4042" h="2446" extrusionOk="0">
                  <a:moveTo>
                    <a:pt x="1436" y="2418"/>
                  </a:moveTo>
                  <a:cubicBezTo>
                    <a:pt x="1847" y="2445"/>
                    <a:pt x="2284" y="2409"/>
                    <a:pt x="2641" y="2204"/>
                  </a:cubicBezTo>
                  <a:cubicBezTo>
                    <a:pt x="4041" y="1392"/>
                    <a:pt x="2516" y="1"/>
                    <a:pt x="1383" y="215"/>
                  </a:cubicBezTo>
                  <a:cubicBezTo>
                    <a:pt x="116" y="465"/>
                    <a:pt x="0" y="2302"/>
                    <a:pt x="1436"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19"/>
            <p:cNvSpPr/>
            <p:nvPr/>
          </p:nvSpPr>
          <p:spPr>
            <a:xfrm>
              <a:off x="15889304" y="3166160"/>
              <a:ext cx="131653" cy="251135"/>
            </a:xfrm>
            <a:custGeom>
              <a:avLst/>
              <a:gdLst/>
              <a:ahLst/>
              <a:cxnLst/>
              <a:rect l="l" t="t" r="r" b="b"/>
              <a:pathLst>
                <a:path w="1179" h="2249" extrusionOk="0">
                  <a:moveTo>
                    <a:pt x="527" y="224"/>
                  </a:moveTo>
                  <a:cubicBezTo>
                    <a:pt x="170" y="679"/>
                    <a:pt x="1" y="1267"/>
                    <a:pt x="45" y="1847"/>
                  </a:cubicBezTo>
                  <a:cubicBezTo>
                    <a:pt x="63" y="2008"/>
                    <a:pt x="134" y="2213"/>
                    <a:pt x="295" y="2240"/>
                  </a:cubicBezTo>
                  <a:cubicBezTo>
                    <a:pt x="384" y="2249"/>
                    <a:pt x="473" y="2195"/>
                    <a:pt x="554" y="2142"/>
                  </a:cubicBezTo>
                  <a:cubicBezTo>
                    <a:pt x="875" y="1910"/>
                    <a:pt x="1098" y="1526"/>
                    <a:pt x="1142" y="1116"/>
                  </a:cubicBezTo>
                  <a:cubicBezTo>
                    <a:pt x="1178" y="714"/>
                    <a:pt x="1044" y="295"/>
                    <a:pt x="768"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19"/>
            <p:cNvSpPr/>
            <p:nvPr/>
          </p:nvSpPr>
          <p:spPr>
            <a:xfrm>
              <a:off x="15169052" y="3393291"/>
              <a:ext cx="613823" cy="71801"/>
            </a:xfrm>
            <a:custGeom>
              <a:avLst/>
              <a:gdLst/>
              <a:ahLst/>
              <a:cxnLst/>
              <a:rect l="l" t="t" r="r" b="b"/>
              <a:pathLst>
                <a:path w="5497" h="643" extrusionOk="0">
                  <a:moveTo>
                    <a:pt x="1" y="1"/>
                  </a:moveTo>
                  <a:cubicBezTo>
                    <a:pt x="1" y="1"/>
                    <a:pt x="955" y="447"/>
                    <a:pt x="1990" y="491"/>
                  </a:cubicBezTo>
                  <a:cubicBezTo>
                    <a:pt x="3016" y="536"/>
                    <a:pt x="3899" y="491"/>
                    <a:pt x="3899" y="491"/>
                  </a:cubicBezTo>
                  <a:lnTo>
                    <a:pt x="5496" y="643"/>
                  </a:lnTo>
                  <a:lnTo>
                    <a:pt x="99" y="580"/>
                  </a:lnTo>
                  <a:cubicBezTo>
                    <a:pt x="99" y="580"/>
                    <a:pt x="36" y="277"/>
                    <a:pt x="1" y="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3" name="Google Shape;2633;p19"/>
          <p:cNvGrpSpPr/>
          <p:nvPr/>
        </p:nvGrpSpPr>
        <p:grpSpPr>
          <a:xfrm>
            <a:off x="-1309298" y="3280238"/>
            <a:ext cx="2022406" cy="1326008"/>
            <a:chOff x="8340452" y="1854088"/>
            <a:chExt cx="2022406" cy="1326008"/>
          </a:xfrm>
        </p:grpSpPr>
        <p:sp>
          <p:nvSpPr>
            <p:cNvPr id="2634" name="Google Shape;2634;p19"/>
            <p:cNvSpPr/>
            <p:nvPr/>
          </p:nvSpPr>
          <p:spPr>
            <a:xfrm>
              <a:off x="8735113" y="2211104"/>
              <a:ext cx="1203150" cy="627625"/>
            </a:xfrm>
            <a:custGeom>
              <a:avLst/>
              <a:gdLst/>
              <a:ahLst/>
              <a:cxnLst/>
              <a:rect l="l" t="t" r="r" b="b"/>
              <a:pathLst>
                <a:path w="48126" h="25105" extrusionOk="0">
                  <a:moveTo>
                    <a:pt x="2449" y="805"/>
                  </a:moveTo>
                  <a:cubicBezTo>
                    <a:pt x="-1663" y="1551"/>
                    <a:pt x="1559" y="3933"/>
                    <a:pt x="4258" y="4806"/>
                  </a:cubicBezTo>
                  <a:cubicBezTo>
                    <a:pt x="6957" y="5679"/>
                    <a:pt x="16180" y="3869"/>
                    <a:pt x="18641" y="6044"/>
                  </a:cubicBezTo>
                  <a:cubicBezTo>
                    <a:pt x="21102" y="8219"/>
                    <a:pt x="19975" y="15823"/>
                    <a:pt x="19022" y="17855"/>
                  </a:cubicBezTo>
                  <a:cubicBezTo>
                    <a:pt x="18070" y="19887"/>
                    <a:pt x="15911" y="18046"/>
                    <a:pt x="12926" y="18236"/>
                  </a:cubicBezTo>
                  <a:cubicBezTo>
                    <a:pt x="9942" y="18427"/>
                    <a:pt x="2560" y="18046"/>
                    <a:pt x="1115" y="18998"/>
                  </a:cubicBezTo>
                  <a:cubicBezTo>
                    <a:pt x="-330" y="19951"/>
                    <a:pt x="-1282" y="22935"/>
                    <a:pt x="4258" y="23951"/>
                  </a:cubicBezTo>
                  <a:cubicBezTo>
                    <a:pt x="9798" y="24967"/>
                    <a:pt x="27642" y="25062"/>
                    <a:pt x="34357" y="25094"/>
                  </a:cubicBezTo>
                  <a:cubicBezTo>
                    <a:pt x="41072" y="25126"/>
                    <a:pt x="43041" y="25158"/>
                    <a:pt x="44549" y="24142"/>
                  </a:cubicBezTo>
                  <a:cubicBezTo>
                    <a:pt x="46057" y="23126"/>
                    <a:pt x="45375" y="20236"/>
                    <a:pt x="43406" y="18998"/>
                  </a:cubicBezTo>
                  <a:cubicBezTo>
                    <a:pt x="41438" y="17760"/>
                    <a:pt x="35024" y="18808"/>
                    <a:pt x="32738" y="16712"/>
                  </a:cubicBezTo>
                  <a:cubicBezTo>
                    <a:pt x="30452" y="14617"/>
                    <a:pt x="27277" y="8457"/>
                    <a:pt x="29690" y="6425"/>
                  </a:cubicBezTo>
                  <a:cubicBezTo>
                    <a:pt x="32103" y="4393"/>
                    <a:pt x="44851" y="5536"/>
                    <a:pt x="47216" y="4520"/>
                  </a:cubicBezTo>
                  <a:cubicBezTo>
                    <a:pt x="49581" y="3504"/>
                    <a:pt x="46930" y="1028"/>
                    <a:pt x="43882" y="329"/>
                  </a:cubicBezTo>
                  <a:cubicBezTo>
                    <a:pt x="40834" y="-369"/>
                    <a:pt x="35834" y="250"/>
                    <a:pt x="28928" y="329"/>
                  </a:cubicBezTo>
                  <a:cubicBezTo>
                    <a:pt x="22023" y="408"/>
                    <a:pt x="6561" y="59"/>
                    <a:pt x="2449" y="805"/>
                  </a:cubicBezTo>
                  <a:close/>
                </a:path>
              </a:pathLst>
            </a:custGeom>
            <a:gradFill>
              <a:gsLst>
                <a:gs pos="0">
                  <a:schemeClr val="accent6"/>
                </a:gs>
                <a:gs pos="100000">
                  <a:schemeClr val="accent5"/>
                </a:gs>
              </a:gsLst>
              <a:lin ang="5400012" scaled="0"/>
            </a:gradFill>
            <a:ln>
              <a:noFill/>
            </a:ln>
          </p:spPr>
        </p:sp>
        <p:sp>
          <p:nvSpPr>
            <p:cNvPr id="2635" name="Google Shape;2635;p19"/>
            <p:cNvSpPr/>
            <p:nvPr/>
          </p:nvSpPr>
          <p:spPr>
            <a:xfrm>
              <a:off x="8773819" y="2794525"/>
              <a:ext cx="950471" cy="385571"/>
            </a:xfrm>
            <a:custGeom>
              <a:avLst/>
              <a:gdLst/>
              <a:ahLst/>
              <a:cxnLst/>
              <a:rect l="l" t="t" r="r" b="b"/>
              <a:pathLst>
                <a:path w="8512" h="3453" extrusionOk="0">
                  <a:moveTo>
                    <a:pt x="224" y="63"/>
                  </a:moveTo>
                  <a:cubicBezTo>
                    <a:pt x="1" y="1098"/>
                    <a:pt x="1" y="2347"/>
                    <a:pt x="224" y="3381"/>
                  </a:cubicBezTo>
                  <a:lnTo>
                    <a:pt x="224" y="3381"/>
                  </a:lnTo>
                  <a:cubicBezTo>
                    <a:pt x="2909" y="3453"/>
                    <a:pt x="5594" y="3453"/>
                    <a:pt x="8279" y="3381"/>
                  </a:cubicBezTo>
                  <a:lnTo>
                    <a:pt x="8279" y="3381"/>
                  </a:lnTo>
                  <a:cubicBezTo>
                    <a:pt x="8511" y="2347"/>
                    <a:pt x="8511" y="1098"/>
                    <a:pt x="8279" y="63"/>
                  </a:cubicBezTo>
                  <a:lnTo>
                    <a:pt x="8279" y="63"/>
                  </a:lnTo>
                  <a:cubicBezTo>
                    <a:pt x="6941" y="18"/>
                    <a:pt x="5594" y="0"/>
                    <a:pt x="4256" y="0"/>
                  </a:cubicBezTo>
                  <a:lnTo>
                    <a:pt x="4256" y="0"/>
                  </a:lnTo>
                  <a:cubicBezTo>
                    <a:pt x="2909" y="0"/>
                    <a:pt x="1571" y="18"/>
                    <a:pt x="224" y="63"/>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19"/>
            <p:cNvSpPr/>
            <p:nvPr/>
          </p:nvSpPr>
          <p:spPr>
            <a:xfrm>
              <a:off x="9350565" y="23243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594" y="0"/>
                    <a:pt x="4256" y="0"/>
                  </a:cubicBezTo>
                  <a:lnTo>
                    <a:pt x="4256" y="0"/>
                  </a:lnTo>
                  <a:cubicBezTo>
                    <a:pt x="2909"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19"/>
            <p:cNvSpPr/>
            <p:nvPr/>
          </p:nvSpPr>
          <p:spPr>
            <a:xfrm>
              <a:off x="8773820" y="1854088"/>
              <a:ext cx="950471" cy="385571"/>
            </a:xfrm>
            <a:custGeom>
              <a:avLst/>
              <a:gdLst/>
              <a:ahLst/>
              <a:cxnLst/>
              <a:rect l="l" t="t" r="r" b="b"/>
              <a:pathLst>
                <a:path w="8512" h="3453" extrusionOk="0">
                  <a:moveTo>
                    <a:pt x="223" y="54"/>
                  </a:moveTo>
                  <a:cubicBezTo>
                    <a:pt x="0" y="1089"/>
                    <a:pt x="0" y="2347"/>
                    <a:pt x="223" y="3373"/>
                  </a:cubicBezTo>
                  <a:lnTo>
                    <a:pt x="223" y="3373"/>
                  </a:lnTo>
                  <a:cubicBezTo>
                    <a:pt x="2918"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09" y="1"/>
                    <a:pt x="1570" y="18"/>
                    <a:pt x="223"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19"/>
            <p:cNvSpPr/>
            <p:nvPr/>
          </p:nvSpPr>
          <p:spPr>
            <a:xfrm>
              <a:off x="8340452" y="23243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603"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19"/>
            <p:cNvSpPr/>
            <p:nvPr/>
          </p:nvSpPr>
          <p:spPr>
            <a:xfrm>
              <a:off x="9362564" y="2266523"/>
              <a:ext cx="925591" cy="155549"/>
            </a:xfrm>
            <a:custGeom>
              <a:avLst/>
              <a:gdLst/>
              <a:ahLst/>
              <a:cxnLst/>
              <a:rect l="l" t="t" r="r" b="b"/>
              <a:pathLst>
                <a:path w="8289" h="1393" extrusionOk="0">
                  <a:moveTo>
                    <a:pt x="1" y="1393"/>
                  </a:moveTo>
                  <a:cubicBezTo>
                    <a:pt x="358" y="349"/>
                    <a:pt x="3783" y="777"/>
                    <a:pt x="5603" y="759"/>
                  </a:cubicBezTo>
                  <a:cubicBezTo>
                    <a:pt x="7423" y="741"/>
                    <a:pt x="8288" y="1143"/>
                    <a:pt x="8288" y="1143"/>
                  </a:cubicBezTo>
                  <a:lnTo>
                    <a:pt x="8190" y="572"/>
                  </a:lnTo>
                  <a:cubicBezTo>
                    <a:pt x="8190" y="572"/>
                    <a:pt x="4015" y="1"/>
                    <a:pt x="135" y="572"/>
                  </a:cubicBezTo>
                  <a:cubicBezTo>
                    <a:pt x="135" y="572"/>
                    <a:pt x="27" y="1098"/>
                    <a:pt x="1" y="139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19"/>
            <p:cNvSpPr/>
            <p:nvPr/>
          </p:nvSpPr>
          <p:spPr>
            <a:xfrm>
              <a:off x="8827732" y="2833410"/>
              <a:ext cx="108650" cy="122608"/>
            </a:xfrm>
            <a:custGeom>
              <a:avLst/>
              <a:gdLst/>
              <a:ahLst/>
              <a:cxnLst/>
              <a:rect l="l" t="t" r="r" b="b"/>
              <a:pathLst>
                <a:path w="973" h="1098" extrusionOk="0">
                  <a:moveTo>
                    <a:pt x="54" y="1008"/>
                  </a:moveTo>
                  <a:cubicBezTo>
                    <a:pt x="0" y="652"/>
                    <a:pt x="188" y="259"/>
                    <a:pt x="509" y="90"/>
                  </a:cubicBezTo>
                  <a:cubicBezTo>
                    <a:pt x="598" y="36"/>
                    <a:pt x="696" y="0"/>
                    <a:pt x="786" y="36"/>
                  </a:cubicBezTo>
                  <a:cubicBezTo>
                    <a:pt x="964" y="98"/>
                    <a:pt x="973" y="348"/>
                    <a:pt x="901" y="518"/>
                  </a:cubicBezTo>
                  <a:cubicBezTo>
                    <a:pt x="786" y="794"/>
                    <a:pt x="554" y="1008"/>
                    <a:pt x="268" y="109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19"/>
            <p:cNvSpPr/>
            <p:nvPr/>
          </p:nvSpPr>
          <p:spPr>
            <a:xfrm>
              <a:off x="8950177" y="2503704"/>
              <a:ext cx="108650" cy="122608"/>
            </a:xfrm>
            <a:custGeom>
              <a:avLst/>
              <a:gdLst/>
              <a:ahLst/>
              <a:cxnLst/>
              <a:rect l="l" t="t" r="r" b="b"/>
              <a:pathLst>
                <a:path w="973" h="1098" extrusionOk="0">
                  <a:moveTo>
                    <a:pt x="54" y="1008"/>
                  </a:moveTo>
                  <a:cubicBezTo>
                    <a:pt x="0" y="651"/>
                    <a:pt x="188" y="259"/>
                    <a:pt x="509" y="89"/>
                  </a:cubicBezTo>
                  <a:cubicBezTo>
                    <a:pt x="598" y="36"/>
                    <a:pt x="696" y="0"/>
                    <a:pt x="785" y="36"/>
                  </a:cubicBezTo>
                  <a:cubicBezTo>
                    <a:pt x="964" y="98"/>
                    <a:pt x="973" y="348"/>
                    <a:pt x="901" y="517"/>
                  </a:cubicBezTo>
                  <a:cubicBezTo>
                    <a:pt x="794" y="794"/>
                    <a:pt x="553" y="1008"/>
                    <a:pt x="268" y="1097"/>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19"/>
            <p:cNvSpPr/>
            <p:nvPr/>
          </p:nvSpPr>
          <p:spPr>
            <a:xfrm>
              <a:off x="9284844" y="2387123"/>
              <a:ext cx="1078014" cy="274026"/>
            </a:xfrm>
            <a:custGeom>
              <a:avLst/>
              <a:gdLst/>
              <a:ahLst/>
              <a:cxnLst/>
              <a:rect l="l" t="t" r="r" b="b"/>
              <a:pathLst>
                <a:path w="9654" h="2454" extrusionOk="0">
                  <a:moveTo>
                    <a:pt x="3427" y="2418"/>
                  </a:moveTo>
                  <a:cubicBezTo>
                    <a:pt x="4417" y="2454"/>
                    <a:pt x="5452" y="2418"/>
                    <a:pt x="6299" y="2204"/>
                  </a:cubicBezTo>
                  <a:cubicBezTo>
                    <a:pt x="9653" y="1392"/>
                    <a:pt x="6005" y="0"/>
                    <a:pt x="3302" y="223"/>
                  </a:cubicBezTo>
                  <a:cubicBezTo>
                    <a:pt x="260" y="473"/>
                    <a:pt x="1" y="2311"/>
                    <a:pt x="3427"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19"/>
            <p:cNvSpPr/>
            <p:nvPr/>
          </p:nvSpPr>
          <p:spPr>
            <a:xfrm>
              <a:off x="9506110" y="2833410"/>
              <a:ext cx="198317" cy="268108"/>
            </a:xfrm>
            <a:custGeom>
              <a:avLst/>
              <a:gdLst/>
              <a:ahLst/>
              <a:cxnLst/>
              <a:rect l="l" t="t" r="r" b="b"/>
              <a:pathLst>
                <a:path w="1776" h="2401" extrusionOk="0">
                  <a:moveTo>
                    <a:pt x="188" y="1900"/>
                  </a:moveTo>
                  <a:cubicBezTo>
                    <a:pt x="268" y="2141"/>
                    <a:pt x="474" y="2355"/>
                    <a:pt x="714" y="2373"/>
                  </a:cubicBezTo>
                  <a:cubicBezTo>
                    <a:pt x="1071" y="2400"/>
                    <a:pt x="1339" y="2034"/>
                    <a:pt x="1464" y="1704"/>
                  </a:cubicBezTo>
                  <a:cubicBezTo>
                    <a:pt x="1687" y="1142"/>
                    <a:pt x="1776" y="54"/>
                    <a:pt x="902" y="27"/>
                  </a:cubicBezTo>
                  <a:cubicBezTo>
                    <a:pt x="81" y="0"/>
                    <a:pt x="1" y="1347"/>
                    <a:pt x="188" y="190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19"/>
            <p:cNvSpPr/>
            <p:nvPr/>
          </p:nvSpPr>
          <p:spPr>
            <a:xfrm>
              <a:off x="8801825" y="2832405"/>
              <a:ext cx="425444" cy="289994"/>
            </a:xfrm>
            <a:custGeom>
              <a:avLst/>
              <a:gdLst/>
              <a:ahLst/>
              <a:cxnLst/>
              <a:rect l="l" t="t" r="r" b="b"/>
              <a:pathLst>
                <a:path w="3810" h="2597" extrusionOk="0">
                  <a:moveTo>
                    <a:pt x="2605" y="72"/>
                  </a:moveTo>
                  <a:cubicBezTo>
                    <a:pt x="2953" y="0"/>
                    <a:pt x="3364" y="9"/>
                    <a:pt x="3596" y="268"/>
                  </a:cubicBezTo>
                  <a:cubicBezTo>
                    <a:pt x="3765" y="438"/>
                    <a:pt x="3810" y="696"/>
                    <a:pt x="3783" y="937"/>
                  </a:cubicBezTo>
                  <a:cubicBezTo>
                    <a:pt x="3658" y="2025"/>
                    <a:pt x="2222" y="2596"/>
                    <a:pt x="1312" y="2061"/>
                  </a:cubicBezTo>
                  <a:cubicBezTo>
                    <a:pt x="1" y="1276"/>
                    <a:pt x="1811" y="250"/>
                    <a:pt x="2605" y="72"/>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19"/>
            <p:cNvSpPr/>
            <p:nvPr/>
          </p:nvSpPr>
          <p:spPr>
            <a:xfrm>
              <a:off x="9549830" y="2030458"/>
              <a:ext cx="116690" cy="149519"/>
            </a:xfrm>
            <a:custGeom>
              <a:avLst/>
              <a:gdLst/>
              <a:ahLst/>
              <a:cxnLst/>
              <a:rect l="l" t="t" r="r" b="b"/>
              <a:pathLst>
                <a:path w="1045" h="1339" extrusionOk="0">
                  <a:moveTo>
                    <a:pt x="242" y="331"/>
                  </a:moveTo>
                  <a:cubicBezTo>
                    <a:pt x="153" y="473"/>
                    <a:pt x="63" y="616"/>
                    <a:pt x="37" y="777"/>
                  </a:cubicBezTo>
                  <a:cubicBezTo>
                    <a:pt x="1" y="946"/>
                    <a:pt x="45" y="1134"/>
                    <a:pt x="170" y="1232"/>
                  </a:cubicBezTo>
                  <a:cubicBezTo>
                    <a:pt x="313" y="1339"/>
                    <a:pt x="509" y="1321"/>
                    <a:pt x="652" y="1223"/>
                  </a:cubicBezTo>
                  <a:cubicBezTo>
                    <a:pt x="795" y="1134"/>
                    <a:pt x="893" y="973"/>
                    <a:pt x="946" y="812"/>
                  </a:cubicBezTo>
                  <a:cubicBezTo>
                    <a:pt x="1045" y="518"/>
                    <a:pt x="1000" y="134"/>
                    <a:pt x="723"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19"/>
            <p:cNvSpPr/>
            <p:nvPr/>
          </p:nvSpPr>
          <p:spPr>
            <a:xfrm>
              <a:off x="8805680" y="1924821"/>
              <a:ext cx="371733" cy="206357"/>
            </a:xfrm>
            <a:custGeom>
              <a:avLst/>
              <a:gdLst/>
              <a:ahLst/>
              <a:cxnLst/>
              <a:rect l="l" t="t" r="r" b="b"/>
              <a:pathLst>
                <a:path w="3329" h="1848" extrusionOk="0">
                  <a:moveTo>
                    <a:pt x="1856" y="19"/>
                  </a:moveTo>
                  <a:cubicBezTo>
                    <a:pt x="1981" y="1"/>
                    <a:pt x="2115" y="10"/>
                    <a:pt x="2249" y="28"/>
                  </a:cubicBezTo>
                  <a:cubicBezTo>
                    <a:pt x="2517" y="81"/>
                    <a:pt x="2757" y="224"/>
                    <a:pt x="2864" y="474"/>
                  </a:cubicBezTo>
                  <a:cubicBezTo>
                    <a:pt x="3328" y="1517"/>
                    <a:pt x="1758" y="1848"/>
                    <a:pt x="1089" y="1535"/>
                  </a:cubicBezTo>
                  <a:cubicBezTo>
                    <a:pt x="1" y="1018"/>
                    <a:pt x="1054" y="108"/>
                    <a:pt x="1856" y="19"/>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47" name="Google Shape;2647;p19"/>
          <p:cNvGrpSpPr/>
          <p:nvPr/>
        </p:nvGrpSpPr>
        <p:grpSpPr>
          <a:xfrm>
            <a:off x="8423989" y="1479638"/>
            <a:ext cx="2022406" cy="1326008"/>
            <a:chOff x="8340452" y="1854088"/>
            <a:chExt cx="2022406" cy="1326008"/>
          </a:xfrm>
        </p:grpSpPr>
        <p:sp>
          <p:nvSpPr>
            <p:cNvPr id="2648" name="Google Shape;2648;p19"/>
            <p:cNvSpPr/>
            <p:nvPr/>
          </p:nvSpPr>
          <p:spPr>
            <a:xfrm>
              <a:off x="8735113" y="2211104"/>
              <a:ext cx="1203150" cy="627625"/>
            </a:xfrm>
            <a:custGeom>
              <a:avLst/>
              <a:gdLst/>
              <a:ahLst/>
              <a:cxnLst/>
              <a:rect l="l" t="t" r="r" b="b"/>
              <a:pathLst>
                <a:path w="48126" h="25105" extrusionOk="0">
                  <a:moveTo>
                    <a:pt x="2449" y="805"/>
                  </a:moveTo>
                  <a:cubicBezTo>
                    <a:pt x="-1663" y="1551"/>
                    <a:pt x="1559" y="3933"/>
                    <a:pt x="4258" y="4806"/>
                  </a:cubicBezTo>
                  <a:cubicBezTo>
                    <a:pt x="6957" y="5679"/>
                    <a:pt x="16180" y="3869"/>
                    <a:pt x="18641" y="6044"/>
                  </a:cubicBezTo>
                  <a:cubicBezTo>
                    <a:pt x="21102" y="8219"/>
                    <a:pt x="19975" y="15823"/>
                    <a:pt x="19022" y="17855"/>
                  </a:cubicBezTo>
                  <a:cubicBezTo>
                    <a:pt x="18070" y="19887"/>
                    <a:pt x="15911" y="18046"/>
                    <a:pt x="12926" y="18236"/>
                  </a:cubicBezTo>
                  <a:cubicBezTo>
                    <a:pt x="9942" y="18427"/>
                    <a:pt x="2560" y="18046"/>
                    <a:pt x="1115" y="18998"/>
                  </a:cubicBezTo>
                  <a:cubicBezTo>
                    <a:pt x="-330" y="19951"/>
                    <a:pt x="-1282" y="22935"/>
                    <a:pt x="4258" y="23951"/>
                  </a:cubicBezTo>
                  <a:cubicBezTo>
                    <a:pt x="9798" y="24967"/>
                    <a:pt x="27642" y="25062"/>
                    <a:pt x="34357" y="25094"/>
                  </a:cubicBezTo>
                  <a:cubicBezTo>
                    <a:pt x="41072" y="25126"/>
                    <a:pt x="43041" y="25158"/>
                    <a:pt x="44549" y="24142"/>
                  </a:cubicBezTo>
                  <a:cubicBezTo>
                    <a:pt x="46057" y="23126"/>
                    <a:pt x="45375" y="20236"/>
                    <a:pt x="43406" y="18998"/>
                  </a:cubicBezTo>
                  <a:cubicBezTo>
                    <a:pt x="41438" y="17760"/>
                    <a:pt x="35024" y="18808"/>
                    <a:pt x="32738" y="16712"/>
                  </a:cubicBezTo>
                  <a:cubicBezTo>
                    <a:pt x="30452" y="14617"/>
                    <a:pt x="27277" y="8457"/>
                    <a:pt x="29690" y="6425"/>
                  </a:cubicBezTo>
                  <a:cubicBezTo>
                    <a:pt x="32103" y="4393"/>
                    <a:pt x="44851" y="5536"/>
                    <a:pt x="47216" y="4520"/>
                  </a:cubicBezTo>
                  <a:cubicBezTo>
                    <a:pt x="49581" y="3504"/>
                    <a:pt x="46930" y="1028"/>
                    <a:pt x="43882" y="329"/>
                  </a:cubicBezTo>
                  <a:cubicBezTo>
                    <a:pt x="40834" y="-369"/>
                    <a:pt x="35834" y="250"/>
                    <a:pt x="28928" y="329"/>
                  </a:cubicBezTo>
                  <a:cubicBezTo>
                    <a:pt x="22023" y="408"/>
                    <a:pt x="6561" y="59"/>
                    <a:pt x="2449" y="805"/>
                  </a:cubicBezTo>
                  <a:close/>
                </a:path>
              </a:pathLst>
            </a:custGeom>
            <a:gradFill>
              <a:gsLst>
                <a:gs pos="0">
                  <a:schemeClr val="accent6"/>
                </a:gs>
                <a:gs pos="100000">
                  <a:schemeClr val="accent5"/>
                </a:gs>
              </a:gsLst>
              <a:lin ang="5400012" scaled="0"/>
            </a:gradFill>
            <a:ln>
              <a:noFill/>
            </a:ln>
          </p:spPr>
        </p:sp>
        <p:sp>
          <p:nvSpPr>
            <p:cNvPr id="2649" name="Google Shape;2649;p19"/>
            <p:cNvSpPr/>
            <p:nvPr/>
          </p:nvSpPr>
          <p:spPr>
            <a:xfrm>
              <a:off x="8773819" y="2794525"/>
              <a:ext cx="950471" cy="385571"/>
            </a:xfrm>
            <a:custGeom>
              <a:avLst/>
              <a:gdLst/>
              <a:ahLst/>
              <a:cxnLst/>
              <a:rect l="l" t="t" r="r" b="b"/>
              <a:pathLst>
                <a:path w="8512" h="3453" extrusionOk="0">
                  <a:moveTo>
                    <a:pt x="224" y="63"/>
                  </a:moveTo>
                  <a:cubicBezTo>
                    <a:pt x="1" y="1098"/>
                    <a:pt x="1" y="2347"/>
                    <a:pt x="224" y="3381"/>
                  </a:cubicBezTo>
                  <a:lnTo>
                    <a:pt x="224" y="3381"/>
                  </a:lnTo>
                  <a:cubicBezTo>
                    <a:pt x="2909" y="3453"/>
                    <a:pt x="5594" y="3453"/>
                    <a:pt x="8279" y="3381"/>
                  </a:cubicBezTo>
                  <a:lnTo>
                    <a:pt x="8279" y="3381"/>
                  </a:lnTo>
                  <a:cubicBezTo>
                    <a:pt x="8511" y="2347"/>
                    <a:pt x="8511" y="1098"/>
                    <a:pt x="8279" y="63"/>
                  </a:cubicBezTo>
                  <a:lnTo>
                    <a:pt x="8279" y="63"/>
                  </a:lnTo>
                  <a:cubicBezTo>
                    <a:pt x="6941" y="18"/>
                    <a:pt x="5594" y="0"/>
                    <a:pt x="4256" y="0"/>
                  </a:cubicBezTo>
                  <a:lnTo>
                    <a:pt x="4256" y="0"/>
                  </a:lnTo>
                  <a:cubicBezTo>
                    <a:pt x="2909" y="0"/>
                    <a:pt x="1571" y="18"/>
                    <a:pt x="224" y="63"/>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19"/>
            <p:cNvSpPr/>
            <p:nvPr/>
          </p:nvSpPr>
          <p:spPr>
            <a:xfrm>
              <a:off x="9350565" y="23243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594" y="0"/>
                    <a:pt x="4256" y="0"/>
                  </a:cubicBezTo>
                  <a:lnTo>
                    <a:pt x="4256" y="0"/>
                  </a:lnTo>
                  <a:cubicBezTo>
                    <a:pt x="2909"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19"/>
            <p:cNvSpPr/>
            <p:nvPr/>
          </p:nvSpPr>
          <p:spPr>
            <a:xfrm>
              <a:off x="8773820" y="1854088"/>
              <a:ext cx="950471" cy="385571"/>
            </a:xfrm>
            <a:custGeom>
              <a:avLst/>
              <a:gdLst/>
              <a:ahLst/>
              <a:cxnLst/>
              <a:rect l="l" t="t" r="r" b="b"/>
              <a:pathLst>
                <a:path w="8512" h="3453" extrusionOk="0">
                  <a:moveTo>
                    <a:pt x="223" y="54"/>
                  </a:moveTo>
                  <a:cubicBezTo>
                    <a:pt x="0" y="1089"/>
                    <a:pt x="0" y="2347"/>
                    <a:pt x="223" y="3373"/>
                  </a:cubicBezTo>
                  <a:lnTo>
                    <a:pt x="223" y="3373"/>
                  </a:lnTo>
                  <a:cubicBezTo>
                    <a:pt x="2918"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09" y="1"/>
                    <a:pt x="1570" y="18"/>
                    <a:pt x="223"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19"/>
            <p:cNvSpPr/>
            <p:nvPr/>
          </p:nvSpPr>
          <p:spPr>
            <a:xfrm>
              <a:off x="8340452" y="23243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603"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19"/>
            <p:cNvSpPr/>
            <p:nvPr/>
          </p:nvSpPr>
          <p:spPr>
            <a:xfrm>
              <a:off x="9362564" y="2266523"/>
              <a:ext cx="925591" cy="155549"/>
            </a:xfrm>
            <a:custGeom>
              <a:avLst/>
              <a:gdLst/>
              <a:ahLst/>
              <a:cxnLst/>
              <a:rect l="l" t="t" r="r" b="b"/>
              <a:pathLst>
                <a:path w="8289" h="1393" extrusionOk="0">
                  <a:moveTo>
                    <a:pt x="1" y="1393"/>
                  </a:moveTo>
                  <a:cubicBezTo>
                    <a:pt x="358" y="349"/>
                    <a:pt x="3783" y="777"/>
                    <a:pt x="5603" y="759"/>
                  </a:cubicBezTo>
                  <a:cubicBezTo>
                    <a:pt x="7423" y="741"/>
                    <a:pt x="8288" y="1143"/>
                    <a:pt x="8288" y="1143"/>
                  </a:cubicBezTo>
                  <a:lnTo>
                    <a:pt x="8190" y="572"/>
                  </a:lnTo>
                  <a:cubicBezTo>
                    <a:pt x="8190" y="572"/>
                    <a:pt x="4015" y="1"/>
                    <a:pt x="135" y="572"/>
                  </a:cubicBezTo>
                  <a:cubicBezTo>
                    <a:pt x="135" y="572"/>
                    <a:pt x="27" y="1098"/>
                    <a:pt x="1" y="139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19"/>
            <p:cNvSpPr/>
            <p:nvPr/>
          </p:nvSpPr>
          <p:spPr>
            <a:xfrm>
              <a:off x="8827732" y="2833410"/>
              <a:ext cx="108650" cy="122608"/>
            </a:xfrm>
            <a:custGeom>
              <a:avLst/>
              <a:gdLst/>
              <a:ahLst/>
              <a:cxnLst/>
              <a:rect l="l" t="t" r="r" b="b"/>
              <a:pathLst>
                <a:path w="973" h="1098" extrusionOk="0">
                  <a:moveTo>
                    <a:pt x="54" y="1008"/>
                  </a:moveTo>
                  <a:cubicBezTo>
                    <a:pt x="0" y="652"/>
                    <a:pt x="188" y="259"/>
                    <a:pt x="509" y="90"/>
                  </a:cubicBezTo>
                  <a:cubicBezTo>
                    <a:pt x="598" y="36"/>
                    <a:pt x="696" y="0"/>
                    <a:pt x="786" y="36"/>
                  </a:cubicBezTo>
                  <a:cubicBezTo>
                    <a:pt x="964" y="98"/>
                    <a:pt x="973" y="348"/>
                    <a:pt x="901" y="518"/>
                  </a:cubicBezTo>
                  <a:cubicBezTo>
                    <a:pt x="786" y="794"/>
                    <a:pt x="554" y="1008"/>
                    <a:pt x="268" y="109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19"/>
            <p:cNvSpPr/>
            <p:nvPr/>
          </p:nvSpPr>
          <p:spPr>
            <a:xfrm>
              <a:off x="8950177" y="2503704"/>
              <a:ext cx="108650" cy="122608"/>
            </a:xfrm>
            <a:custGeom>
              <a:avLst/>
              <a:gdLst/>
              <a:ahLst/>
              <a:cxnLst/>
              <a:rect l="l" t="t" r="r" b="b"/>
              <a:pathLst>
                <a:path w="973" h="1098" extrusionOk="0">
                  <a:moveTo>
                    <a:pt x="54" y="1008"/>
                  </a:moveTo>
                  <a:cubicBezTo>
                    <a:pt x="0" y="651"/>
                    <a:pt x="188" y="259"/>
                    <a:pt x="509" y="89"/>
                  </a:cubicBezTo>
                  <a:cubicBezTo>
                    <a:pt x="598" y="36"/>
                    <a:pt x="696" y="0"/>
                    <a:pt x="785" y="36"/>
                  </a:cubicBezTo>
                  <a:cubicBezTo>
                    <a:pt x="964" y="98"/>
                    <a:pt x="973" y="348"/>
                    <a:pt x="901" y="517"/>
                  </a:cubicBezTo>
                  <a:cubicBezTo>
                    <a:pt x="794" y="794"/>
                    <a:pt x="553" y="1008"/>
                    <a:pt x="268" y="1097"/>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19"/>
            <p:cNvSpPr/>
            <p:nvPr/>
          </p:nvSpPr>
          <p:spPr>
            <a:xfrm>
              <a:off x="9284844" y="2387123"/>
              <a:ext cx="1078014" cy="274026"/>
            </a:xfrm>
            <a:custGeom>
              <a:avLst/>
              <a:gdLst/>
              <a:ahLst/>
              <a:cxnLst/>
              <a:rect l="l" t="t" r="r" b="b"/>
              <a:pathLst>
                <a:path w="9654" h="2454" extrusionOk="0">
                  <a:moveTo>
                    <a:pt x="3427" y="2418"/>
                  </a:moveTo>
                  <a:cubicBezTo>
                    <a:pt x="4417" y="2454"/>
                    <a:pt x="5452" y="2418"/>
                    <a:pt x="6299" y="2204"/>
                  </a:cubicBezTo>
                  <a:cubicBezTo>
                    <a:pt x="9653" y="1392"/>
                    <a:pt x="6005" y="0"/>
                    <a:pt x="3302" y="223"/>
                  </a:cubicBezTo>
                  <a:cubicBezTo>
                    <a:pt x="260" y="473"/>
                    <a:pt x="1" y="2311"/>
                    <a:pt x="3427"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19"/>
            <p:cNvSpPr/>
            <p:nvPr/>
          </p:nvSpPr>
          <p:spPr>
            <a:xfrm>
              <a:off x="9506110" y="2833410"/>
              <a:ext cx="198317" cy="268108"/>
            </a:xfrm>
            <a:custGeom>
              <a:avLst/>
              <a:gdLst/>
              <a:ahLst/>
              <a:cxnLst/>
              <a:rect l="l" t="t" r="r" b="b"/>
              <a:pathLst>
                <a:path w="1776" h="2401" extrusionOk="0">
                  <a:moveTo>
                    <a:pt x="188" y="1900"/>
                  </a:moveTo>
                  <a:cubicBezTo>
                    <a:pt x="268" y="2141"/>
                    <a:pt x="474" y="2355"/>
                    <a:pt x="714" y="2373"/>
                  </a:cubicBezTo>
                  <a:cubicBezTo>
                    <a:pt x="1071" y="2400"/>
                    <a:pt x="1339" y="2034"/>
                    <a:pt x="1464" y="1704"/>
                  </a:cubicBezTo>
                  <a:cubicBezTo>
                    <a:pt x="1687" y="1142"/>
                    <a:pt x="1776" y="54"/>
                    <a:pt x="902" y="27"/>
                  </a:cubicBezTo>
                  <a:cubicBezTo>
                    <a:pt x="81" y="0"/>
                    <a:pt x="1" y="1347"/>
                    <a:pt x="188" y="190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19"/>
            <p:cNvSpPr/>
            <p:nvPr/>
          </p:nvSpPr>
          <p:spPr>
            <a:xfrm>
              <a:off x="8801825" y="2832405"/>
              <a:ext cx="425444" cy="289994"/>
            </a:xfrm>
            <a:custGeom>
              <a:avLst/>
              <a:gdLst/>
              <a:ahLst/>
              <a:cxnLst/>
              <a:rect l="l" t="t" r="r" b="b"/>
              <a:pathLst>
                <a:path w="3810" h="2597" extrusionOk="0">
                  <a:moveTo>
                    <a:pt x="2605" y="72"/>
                  </a:moveTo>
                  <a:cubicBezTo>
                    <a:pt x="2953" y="0"/>
                    <a:pt x="3364" y="9"/>
                    <a:pt x="3596" y="268"/>
                  </a:cubicBezTo>
                  <a:cubicBezTo>
                    <a:pt x="3765" y="438"/>
                    <a:pt x="3810" y="696"/>
                    <a:pt x="3783" y="937"/>
                  </a:cubicBezTo>
                  <a:cubicBezTo>
                    <a:pt x="3658" y="2025"/>
                    <a:pt x="2222" y="2596"/>
                    <a:pt x="1312" y="2061"/>
                  </a:cubicBezTo>
                  <a:cubicBezTo>
                    <a:pt x="1" y="1276"/>
                    <a:pt x="1811" y="250"/>
                    <a:pt x="2605" y="72"/>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19"/>
            <p:cNvSpPr/>
            <p:nvPr/>
          </p:nvSpPr>
          <p:spPr>
            <a:xfrm>
              <a:off x="9549830" y="2030458"/>
              <a:ext cx="116690" cy="149519"/>
            </a:xfrm>
            <a:custGeom>
              <a:avLst/>
              <a:gdLst/>
              <a:ahLst/>
              <a:cxnLst/>
              <a:rect l="l" t="t" r="r" b="b"/>
              <a:pathLst>
                <a:path w="1045" h="1339" extrusionOk="0">
                  <a:moveTo>
                    <a:pt x="242" y="331"/>
                  </a:moveTo>
                  <a:cubicBezTo>
                    <a:pt x="153" y="473"/>
                    <a:pt x="63" y="616"/>
                    <a:pt x="37" y="777"/>
                  </a:cubicBezTo>
                  <a:cubicBezTo>
                    <a:pt x="1" y="946"/>
                    <a:pt x="45" y="1134"/>
                    <a:pt x="170" y="1232"/>
                  </a:cubicBezTo>
                  <a:cubicBezTo>
                    <a:pt x="313" y="1339"/>
                    <a:pt x="509" y="1321"/>
                    <a:pt x="652" y="1223"/>
                  </a:cubicBezTo>
                  <a:cubicBezTo>
                    <a:pt x="795" y="1134"/>
                    <a:pt x="893" y="973"/>
                    <a:pt x="946" y="812"/>
                  </a:cubicBezTo>
                  <a:cubicBezTo>
                    <a:pt x="1045" y="518"/>
                    <a:pt x="1000" y="134"/>
                    <a:pt x="723"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19"/>
            <p:cNvSpPr/>
            <p:nvPr/>
          </p:nvSpPr>
          <p:spPr>
            <a:xfrm>
              <a:off x="8805680" y="1924821"/>
              <a:ext cx="371733" cy="206357"/>
            </a:xfrm>
            <a:custGeom>
              <a:avLst/>
              <a:gdLst/>
              <a:ahLst/>
              <a:cxnLst/>
              <a:rect l="l" t="t" r="r" b="b"/>
              <a:pathLst>
                <a:path w="3329" h="1848" extrusionOk="0">
                  <a:moveTo>
                    <a:pt x="1856" y="19"/>
                  </a:moveTo>
                  <a:cubicBezTo>
                    <a:pt x="1981" y="1"/>
                    <a:pt x="2115" y="10"/>
                    <a:pt x="2249" y="28"/>
                  </a:cubicBezTo>
                  <a:cubicBezTo>
                    <a:pt x="2517" y="81"/>
                    <a:pt x="2757" y="224"/>
                    <a:pt x="2864" y="474"/>
                  </a:cubicBezTo>
                  <a:cubicBezTo>
                    <a:pt x="3328" y="1517"/>
                    <a:pt x="1758" y="1848"/>
                    <a:pt x="1089" y="1535"/>
                  </a:cubicBezTo>
                  <a:cubicBezTo>
                    <a:pt x="1" y="1018"/>
                    <a:pt x="1054" y="108"/>
                    <a:pt x="1856" y="19"/>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61" name="Google Shape;2661;p19"/>
          <p:cNvSpPr/>
          <p:nvPr/>
        </p:nvSpPr>
        <p:spPr>
          <a:xfrm>
            <a:off x="-1749025" y="-1912625"/>
            <a:ext cx="3976500" cy="3976500"/>
          </a:xfrm>
          <a:prstGeom prst="ellipse">
            <a:avLst/>
          </a:prstGeom>
          <a:gradFill>
            <a:gsLst>
              <a:gs pos="0">
                <a:srgbClr val="FED002">
                  <a:alpha val="39215"/>
                </a:srgbClr>
              </a:gs>
              <a:gs pos="68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19"/>
          <p:cNvSpPr/>
          <p:nvPr/>
        </p:nvSpPr>
        <p:spPr>
          <a:xfrm>
            <a:off x="7350525" y="-594975"/>
            <a:ext cx="3976500" cy="3976500"/>
          </a:xfrm>
          <a:prstGeom prst="ellipse">
            <a:avLst/>
          </a:prstGeom>
          <a:gradFill>
            <a:gsLst>
              <a:gs pos="0">
                <a:srgbClr val="FED002">
                  <a:alpha val="39215"/>
                </a:srgbClr>
              </a:gs>
              <a:gs pos="68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19"/>
          <p:cNvSpPr txBox="1">
            <a:spLocks noGrp="1"/>
          </p:cNvSpPr>
          <p:nvPr>
            <p:ph type="title"/>
          </p:nvPr>
        </p:nvSpPr>
        <p:spPr>
          <a:xfrm>
            <a:off x="720000" y="5394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664" name="Google Shape;2664;p19"/>
          <p:cNvSpPr txBox="1">
            <a:spLocks noGrp="1"/>
          </p:cNvSpPr>
          <p:nvPr>
            <p:ph type="subTitle" idx="1"/>
          </p:nvPr>
        </p:nvSpPr>
        <p:spPr>
          <a:xfrm>
            <a:off x="875675" y="2293200"/>
            <a:ext cx="23013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200"/>
              <a:buNone/>
              <a:defRPr>
                <a:solidFill>
                  <a:schemeClr val="dk1"/>
                </a:solidFill>
              </a:defRPr>
            </a:lvl2pPr>
            <a:lvl3pPr lvl="2" algn="ctr" rtl="0">
              <a:lnSpc>
                <a:spcPct val="100000"/>
              </a:lnSpc>
              <a:spcBef>
                <a:spcPts val="1600"/>
              </a:spcBef>
              <a:spcAft>
                <a:spcPts val="0"/>
              </a:spcAft>
              <a:buClr>
                <a:schemeClr val="dk1"/>
              </a:buClr>
              <a:buSzPts val="1200"/>
              <a:buNone/>
              <a:defRPr>
                <a:solidFill>
                  <a:schemeClr val="dk1"/>
                </a:solidFill>
              </a:defRPr>
            </a:lvl3pPr>
            <a:lvl4pPr lvl="3" algn="ctr" rtl="0">
              <a:lnSpc>
                <a:spcPct val="100000"/>
              </a:lnSpc>
              <a:spcBef>
                <a:spcPts val="1600"/>
              </a:spcBef>
              <a:spcAft>
                <a:spcPts val="0"/>
              </a:spcAft>
              <a:buClr>
                <a:schemeClr val="dk1"/>
              </a:buClr>
              <a:buSzPts val="1200"/>
              <a:buNone/>
              <a:defRPr>
                <a:solidFill>
                  <a:schemeClr val="dk1"/>
                </a:solidFill>
              </a:defRPr>
            </a:lvl4pPr>
            <a:lvl5pPr lvl="4" algn="ctr" rtl="0">
              <a:lnSpc>
                <a:spcPct val="100000"/>
              </a:lnSpc>
              <a:spcBef>
                <a:spcPts val="1600"/>
              </a:spcBef>
              <a:spcAft>
                <a:spcPts val="0"/>
              </a:spcAft>
              <a:buClr>
                <a:schemeClr val="dk1"/>
              </a:buClr>
              <a:buSzPts val="1200"/>
              <a:buNone/>
              <a:defRPr>
                <a:solidFill>
                  <a:schemeClr val="dk1"/>
                </a:solidFill>
              </a:defRPr>
            </a:lvl5pPr>
            <a:lvl6pPr lvl="5" algn="ctr" rtl="0">
              <a:lnSpc>
                <a:spcPct val="100000"/>
              </a:lnSpc>
              <a:spcBef>
                <a:spcPts val="1600"/>
              </a:spcBef>
              <a:spcAft>
                <a:spcPts val="0"/>
              </a:spcAft>
              <a:buClr>
                <a:schemeClr val="dk1"/>
              </a:buClr>
              <a:buSzPts val="1200"/>
              <a:buNone/>
              <a:defRPr>
                <a:solidFill>
                  <a:schemeClr val="dk1"/>
                </a:solidFill>
              </a:defRPr>
            </a:lvl6pPr>
            <a:lvl7pPr lvl="6" algn="ctr" rtl="0">
              <a:lnSpc>
                <a:spcPct val="100000"/>
              </a:lnSpc>
              <a:spcBef>
                <a:spcPts val="1600"/>
              </a:spcBef>
              <a:spcAft>
                <a:spcPts val="0"/>
              </a:spcAft>
              <a:buClr>
                <a:schemeClr val="dk1"/>
              </a:buClr>
              <a:buSzPts val="1200"/>
              <a:buNone/>
              <a:defRPr>
                <a:solidFill>
                  <a:schemeClr val="dk1"/>
                </a:solidFill>
              </a:defRPr>
            </a:lvl7pPr>
            <a:lvl8pPr lvl="7" algn="ctr" rtl="0">
              <a:lnSpc>
                <a:spcPct val="100000"/>
              </a:lnSpc>
              <a:spcBef>
                <a:spcPts val="1600"/>
              </a:spcBef>
              <a:spcAft>
                <a:spcPts val="0"/>
              </a:spcAft>
              <a:buClr>
                <a:schemeClr val="dk1"/>
              </a:buClr>
              <a:buSzPts val="1200"/>
              <a:buNone/>
              <a:defRPr>
                <a:solidFill>
                  <a:schemeClr val="dk1"/>
                </a:solidFill>
              </a:defRPr>
            </a:lvl8pPr>
            <a:lvl9pPr lvl="8" algn="ctr" rtl="0">
              <a:lnSpc>
                <a:spcPct val="100000"/>
              </a:lnSpc>
              <a:spcBef>
                <a:spcPts val="1600"/>
              </a:spcBef>
              <a:spcAft>
                <a:spcPts val="1600"/>
              </a:spcAft>
              <a:buClr>
                <a:schemeClr val="dk1"/>
              </a:buClr>
              <a:buSzPts val="1200"/>
              <a:buNone/>
              <a:defRPr>
                <a:solidFill>
                  <a:schemeClr val="dk1"/>
                </a:solidFill>
              </a:defRPr>
            </a:lvl9pPr>
          </a:lstStyle>
          <a:p>
            <a:endParaRPr/>
          </a:p>
        </p:txBody>
      </p:sp>
      <p:sp>
        <p:nvSpPr>
          <p:cNvPr id="2665" name="Google Shape;2665;p19"/>
          <p:cNvSpPr txBox="1">
            <a:spLocks noGrp="1"/>
          </p:cNvSpPr>
          <p:nvPr>
            <p:ph type="subTitle" idx="2"/>
          </p:nvPr>
        </p:nvSpPr>
        <p:spPr>
          <a:xfrm>
            <a:off x="3421368" y="2293200"/>
            <a:ext cx="23013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200"/>
              <a:buNone/>
              <a:defRPr>
                <a:solidFill>
                  <a:schemeClr val="dk1"/>
                </a:solidFill>
              </a:defRPr>
            </a:lvl2pPr>
            <a:lvl3pPr lvl="2" algn="ctr" rtl="0">
              <a:lnSpc>
                <a:spcPct val="100000"/>
              </a:lnSpc>
              <a:spcBef>
                <a:spcPts val="1600"/>
              </a:spcBef>
              <a:spcAft>
                <a:spcPts val="0"/>
              </a:spcAft>
              <a:buClr>
                <a:schemeClr val="dk1"/>
              </a:buClr>
              <a:buSzPts val="1200"/>
              <a:buNone/>
              <a:defRPr>
                <a:solidFill>
                  <a:schemeClr val="dk1"/>
                </a:solidFill>
              </a:defRPr>
            </a:lvl3pPr>
            <a:lvl4pPr lvl="3" algn="ctr" rtl="0">
              <a:lnSpc>
                <a:spcPct val="100000"/>
              </a:lnSpc>
              <a:spcBef>
                <a:spcPts val="1600"/>
              </a:spcBef>
              <a:spcAft>
                <a:spcPts val="0"/>
              </a:spcAft>
              <a:buClr>
                <a:schemeClr val="dk1"/>
              </a:buClr>
              <a:buSzPts val="1200"/>
              <a:buNone/>
              <a:defRPr>
                <a:solidFill>
                  <a:schemeClr val="dk1"/>
                </a:solidFill>
              </a:defRPr>
            </a:lvl4pPr>
            <a:lvl5pPr lvl="4" algn="ctr" rtl="0">
              <a:lnSpc>
                <a:spcPct val="100000"/>
              </a:lnSpc>
              <a:spcBef>
                <a:spcPts val="1600"/>
              </a:spcBef>
              <a:spcAft>
                <a:spcPts val="0"/>
              </a:spcAft>
              <a:buClr>
                <a:schemeClr val="dk1"/>
              </a:buClr>
              <a:buSzPts val="1200"/>
              <a:buNone/>
              <a:defRPr>
                <a:solidFill>
                  <a:schemeClr val="dk1"/>
                </a:solidFill>
              </a:defRPr>
            </a:lvl5pPr>
            <a:lvl6pPr lvl="5" algn="ctr" rtl="0">
              <a:lnSpc>
                <a:spcPct val="100000"/>
              </a:lnSpc>
              <a:spcBef>
                <a:spcPts val="1600"/>
              </a:spcBef>
              <a:spcAft>
                <a:spcPts val="0"/>
              </a:spcAft>
              <a:buClr>
                <a:schemeClr val="dk1"/>
              </a:buClr>
              <a:buSzPts val="1200"/>
              <a:buNone/>
              <a:defRPr>
                <a:solidFill>
                  <a:schemeClr val="dk1"/>
                </a:solidFill>
              </a:defRPr>
            </a:lvl6pPr>
            <a:lvl7pPr lvl="6" algn="ctr" rtl="0">
              <a:lnSpc>
                <a:spcPct val="100000"/>
              </a:lnSpc>
              <a:spcBef>
                <a:spcPts val="1600"/>
              </a:spcBef>
              <a:spcAft>
                <a:spcPts val="0"/>
              </a:spcAft>
              <a:buClr>
                <a:schemeClr val="dk1"/>
              </a:buClr>
              <a:buSzPts val="1200"/>
              <a:buNone/>
              <a:defRPr>
                <a:solidFill>
                  <a:schemeClr val="dk1"/>
                </a:solidFill>
              </a:defRPr>
            </a:lvl7pPr>
            <a:lvl8pPr lvl="7" algn="ctr" rtl="0">
              <a:lnSpc>
                <a:spcPct val="100000"/>
              </a:lnSpc>
              <a:spcBef>
                <a:spcPts val="1600"/>
              </a:spcBef>
              <a:spcAft>
                <a:spcPts val="0"/>
              </a:spcAft>
              <a:buClr>
                <a:schemeClr val="dk1"/>
              </a:buClr>
              <a:buSzPts val="1200"/>
              <a:buNone/>
              <a:defRPr>
                <a:solidFill>
                  <a:schemeClr val="dk1"/>
                </a:solidFill>
              </a:defRPr>
            </a:lvl8pPr>
            <a:lvl9pPr lvl="8" algn="ctr" rtl="0">
              <a:lnSpc>
                <a:spcPct val="100000"/>
              </a:lnSpc>
              <a:spcBef>
                <a:spcPts val="1600"/>
              </a:spcBef>
              <a:spcAft>
                <a:spcPts val="1600"/>
              </a:spcAft>
              <a:buClr>
                <a:schemeClr val="dk1"/>
              </a:buClr>
              <a:buSzPts val="1200"/>
              <a:buNone/>
              <a:defRPr>
                <a:solidFill>
                  <a:schemeClr val="dk1"/>
                </a:solidFill>
              </a:defRPr>
            </a:lvl9pPr>
          </a:lstStyle>
          <a:p>
            <a:endParaRPr/>
          </a:p>
        </p:txBody>
      </p:sp>
      <p:sp>
        <p:nvSpPr>
          <p:cNvPr id="2666" name="Google Shape;2666;p19"/>
          <p:cNvSpPr txBox="1">
            <a:spLocks noGrp="1"/>
          </p:cNvSpPr>
          <p:nvPr>
            <p:ph type="subTitle" idx="3"/>
          </p:nvPr>
        </p:nvSpPr>
        <p:spPr>
          <a:xfrm>
            <a:off x="875675" y="4031400"/>
            <a:ext cx="23013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200"/>
              <a:buNone/>
              <a:defRPr>
                <a:solidFill>
                  <a:schemeClr val="dk1"/>
                </a:solidFill>
              </a:defRPr>
            </a:lvl2pPr>
            <a:lvl3pPr lvl="2" algn="ctr" rtl="0">
              <a:lnSpc>
                <a:spcPct val="100000"/>
              </a:lnSpc>
              <a:spcBef>
                <a:spcPts val="1600"/>
              </a:spcBef>
              <a:spcAft>
                <a:spcPts val="0"/>
              </a:spcAft>
              <a:buClr>
                <a:schemeClr val="dk1"/>
              </a:buClr>
              <a:buSzPts val="1200"/>
              <a:buNone/>
              <a:defRPr>
                <a:solidFill>
                  <a:schemeClr val="dk1"/>
                </a:solidFill>
              </a:defRPr>
            </a:lvl3pPr>
            <a:lvl4pPr lvl="3" algn="ctr" rtl="0">
              <a:lnSpc>
                <a:spcPct val="100000"/>
              </a:lnSpc>
              <a:spcBef>
                <a:spcPts val="1600"/>
              </a:spcBef>
              <a:spcAft>
                <a:spcPts val="0"/>
              </a:spcAft>
              <a:buClr>
                <a:schemeClr val="dk1"/>
              </a:buClr>
              <a:buSzPts val="1200"/>
              <a:buNone/>
              <a:defRPr>
                <a:solidFill>
                  <a:schemeClr val="dk1"/>
                </a:solidFill>
              </a:defRPr>
            </a:lvl4pPr>
            <a:lvl5pPr lvl="4" algn="ctr" rtl="0">
              <a:lnSpc>
                <a:spcPct val="100000"/>
              </a:lnSpc>
              <a:spcBef>
                <a:spcPts val="1600"/>
              </a:spcBef>
              <a:spcAft>
                <a:spcPts val="0"/>
              </a:spcAft>
              <a:buClr>
                <a:schemeClr val="dk1"/>
              </a:buClr>
              <a:buSzPts val="1200"/>
              <a:buNone/>
              <a:defRPr>
                <a:solidFill>
                  <a:schemeClr val="dk1"/>
                </a:solidFill>
              </a:defRPr>
            </a:lvl5pPr>
            <a:lvl6pPr lvl="5" algn="ctr" rtl="0">
              <a:lnSpc>
                <a:spcPct val="100000"/>
              </a:lnSpc>
              <a:spcBef>
                <a:spcPts val="1600"/>
              </a:spcBef>
              <a:spcAft>
                <a:spcPts val="0"/>
              </a:spcAft>
              <a:buClr>
                <a:schemeClr val="dk1"/>
              </a:buClr>
              <a:buSzPts val="1200"/>
              <a:buNone/>
              <a:defRPr>
                <a:solidFill>
                  <a:schemeClr val="dk1"/>
                </a:solidFill>
              </a:defRPr>
            </a:lvl6pPr>
            <a:lvl7pPr lvl="6" algn="ctr" rtl="0">
              <a:lnSpc>
                <a:spcPct val="100000"/>
              </a:lnSpc>
              <a:spcBef>
                <a:spcPts val="1600"/>
              </a:spcBef>
              <a:spcAft>
                <a:spcPts val="0"/>
              </a:spcAft>
              <a:buClr>
                <a:schemeClr val="dk1"/>
              </a:buClr>
              <a:buSzPts val="1200"/>
              <a:buNone/>
              <a:defRPr>
                <a:solidFill>
                  <a:schemeClr val="dk1"/>
                </a:solidFill>
              </a:defRPr>
            </a:lvl7pPr>
            <a:lvl8pPr lvl="7" algn="ctr" rtl="0">
              <a:lnSpc>
                <a:spcPct val="100000"/>
              </a:lnSpc>
              <a:spcBef>
                <a:spcPts val="1600"/>
              </a:spcBef>
              <a:spcAft>
                <a:spcPts val="0"/>
              </a:spcAft>
              <a:buClr>
                <a:schemeClr val="dk1"/>
              </a:buClr>
              <a:buSzPts val="1200"/>
              <a:buNone/>
              <a:defRPr>
                <a:solidFill>
                  <a:schemeClr val="dk1"/>
                </a:solidFill>
              </a:defRPr>
            </a:lvl8pPr>
            <a:lvl9pPr lvl="8" algn="ctr" rtl="0">
              <a:lnSpc>
                <a:spcPct val="100000"/>
              </a:lnSpc>
              <a:spcBef>
                <a:spcPts val="1600"/>
              </a:spcBef>
              <a:spcAft>
                <a:spcPts val="1600"/>
              </a:spcAft>
              <a:buClr>
                <a:schemeClr val="dk1"/>
              </a:buClr>
              <a:buSzPts val="1200"/>
              <a:buNone/>
              <a:defRPr>
                <a:solidFill>
                  <a:schemeClr val="dk1"/>
                </a:solidFill>
              </a:defRPr>
            </a:lvl9pPr>
          </a:lstStyle>
          <a:p>
            <a:endParaRPr/>
          </a:p>
        </p:txBody>
      </p:sp>
      <p:sp>
        <p:nvSpPr>
          <p:cNvPr id="2667" name="Google Shape;2667;p19"/>
          <p:cNvSpPr txBox="1">
            <a:spLocks noGrp="1"/>
          </p:cNvSpPr>
          <p:nvPr>
            <p:ph type="subTitle" idx="4"/>
          </p:nvPr>
        </p:nvSpPr>
        <p:spPr>
          <a:xfrm>
            <a:off x="3421420" y="4031400"/>
            <a:ext cx="23013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200"/>
              <a:buNone/>
              <a:defRPr>
                <a:solidFill>
                  <a:schemeClr val="dk1"/>
                </a:solidFill>
              </a:defRPr>
            </a:lvl2pPr>
            <a:lvl3pPr lvl="2" algn="ctr" rtl="0">
              <a:lnSpc>
                <a:spcPct val="100000"/>
              </a:lnSpc>
              <a:spcBef>
                <a:spcPts val="1600"/>
              </a:spcBef>
              <a:spcAft>
                <a:spcPts val="0"/>
              </a:spcAft>
              <a:buClr>
                <a:schemeClr val="dk1"/>
              </a:buClr>
              <a:buSzPts val="1200"/>
              <a:buNone/>
              <a:defRPr>
                <a:solidFill>
                  <a:schemeClr val="dk1"/>
                </a:solidFill>
              </a:defRPr>
            </a:lvl3pPr>
            <a:lvl4pPr lvl="3" algn="ctr" rtl="0">
              <a:lnSpc>
                <a:spcPct val="100000"/>
              </a:lnSpc>
              <a:spcBef>
                <a:spcPts val="1600"/>
              </a:spcBef>
              <a:spcAft>
                <a:spcPts val="0"/>
              </a:spcAft>
              <a:buClr>
                <a:schemeClr val="dk1"/>
              </a:buClr>
              <a:buSzPts val="1200"/>
              <a:buNone/>
              <a:defRPr>
                <a:solidFill>
                  <a:schemeClr val="dk1"/>
                </a:solidFill>
              </a:defRPr>
            </a:lvl4pPr>
            <a:lvl5pPr lvl="4" algn="ctr" rtl="0">
              <a:lnSpc>
                <a:spcPct val="100000"/>
              </a:lnSpc>
              <a:spcBef>
                <a:spcPts val="1600"/>
              </a:spcBef>
              <a:spcAft>
                <a:spcPts val="0"/>
              </a:spcAft>
              <a:buClr>
                <a:schemeClr val="dk1"/>
              </a:buClr>
              <a:buSzPts val="1200"/>
              <a:buNone/>
              <a:defRPr>
                <a:solidFill>
                  <a:schemeClr val="dk1"/>
                </a:solidFill>
              </a:defRPr>
            </a:lvl5pPr>
            <a:lvl6pPr lvl="5" algn="ctr" rtl="0">
              <a:lnSpc>
                <a:spcPct val="100000"/>
              </a:lnSpc>
              <a:spcBef>
                <a:spcPts val="1600"/>
              </a:spcBef>
              <a:spcAft>
                <a:spcPts val="0"/>
              </a:spcAft>
              <a:buClr>
                <a:schemeClr val="dk1"/>
              </a:buClr>
              <a:buSzPts val="1200"/>
              <a:buNone/>
              <a:defRPr>
                <a:solidFill>
                  <a:schemeClr val="dk1"/>
                </a:solidFill>
              </a:defRPr>
            </a:lvl6pPr>
            <a:lvl7pPr lvl="6" algn="ctr" rtl="0">
              <a:lnSpc>
                <a:spcPct val="100000"/>
              </a:lnSpc>
              <a:spcBef>
                <a:spcPts val="1600"/>
              </a:spcBef>
              <a:spcAft>
                <a:spcPts val="0"/>
              </a:spcAft>
              <a:buClr>
                <a:schemeClr val="dk1"/>
              </a:buClr>
              <a:buSzPts val="1200"/>
              <a:buNone/>
              <a:defRPr>
                <a:solidFill>
                  <a:schemeClr val="dk1"/>
                </a:solidFill>
              </a:defRPr>
            </a:lvl7pPr>
            <a:lvl8pPr lvl="7" algn="ctr" rtl="0">
              <a:lnSpc>
                <a:spcPct val="100000"/>
              </a:lnSpc>
              <a:spcBef>
                <a:spcPts val="1600"/>
              </a:spcBef>
              <a:spcAft>
                <a:spcPts val="0"/>
              </a:spcAft>
              <a:buClr>
                <a:schemeClr val="dk1"/>
              </a:buClr>
              <a:buSzPts val="1200"/>
              <a:buNone/>
              <a:defRPr>
                <a:solidFill>
                  <a:schemeClr val="dk1"/>
                </a:solidFill>
              </a:defRPr>
            </a:lvl8pPr>
            <a:lvl9pPr lvl="8" algn="ctr" rtl="0">
              <a:lnSpc>
                <a:spcPct val="100000"/>
              </a:lnSpc>
              <a:spcBef>
                <a:spcPts val="1600"/>
              </a:spcBef>
              <a:spcAft>
                <a:spcPts val="1600"/>
              </a:spcAft>
              <a:buClr>
                <a:schemeClr val="dk1"/>
              </a:buClr>
              <a:buSzPts val="1200"/>
              <a:buNone/>
              <a:defRPr>
                <a:solidFill>
                  <a:schemeClr val="dk1"/>
                </a:solidFill>
              </a:defRPr>
            </a:lvl9pPr>
          </a:lstStyle>
          <a:p>
            <a:endParaRPr/>
          </a:p>
        </p:txBody>
      </p:sp>
      <p:sp>
        <p:nvSpPr>
          <p:cNvPr id="2668" name="Google Shape;2668;p19"/>
          <p:cNvSpPr txBox="1">
            <a:spLocks noGrp="1"/>
          </p:cNvSpPr>
          <p:nvPr>
            <p:ph type="subTitle" idx="5"/>
          </p:nvPr>
        </p:nvSpPr>
        <p:spPr>
          <a:xfrm>
            <a:off x="5967050" y="2293200"/>
            <a:ext cx="2301300" cy="572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200"/>
              <a:buNone/>
              <a:defRPr>
                <a:solidFill>
                  <a:schemeClr val="dk1"/>
                </a:solidFill>
              </a:defRPr>
            </a:lvl2pPr>
            <a:lvl3pPr lvl="2" algn="ctr" rtl="0">
              <a:lnSpc>
                <a:spcPct val="100000"/>
              </a:lnSpc>
              <a:spcBef>
                <a:spcPts val="1600"/>
              </a:spcBef>
              <a:spcAft>
                <a:spcPts val="0"/>
              </a:spcAft>
              <a:buClr>
                <a:schemeClr val="dk1"/>
              </a:buClr>
              <a:buSzPts val="1200"/>
              <a:buNone/>
              <a:defRPr>
                <a:solidFill>
                  <a:schemeClr val="dk1"/>
                </a:solidFill>
              </a:defRPr>
            </a:lvl3pPr>
            <a:lvl4pPr lvl="3" algn="ctr" rtl="0">
              <a:lnSpc>
                <a:spcPct val="100000"/>
              </a:lnSpc>
              <a:spcBef>
                <a:spcPts val="1600"/>
              </a:spcBef>
              <a:spcAft>
                <a:spcPts val="0"/>
              </a:spcAft>
              <a:buClr>
                <a:schemeClr val="dk1"/>
              </a:buClr>
              <a:buSzPts val="1200"/>
              <a:buNone/>
              <a:defRPr>
                <a:solidFill>
                  <a:schemeClr val="dk1"/>
                </a:solidFill>
              </a:defRPr>
            </a:lvl4pPr>
            <a:lvl5pPr lvl="4" algn="ctr" rtl="0">
              <a:lnSpc>
                <a:spcPct val="100000"/>
              </a:lnSpc>
              <a:spcBef>
                <a:spcPts val="1600"/>
              </a:spcBef>
              <a:spcAft>
                <a:spcPts val="0"/>
              </a:spcAft>
              <a:buClr>
                <a:schemeClr val="dk1"/>
              </a:buClr>
              <a:buSzPts val="1200"/>
              <a:buNone/>
              <a:defRPr>
                <a:solidFill>
                  <a:schemeClr val="dk1"/>
                </a:solidFill>
              </a:defRPr>
            </a:lvl5pPr>
            <a:lvl6pPr lvl="5" algn="ctr" rtl="0">
              <a:lnSpc>
                <a:spcPct val="100000"/>
              </a:lnSpc>
              <a:spcBef>
                <a:spcPts val="1600"/>
              </a:spcBef>
              <a:spcAft>
                <a:spcPts val="0"/>
              </a:spcAft>
              <a:buClr>
                <a:schemeClr val="dk1"/>
              </a:buClr>
              <a:buSzPts val="1200"/>
              <a:buNone/>
              <a:defRPr>
                <a:solidFill>
                  <a:schemeClr val="dk1"/>
                </a:solidFill>
              </a:defRPr>
            </a:lvl6pPr>
            <a:lvl7pPr lvl="6" algn="ctr" rtl="0">
              <a:lnSpc>
                <a:spcPct val="100000"/>
              </a:lnSpc>
              <a:spcBef>
                <a:spcPts val="1600"/>
              </a:spcBef>
              <a:spcAft>
                <a:spcPts val="0"/>
              </a:spcAft>
              <a:buClr>
                <a:schemeClr val="dk1"/>
              </a:buClr>
              <a:buSzPts val="1200"/>
              <a:buNone/>
              <a:defRPr>
                <a:solidFill>
                  <a:schemeClr val="dk1"/>
                </a:solidFill>
              </a:defRPr>
            </a:lvl7pPr>
            <a:lvl8pPr lvl="7" algn="ctr" rtl="0">
              <a:lnSpc>
                <a:spcPct val="100000"/>
              </a:lnSpc>
              <a:spcBef>
                <a:spcPts val="1600"/>
              </a:spcBef>
              <a:spcAft>
                <a:spcPts val="0"/>
              </a:spcAft>
              <a:buClr>
                <a:schemeClr val="dk1"/>
              </a:buClr>
              <a:buSzPts val="1200"/>
              <a:buNone/>
              <a:defRPr>
                <a:solidFill>
                  <a:schemeClr val="dk1"/>
                </a:solidFill>
              </a:defRPr>
            </a:lvl8pPr>
            <a:lvl9pPr lvl="8" algn="ctr" rtl="0">
              <a:lnSpc>
                <a:spcPct val="100000"/>
              </a:lnSpc>
              <a:spcBef>
                <a:spcPts val="1600"/>
              </a:spcBef>
              <a:spcAft>
                <a:spcPts val="1600"/>
              </a:spcAft>
              <a:buClr>
                <a:schemeClr val="dk1"/>
              </a:buClr>
              <a:buSzPts val="1200"/>
              <a:buNone/>
              <a:defRPr>
                <a:solidFill>
                  <a:schemeClr val="dk1"/>
                </a:solidFill>
              </a:defRPr>
            </a:lvl9pPr>
          </a:lstStyle>
          <a:p>
            <a:endParaRPr/>
          </a:p>
        </p:txBody>
      </p:sp>
      <p:sp>
        <p:nvSpPr>
          <p:cNvPr id="2669" name="Google Shape;2669;p19"/>
          <p:cNvSpPr txBox="1">
            <a:spLocks noGrp="1"/>
          </p:cNvSpPr>
          <p:nvPr>
            <p:ph type="subTitle" idx="6"/>
          </p:nvPr>
        </p:nvSpPr>
        <p:spPr>
          <a:xfrm>
            <a:off x="5967166" y="4031400"/>
            <a:ext cx="2301300" cy="572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200"/>
              <a:buNone/>
              <a:defRPr>
                <a:solidFill>
                  <a:schemeClr val="dk1"/>
                </a:solidFill>
              </a:defRPr>
            </a:lvl2pPr>
            <a:lvl3pPr lvl="2" algn="ctr" rtl="0">
              <a:lnSpc>
                <a:spcPct val="100000"/>
              </a:lnSpc>
              <a:spcBef>
                <a:spcPts val="1600"/>
              </a:spcBef>
              <a:spcAft>
                <a:spcPts val="0"/>
              </a:spcAft>
              <a:buClr>
                <a:schemeClr val="dk1"/>
              </a:buClr>
              <a:buSzPts val="1200"/>
              <a:buNone/>
              <a:defRPr>
                <a:solidFill>
                  <a:schemeClr val="dk1"/>
                </a:solidFill>
              </a:defRPr>
            </a:lvl3pPr>
            <a:lvl4pPr lvl="3" algn="ctr" rtl="0">
              <a:lnSpc>
                <a:spcPct val="100000"/>
              </a:lnSpc>
              <a:spcBef>
                <a:spcPts val="1600"/>
              </a:spcBef>
              <a:spcAft>
                <a:spcPts val="0"/>
              </a:spcAft>
              <a:buClr>
                <a:schemeClr val="dk1"/>
              </a:buClr>
              <a:buSzPts val="1200"/>
              <a:buNone/>
              <a:defRPr>
                <a:solidFill>
                  <a:schemeClr val="dk1"/>
                </a:solidFill>
              </a:defRPr>
            </a:lvl4pPr>
            <a:lvl5pPr lvl="4" algn="ctr" rtl="0">
              <a:lnSpc>
                <a:spcPct val="100000"/>
              </a:lnSpc>
              <a:spcBef>
                <a:spcPts val="1600"/>
              </a:spcBef>
              <a:spcAft>
                <a:spcPts val="0"/>
              </a:spcAft>
              <a:buClr>
                <a:schemeClr val="dk1"/>
              </a:buClr>
              <a:buSzPts val="1200"/>
              <a:buNone/>
              <a:defRPr>
                <a:solidFill>
                  <a:schemeClr val="dk1"/>
                </a:solidFill>
              </a:defRPr>
            </a:lvl5pPr>
            <a:lvl6pPr lvl="5" algn="ctr" rtl="0">
              <a:lnSpc>
                <a:spcPct val="100000"/>
              </a:lnSpc>
              <a:spcBef>
                <a:spcPts val="1600"/>
              </a:spcBef>
              <a:spcAft>
                <a:spcPts val="0"/>
              </a:spcAft>
              <a:buClr>
                <a:schemeClr val="dk1"/>
              </a:buClr>
              <a:buSzPts val="1200"/>
              <a:buNone/>
              <a:defRPr>
                <a:solidFill>
                  <a:schemeClr val="dk1"/>
                </a:solidFill>
              </a:defRPr>
            </a:lvl6pPr>
            <a:lvl7pPr lvl="6" algn="ctr" rtl="0">
              <a:lnSpc>
                <a:spcPct val="100000"/>
              </a:lnSpc>
              <a:spcBef>
                <a:spcPts val="1600"/>
              </a:spcBef>
              <a:spcAft>
                <a:spcPts val="0"/>
              </a:spcAft>
              <a:buClr>
                <a:schemeClr val="dk1"/>
              </a:buClr>
              <a:buSzPts val="1200"/>
              <a:buNone/>
              <a:defRPr>
                <a:solidFill>
                  <a:schemeClr val="dk1"/>
                </a:solidFill>
              </a:defRPr>
            </a:lvl7pPr>
            <a:lvl8pPr lvl="7" algn="ctr" rtl="0">
              <a:lnSpc>
                <a:spcPct val="100000"/>
              </a:lnSpc>
              <a:spcBef>
                <a:spcPts val="1600"/>
              </a:spcBef>
              <a:spcAft>
                <a:spcPts val="0"/>
              </a:spcAft>
              <a:buClr>
                <a:schemeClr val="dk1"/>
              </a:buClr>
              <a:buSzPts val="1200"/>
              <a:buNone/>
              <a:defRPr>
                <a:solidFill>
                  <a:schemeClr val="dk1"/>
                </a:solidFill>
              </a:defRPr>
            </a:lvl8pPr>
            <a:lvl9pPr lvl="8" algn="ctr" rtl="0">
              <a:lnSpc>
                <a:spcPct val="100000"/>
              </a:lnSpc>
              <a:spcBef>
                <a:spcPts val="1600"/>
              </a:spcBef>
              <a:spcAft>
                <a:spcPts val="1600"/>
              </a:spcAft>
              <a:buClr>
                <a:schemeClr val="dk1"/>
              </a:buClr>
              <a:buSzPts val="1200"/>
              <a:buNone/>
              <a:defRPr>
                <a:solidFill>
                  <a:schemeClr val="dk1"/>
                </a:solidFill>
              </a:defRPr>
            </a:lvl9pPr>
          </a:lstStyle>
          <a:p>
            <a:endParaRPr/>
          </a:p>
        </p:txBody>
      </p:sp>
      <p:sp>
        <p:nvSpPr>
          <p:cNvPr id="2670" name="Google Shape;2670;p19"/>
          <p:cNvSpPr txBox="1">
            <a:spLocks noGrp="1"/>
          </p:cNvSpPr>
          <p:nvPr>
            <p:ph type="subTitle" idx="7"/>
          </p:nvPr>
        </p:nvSpPr>
        <p:spPr>
          <a:xfrm>
            <a:off x="3421337" y="1974600"/>
            <a:ext cx="2301300" cy="406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000"/>
              <a:buFont typeface="Space Grotesk"/>
              <a:buNone/>
              <a:defRPr sz="2000">
                <a:solidFill>
                  <a:schemeClr val="dk1"/>
                </a:solidFill>
                <a:latin typeface="Space Grotesk"/>
                <a:ea typeface="Space Grotesk"/>
                <a:cs typeface="Space Grotesk"/>
                <a:sym typeface="Space Grotesk"/>
              </a:defRPr>
            </a:lvl1pPr>
            <a:lvl2pPr lvl="1" algn="ctr" rtl="0">
              <a:lnSpc>
                <a:spcPct val="100000"/>
              </a:lnSpc>
              <a:spcBef>
                <a:spcPts val="0"/>
              </a:spcBef>
              <a:spcAft>
                <a:spcPts val="0"/>
              </a:spcAft>
              <a:buSzPts val="2000"/>
              <a:buFont typeface="Space Grotesk"/>
              <a:buNone/>
              <a:defRPr sz="2000">
                <a:latin typeface="Space Grotesk"/>
                <a:ea typeface="Space Grotesk"/>
                <a:cs typeface="Space Grotesk"/>
                <a:sym typeface="Space Grotesk"/>
              </a:defRPr>
            </a:lvl2pPr>
            <a:lvl3pPr lvl="2" algn="ctr" rtl="0">
              <a:lnSpc>
                <a:spcPct val="100000"/>
              </a:lnSpc>
              <a:spcBef>
                <a:spcPts val="0"/>
              </a:spcBef>
              <a:spcAft>
                <a:spcPts val="0"/>
              </a:spcAft>
              <a:buSzPts val="2000"/>
              <a:buFont typeface="Space Grotesk"/>
              <a:buNone/>
              <a:defRPr sz="2000">
                <a:latin typeface="Space Grotesk"/>
                <a:ea typeface="Space Grotesk"/>
                <a:cs typeface="Space Grotesk"/>
                <a:sym typeface="Space Grotesk"/>
              </a:defRPr>
            </a:lvl3pPr>
            <a:lvl4pPr lvl="3" algn="ctr" rtl="0">
              <a:lnSpc>
                <a:spcPct val="100000"/>
              </a:lnSpc>
              <a:spcBef>
                <a:spcPts val="0"/>
              </a:spcBef>
              <a:spcAft>
                <a:spcPts val="0"/>
              </a:spcAft>
              <a:buSzPts val="2000"/>
              <a:buFont typeface="Space Grotesk"/>
              <a:buNone/>
              <a:defRPr sz="2000">
                <a:latin typeface="Space Grotesk"/>
                <a:ea typeface="Space Grotesk"/>
                <a:cs typeface="Space Grotesk"/>
                <a:sym typeface="Space Grotesk"/>
              </a:defRPr>
            </a:lvl4pPr>
            <a:lvl5pPr lvl="4" algn="ctr" rtl="0">
              <a:lnSpc>
                <a:spcPct val="100000"/>
              </a:lnSpc>
              <a:spcBef>
                <a:spcPts val="0"/>
              </a:spcBef>
              <a:spcAft>
                <a:spcPts val="0"/>
              </a:spcAft>
              <a:buSzPts val="2000"/>
              <a:buFont typeface="Space Grotesk"/>
              <a:buNone/>
              <a:defRPr sz="2000">
                <a:latin typeface="Space Grotesk"/>
                <a:ea typeface="Space Grotesk"/>
                <a:cs typeface="Space Grotesk"/>
                <a:sym typeface="Space Grotesk"/>
              </a:defRPr>
            </a:lvl5pPr>
            <a:lvl6pPr lvl="5" algn="ctr" rtl="0">
              <a:lnSpc>
                <a:spcPct val="100000"/>
              </a:lnSpc>
              <a:spcBef>
                <a:spcPts val="0"/>
              </a:spcBef>
              <a:spcAft>
                <a:spcPts val="0"/>
              </a:spcAft>
              <a:buSzPts val="2000"/>
              <a:buFont typeface="Space Grotesk"/>
              <a:buNone/>
              <a:defRPr sz="2000">
                <a:latin typeface="Space Grotesk"/>
                <a:ea typeface="Space Grotesk"/>
                <a:cs typeface="Space Grotesk"/>
                <a:sym typeface="Space Grotesk"/>
              </a:defRPr>
            </a:lvl6pPr>
            <a:lvl7pPr lvl="6" algn="ctr" rtl="0">
              <a:lnSpc>
                <a:spcPct val="100000"/>
              </a:lnSpc>
              <a:spcBef>
                <a:spcPts val="0"/>
              </a:spcBef>
              <a:spcAft>
                <a:spcPts val="0"/>
              </a:spcAft>
              <a:buSzPts val="2000"/>
              <a:buFont typeface="Space Grotesk"/>
              <a:buNone/>
              <a:defRPr sz="2000">
                <a:latin typeface="Space Grotesk"/>
                <a:ea typeface="Space Grotesk"/>
                <a:cs typeface="Space Grotesk"/>
                <a:sym typeface="Space Grotesk"/>
              </a:defRPr>
            </a:lvl7pPr>
            <a:lvl8pPr lvl="7" algn="ctr" rtl="0">
              <a:lnSpc>
                <a:spcPct val="100000"/>
              </a:lnSpc>
              <a:spcBef>
                <a:spcPts val="0"/>
              </a:spcBef>
              <a:spcAft>
                <a:spcPts val="0"/>
              </a:spcAft>
              <a:buSzPts val="2000"/>
              <a:buFont typeface="Space Grotesk"/>
              <a:buNone/>
              <a:defRPr sz="2000">
                <a:latin typeface="Space Grotesk"/>
                <a:ea typeface="Space Grotesk"/>
                <a:cs typeface="Space Grotesk"/>
                <a:sym typeface="Space Grotesk"/>
              </a:defRPr>
            </a:lvl8pPr>
            <a:lvl9pPr lvl="8" algn="ctr" rtl="0">
              <a:lnSpc>
                <a:spcPct val="100000"/>
              </a:lnSpc>
              <a:spcBef>
                <a:spcPts val="0"/>
              </a:spcBef>
              <a:spcAft>
                <a:spcPts val="0"/>
              </a:spcAft>
              <a:buSzPts val="2000"/>
              <a:buFont typeface="Space Grotesk"/>
              <a:buNone/>
              <a:defRPr sz="2000">
                <a:latin typeface="Space Grotesk"/>
                <a:ea typeface="Space Grotesk"/>
                <a:cs typeface="Space Grotesk"/>
                <a:sym typeface="Space Grotesk"/>
              </a:defRPr>
            </a:lvl9pPr>
          </a:lstStyle>
          <a:p>
            <a:endParaRPr/>
          </a:p>
        </p:txBody>
      </p:sp>
      <p:sp>
        <p:nvSpPr>
          <p:cNvPr id="2671" name="Google Shape;2671;p19"/>
          <p:cNvSpPr txBox="1">
            <a:spLocks noGrp="1"/>
          </p:cNvSpPr>
          <p:nvPr>
            <p:ph type="subTitle" idx="8"/>
          </p:nvPr>
        </p:nvSpPr>
        <p:spPr>
          <a:xfrm>
            <a:off x="3421337" y="3712800"/>
            <a:ext cx="2301300" cy="406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000"/>
              <a:buFont typeface="Space Grotesk"/>
              <a:buNone/>
              <a:defRPr sz="2000">
                <a:solidFill>
                  <a:schemeClr val="dk1"/>
                </a:solidFill>
                <a:latin typeface="Space Grotesk"/>
                <a:ea typeface="Space Grotesk"/>
                <a:cs typeface="Space Grotesk"/>
                <a:sym typeface="Space Grotesk"/>
              </a:defRPr>
            </a:lvl1pPr>
            <a:lvl2pPr lvl="1" algn="ctr" rtl="0">
              <a:lnSpc>
                <a:spcPct val="100000"/>
              </a:lnSpc>
              <a:spcBef>
                <a:spcPts val="0"/>
              </a:spcBef>
              <a:spcAft>
                <a:spcPts val="0"/>
              </a:spcAft>
              <a:buSzPts val="2000"/>
              <a:buFont typeface="Space Grotesk"/>
              <a:buNone/>
              <a:defRPr sz="2000">
                <a:latin typeface="Space Grotesk"/>
                <a:ea typeface="Space Grotesk"/>
                <a:cs typeface="Space Grotesk"/>
                <a:sym typeface="Space Grotesk"/>
              </a:defRPr>
            </a:lvl2pPr>
            <a:lvl3pPr lvl="2" algn="ctr" rtl="0">
              <a:lnSpc>
                <a:spcPct val="100000"/>
              </a:lnSpc>
              <a:spcBef>
                <a:spcPts val="0"/>
              </a:spcBef>
              <a:spcAft>
                <a:spcPts val="0"/>
              </a:spcAft>
              <a:buSzPts val="2000"/>
              <a:buFont typeface="Space Grotesk"/>
              <a:buNone/>
              <a:defRPr sz="2000">
                <a:latin typeface="Space Grotesk"/>
                <a:ea typeface="Space Grotesk"/>
                <a:cs typeface="Space Grotesk"/>
                <a:sym typeface="Space Grotesk"/>
              </a:defRPr>
            </a:lvl3pPr>
            <a:lvl4pPr lvl="3" algn="ctr" rtl="0">
              <a:lnSpc>
                <a:spcPct val="100000"/>
              </a:lnSpc>
              <a:spcBef>
                <a:spcPts val="0"/>
              </a:spcBef>
              <a:spcAft>
                <a:spcPts val="0"/>
              </a:spcAft>
              <a:buSzPts val="2000"/>
              <a:buFont typeface="Space Grotesk"/>
              <a:buNone/>
              <a:defRPr sz="2000">
                <a:latin typeface="Space Grotesk"/>
                <a:ea typeface="Space Grotesk"/>
                <a:cs typeface="Space Grotesk"/>
                <a:sym typeface="Space Grotesk"/>
              </a:defRPr>
            </a:lvl4pPr>
            <a:lvl5pPr lvl="4" algn="ctr" rtl="0">
              <a:lnSpc>
                <a:spcPct val="100000"/>
              </a:lnSpc>
              <a:spcBef>
                <a:spcPts val="0"/>
              </a:spcBef>
              <a:spcAft>
                <a:spcPts val="0"/>
              </a:spcAft>
              <a:buSzPts val="2000"/>
              <a:buFont typeface="Space Grotesk"/>
              <a:buNone/>
              <a:defRPr sz="2000">
                <a:latin typeface="Space Grotesk"/>
                <a:ea typeface="Space Grotesk"/>
                <a:cs typeface="Space Grotesk"/>
                <a:sym typeface="Space Grotesk"/>
              </a:defRPr>
            </a:lvl5pPr>
            <a:lvl6pPr lvl="5" algn="ctr" rtl="0">
              <a:lnSpc>
                <a:spcPct val="100000"/>
              </a:lnSpc>
              <a:spcBef>
                <a:spcPts val="0"/>
              </a:spcBef>
              <a:spcAft>
                <a:spcPts val="0"/>
              </a:spcAft>
              <a:buSzPts val="2000"/>
              <a:buFont typeface="Space Grotesk"/>
              <a:buNone/>
              <a:defRPr sz="2000">
                <a:latin typeface="Space Grotesk"/>
                <a:ea typeface="Space Grotesk"/>
                <a:cs typeface="Space Grotesk"/>
                <a:sym typeface="Space Grotesk"/>
              </a:defRPr>
            </a:lvl6pPr>
            <a:lvl7pPr lvl="6" algn="ctr" rtl="0">
              <a:lnSpc>
                <a:spcPct val="100000"/>
              </a:lnSpc>
              <a:spcBef>
                <a:spcPts val="0"/>
              </a:spcBef>
              <a:spcAft>
                <a:spcPts val="0"/>
              </a:spcAft>
              <a:buSzPts val="2000"/>
              <a:buFont typeface="Space Grotesk"/>
              <a:buNone/>
              <a:defRPr sz="2000">
                <a:latin typeface="Space Grotesk"/>
                <a:ea typeface="Space Grotesk"/>
                <a:cs typeface="Space Grotesk"/>
                <a:sym typeface="Space Grotesk"/>
              </a:defRPr>
            </a:lvl7pPr>
            <a:lvl8pPr lvl="7" algn="ctr" rtl="0">
              <a:lnSpc>
                <a:spcPct val="100000"/>
              </a:lnSpc>
              <a:spcBef>
                <a:spcPts val="0"/>
              </a:spcBef>
              <a:spcAft>
                <a:spcPts val="0"/>
              </a:spcAft>
              <a:buSzPts val="2000"/>
              <a:buFont typeface="Space Grotesk"/>
              <a:buNone/>
              <a:defRPr sz="2000">
                <a:latin typeface="Space Grotesk"/>
                <a:ea typeface="Space Grotesk"/>
                <a:cs typeface="Space Grotesk"/>
                <a:sym typeface="Space Grotesk"/>
              </a:defRPr>
            </a:lvl8pPr>
            <a:lvl9pPr lvl="8" algn="ctr" rtl="0">
              <a:lnSpc>
                <a:spcPct val="100000"/>
              </a:lnSpc>
              <a:spcBef>
                <a:spcPts val="0"/>
              </a:spcBef>
              <a:spcAft>
                <a:spcPts val="0"/>
              </a:spcAft>
              <a:buSzPts val="2000"/>
              <a:buFont typeface="Space Grotesk"/>
              <a:buNone/>
              <a:defRPr sz="2000">
                <a:latin typeface="Space Grotesk"/>
                <a:ea typeface="Space Grotesk"/>
                <a:cs typeface="Space Grotesk"/>
                <a:sym typeface="Space Grotesk"/>
              </a:defRPr>
            </a:lvl9pPr>
          </a:lstStyle>
          <a:p>
            <a:endParaRPr/>
          </a:p>
        </p:txBody>
      </p:sp>
      <p:sp>
        <p:nvSpPr>
          <p:cNvPr id="2672" name="Google Shape;2672;p19"/>
          <p:cNvSpPr txBox="1">
            <a:spLocks noGrp="1"/>
          </p:cNvSpPr>
          <p:nvPr>
            <p:ph type="subTitle" idx="9"/>
          </p:nvPr>
        </p:nvSpPr>
        <p:spPr>
          <a:xfrm>
            <a:off x="5967212" y="1974600"/>
            <a:ext cx="2301300" cy="4062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2000"/>
              <a:buFont typeface="Space Grotesk"/>
              <a:buNone/>
              <a:defRPr sz="2000">
                <a:solidFill>
                  <a:schemeClr val="dk1"/>
                </a:solidFill>
                <a:latin typeface="Space Grotesk"/>
                <a:ea typeface="Space Grotesk"/>
                <a:cs typeface="Space Grotesk"/>
                <a:sym typeface="Space Grotesk"/>
              </a:defRPr>
            </a:lvl1pPr>
            <a:lvl2pPr lvl="1" algn="ctr" rtl="0">
              <a:lnSpc>
                <a:spcPct val="100000"/>
              </a:lnSpc>
              <a:spcBef>
                <a:spcPts val="0"/>
              </a:spcBef>
              <a:spcAft>
                <a:spcPts val="0"/>
              </a:spcAft>
              <a:buSzPts val="2000"/>
              <a:buFont typeface="Space Grotesk"/>
              <a:buNone/>
              <a:defRPr sz="2000">
                <a:latin typeface="Space Grotesk"/>
                <a:ea typeface="Space Grotesk"/>
                <a:cs typeface="Space Grotesk"/>
                <a:sym typeface="Space Grotesk"/>
              </a:defRPr>
            </a:lvl2pPr>
            <a:lvl3pPr lvl="2" algn="ctr" rtl="0">
              <a:lnSpc>
                <a:spcPct val="100000"/>
              </a:lnSpc>
              <a:spcBef>
                <a:spcPts val="0"/>
              </a:spcBef>
              <a:spcAft>
                <a:spcPts val="0"/>
              </a:spcAft>
              <a:buSzPts val="2000"/>
              <a:buFont typeface="Space Grotesk"/>
              <a:buNone/>
              <a:defRPr sz="2000">
                <a:latin typeface="Space Grotesk"/>
                <a:ea typeface="Space Grotesk"/>
                <a:cs typeface="Space Grotesk"/>
                <a:sym typeface="Space Grotesk"/>
              </a:defRPr>
            </a:lvl3pPr>
            <a:lvl4pPr lvl="3" algn="ctr" rtl="0">
              <a:lnSpc>
                <a:spcPct val="100000"/>
              </a:lnSpc>
              <a:spcBef>
                <a:spcPts val="0"/>
              </a:spcBef>
              <a:spcAft>
                <a:spcPts val="0"/>
              </a:spcAft>
              <a:buSzPts val="2000"/>
              <a:buFont typeface="Space Grotesk"/>
              <a:buNone/>
              <a:defRPr sz="2000">
                <a:latin typeface="Space Grotesk"/>
                <a:ea typeface="Space Grotesk"/>
                <a:cs typeface="Space Grotesk"/>
                <a:sym typeface="Space Grotesk"/>
              </a:defRPr>
            </a:lvl4pPr>
            <a:lvl5pPr lvl="4" algn="ctr" rtl="0">
              <a:lnSpc>
                <a:spcPct val="100000"/>
              </a:lnSpc>
              <a:spcBef>
                <a:spcPts val="0"/>
              </a:spcBef>
              <a:spcAft>
                <a:spcPts val="0"/>
              </a:spcAft>
              <a:buSzPts val="2000"/>
              <a:buFont typeface="Space Grotesk"/>
              <a:buNone/>
              <a:defRPr sz="2000">
                <a:latin typeface="Space Grotesk"/>
                <a:ea typeface="Space Grotesk"/>
                <a:cs typeface="Space Grotesk"/>
                <a:sym typeface="Space Grotesk"/>
              </a:defRPr>
            </a:lvl5pPr>
            <a:lvl6pPr lvl="5" algn="ctr" rtl="0">
              <a:lnSpc>
                <a:spcPct val="100000"/>
              </a:lnSpc>
              <a:spcBef>
                <a:spcPts val="0"/>
              </a:spcBef>
              <a:spcAft>
                <a:spcPts val="0"/>
              </a:spcAft>
              <a:buSzPts val="2000"/>
              <a:buFont typeface="Space Grotesk"/>
              <a:buNone/>
              <a:defRPr sz="2000">
                <a:latin typeface="Space Grotesk"/>
                <a:ea typeface="Space Grotesk"/>
                <a:cs typeface="Space Grotesk"/>
                <a:sym typeface="Space Grotesk"/>
              </a:defRPr>
            </a:lvl6pPr>
            <a:lvl7pPr lvl="6" algn="ctr" rtl="0">
              <a:lnSpc>
                <a:spcPct val="100000"/>
              </a:lnSpc>
              <a:spcBef>
                <a:spcPts val="0"/>
              </a:spcBef>
              <a:spcAft>
                <a:spcPts val="0"/>
              </a:spcAft>
              <a:buSzPts val="2000"/>
              <a:buFont typeface="Space Grotesk"/>
              <a:buNone/>
              <a:defRPr sz="2000">
                <a:latin typeface="Space Grotesk"/>
                <a:ea typeface="Space Grotesk"/>
                <a:cs typeface="Space Grotesk"/>
                <a:sym typeface="Space Grotesk"/>
              </a:defRPr>
            </a:lvl7pPr>
            <a:lvl8pPr lvl="7" algn="ctr" rtl="0">
              <a:lnSpc>
                <a:spcPct val="100000"/>
              </a:lnSpc>
              <a:spcBef>
                <a:spcPts val="0"/>
              </a:spcBef>
              <a:spcAft>
                <a:spcPts val="0"/>
              </a:spcAft>
              <a:buSzPts val="2000"/>
              <a:buFont typeface="Space Grotesk"/>
              <a:buNone/>
              <a:defRPr sz="2000">
                <a:latin typeface="Space Grotesk"/>
                <a:ea typeface="Space Grotesk"/>
                <a:cs typeface="Space Grotesk"/>
                <a:sym typeface="Space Grotesk"/>
              </a:defRPr>
            </a:lvl8pPr>
            <a:lvl9pPr lvl="8" algn="ctr" rtl="0">
              <a:lnSpc>
                <a:spcPct val="100000"/>
              </a:lnSpc>
              <a:spcBef>
                <a:spcPts val="0"/>
              </a:spcBef>
              <a:spcAft>
                <a:spcPts val="0"/>
              </a:spcAft>
              <a:buSzPts val="2000"/>
              <a:buFont typeface="Space Grotesk"/>
              <a:buNone/>
              <a:defRPr sz="2000">
                <a:latin typeface="Space Grotesk"/>
                <a:ea typeface="Space Grotesk"/>
                <a:cs typeface="Space Grotesk"/>
                <a:sym typeface="Space Grotesk"/>
              </a:defRPr>
            </a:lvl9pPr>
          </a:lstStyle>
          <a:p>
            <a:endParaRPr/>
          </a:p>
        </p:txBody>
      </p:sp>
      <p:sp>
        <p:nvSpPr>
          <p:cNvPr id="2673" name="Google Shape;2673;p19"/>
          <p:cNvSpPr txBox="1">
            <a:spLocks noGrp="1"/>
          </p:cNvSpPr>
          <p:nvPr>
            <p:ph type="subTitle" idx="13"/>
          </p:nvPr>
        </p:nvSpPr>
        <p:spPr>
          <a:xfrm>
            <a:off x="5967212" y="3712800"/>
            <a:ext cx="2301300" cy="4062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2000"/>
              <a:buFont typeface="Space Grotesk"/>
              <a:buNone/>
              <a:defRPr sz="2000">
                <a:solidFill>
                  <a:schemeClr val="dk1"/>
                </a:solidFill>
                <a:latin typeface="Space Grotesk"/>
                <a:ea typeface="Space Grotesk"/>
                <a:cs typeface="Space Grotesk"/>
                <a:sym typeface="Space Grotesk"/>
              </a:defRPr>
            </a:lvl1pPr>
            <a:lvl2pPr lvl="1" algn="ctr" rtl="0">
              <a:lnSpc>
                <a:spcPct val="100000"/>
              </a:lnSpc>
              <a:spcBef>
                <a:spcPts val="0"/>
              </a:spcBef>
              <a:spcAft>
                <a:spcPts val="0"/>
              </a:spcAft>
              <a:buSzPts val="2000"/>
              <a:buFont typeface="Space Grotesk"/>
              <a:buNone/>
              <a:defRPr sz="2000">
                <a:latin typeface="Space Grotesk"/>
                <a:ea typeface="Space Grotesk"/>
                <a:cs typeface="Space Grotesk"/>
                <a:sym typeface="Space Grotesk"/>
              </a:defRPr>
            </a:lvl2pPr>
            <a:lvl3pPr lvl="2" algn="ctr" rtl="0">
              <a:lnSpc>
                <a:spcPct val="100000"/>
              </a:lnSpc>
              <a:spcBef>
                <a:spcPts val="0"/>
              </a:spcBef>
              <a:spcAft>
                <a:spcPts val="0"/>
              </a:spcAft>
              <a:buSzPts val="2000"/>
              <a:buFont typeface="Space Grotesk"/>
              <a:buNone/>
              <a:defRPr sz="2000">
                <a:latin typeface="Space Grotesk"/>
                <a:ea typeface="Space Grotesk"/>
                <a:cs typeface="Space Grotesk"/>
                <a:sym typeface="Space Grotesk"/>
              </a:defRPr>
            </a:lvl3pPr>
            <a:lvl4pPr lvl="3" algn="ctr" rtl="0">
              <a:lnSpc>
                <a:spcPct val="100000"/>
              </a:lnSpc>
              <a:spcBef>
                <a:spcPts val="0"/>
              </a:spcBef>
              <a:spcAft>
                <a:spcPts val="0"/>
              </a:spcAft>
              <a:buSzPts val="2000"/>
              <a:buFont typeface="Space Grotesk"/>
              <a:buNone/>
              <a:defRPr sz="2000">
                <a:latin typeface="Space Grotesk"/>
                <a:ea typeface="Space Grotesk"/>
                <a:cs typeface="Space Grotesk"/>
                <a:sym typeface="Space Grotesk"/>
              </a:defRPr>
            </a:lvl4pPr>
            <a:lvl5pPr lvl="4" algn="ctr" rtl="0">
              <a:lnSpc>
                <a:spcPct val="100000"/>
              </a:lnSpc>
              <a:spcBef>
                <a:spcPts val="0"/>
              </a:spcBef>
              <a:spcAft>
                <a:spcPts val="0"/>
              </a:spcAft>
              <a:buSzPts val="2000"/>
              <a:buFont typeface="Space Grotesk"/>
              <a:buNone/>
              <a:defRPr sz="2000">
                <a:latin typeface="Space Grotesk"/>
                <a:ea typeface="Space Grotesk"/>
                <a:cs typeface="Space Grotesk"/>
                <a:sym typeface="Space Grotesk"/>
              </a:defRPr>
            </a:lvl5pPr>
            <a:lvl6pPr lvl="5" algn="ctr" rtl="0">
              <a:lnSpc>
                <a:spcPct val="100000"/>
              </a:lnSpc>
              <a:spcBef>
                <a:spcPts val="0"/>
              </a:spcBef>
              <a:spcAft>
                <a:spcPts val="0"/>
              </a:spcAft>
              <a:buSzPts val="2000"/>
              <a:buFont typeface="Space Grotesk"/>
              <a:buNone/>
              <a:defRPr sz="2000">
                <a:latin typeface="Space Grotesk"/>
                <a:ea typeface="Space Grotesk"/>
                <a:cs typeface="Space Grotesk"/>
                <a:sym typeface="Space Grotesk"/>
              </a:defRPr>
            </a:lvl6pPr>
            <a:lvl7pPr lvl="6" algn="ctr" rtl="0">
              <a:lnSpc>
                <a:spcPct val="100000"/>
              </a:lnSpc>
              <a:spcBef>
                <a:spcPts val="0"/>
              </a:spcBef>
              <a:spcAft>
                <a:spcPts val="0"/>
              </a:spcAft>
              <a:buSzPts val="2000"/>
              <a:buFont typeface="Space Grotesk"/>
              <a:buNone/>
              <a:defRPr sz="2000">
                <a:latin typeface="Space Grotesk"/>
                <a:ea typeface="Space Grotesk"/>
                <a:cs typeface="Space Grotesk"/>
                <a:sym typeface="Space Grotesk"/>
              </a:defRPr>
            </a:lvl7pPr>
            <a:lvl8pPr lvl="7" algn="ctr" rtl="0">
              <a:lnSpc>
                <a:spcPct val="100000"/>
              </a:lnSpc>
              <a:spcBef>
                <a:spcPts val="0"/>
              </a:spcBef>
              <a:spcAft>
                <a:spcPts val="0"/>
              </a:spcAft>
              <a:buSzPts val="2000"/>
              <a:buFont typeface="Space Grotesk"/>
              <a:buNone/>
              <a:defRPr sz="2000">
                <a:latin typeface="Space Grotesk"/>
                <a:ea typeface="Space Grotesk"/>
                <a:cs typeface="Space Grotesk"/>
                <a:sym typeface="Space Grotesk"/>
              </a:defRPr>
            </a:lvl8pPr>
            <a:lvl9pPr lvl="8" algn="ctr" rtl="0">
              <a:lnSpc>
                <a:spcPct val="100000"/>
              </a:lnSpc>
              <a:spcBef>
                <a:spcPts val="0"/>
              </a:spcBef>
              <a:spcAft>
                <a:spcPts val="0"/>
              </a:spcAft>
              <a:buSzPts val="2000"/>
              <a:buFont typeface="Space Grotesk"/>
              <a:buNone/>
              <a:defRPr sz="2000">
                <a:latin typeface="Space Grotesk"/>
                <a:ea typeface="Space Grotesk"/>
                <a:cs typeface="Space Grotesk"/>
                <a:sym typeface="Space Grotesk"/>
              </a:defRPr>
            </a:lvl9pPr>
          </a:lstStyle>
          <a:p>
            <a:endParaRPr/>
          </a:p>
        </p:txBody>
      </p:sp>
      <p:sp>
        <p:nvSpPr>
          <p:cNvPr id="2674" name="Google Shape;2674;p19"/>
          <p:cNvSpPr txBox="1">
            <a:spLocks noGrp="1"/>
          </p:cNvSpPr>
          <p:nvPr>
            <p:ph type="subTitle" idx="14"/>
          </p:nvPr>
        </p:nvSpPr>
        <p:spPr>
          <a:xfrm>
            <a:off x="875675" y="1974600"/>
            <a:ext cx="2301300" cy="406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Space Grotesk"/>
              <a:buNone/>
              <a:defRPr sz="2000">
                <a:solidFill>
                  <a:schemeClr val="dk1"/>
                </a:solidFill>
                <a:latin typeface="Space Grotesk"/>
                <a:ea typeface="Space Grotesk"/>
                <a:cs typeface="Space Grotesk"/>
                <a:sym typeface="Space Grotesk"/>
              </a:defRPr>
            </a:lvl1pPr>
            <a:lvl2pPr lvl="1" algn="ctr" rtl="0">
              <a:lnSpc>
                <a:spcPct val="100000"/>
              </a:lnSpc>
              <a:spcBef>
                <a:spcPts val="0"/>
              </a:spcBef>
              <a:spcAft>
                <a:spcPts val="0"/>
              </a:spcAft>
              <a:buSzPts val="2000"/>
              <a:buFont typeface="Space Grotesk"/>
              <a:buNone/>
              <a:defRPr sz="2000">
                <a:latin typeface="Space Grotesk"/>
                <a:ea typeface="Space Grotesk"/>
                <a:cs typeface="Space Grotesk"/>
                <a:sym typeface="Space Grotesk"/>
              </a:defRPr>
            </a:lvl2pPr>
            <a:lvl3pPr lvl="2" algn="ctr" rtl="0">
              <a:lnSpc>
                <a:spcPct val="100000"/>
              </a:lnSpc>
              <a:spcBef>
                <a:spcPts val="0"/>
              </a:spcBef>
              <a:spcAft>
                <a:spcPts val="0"/>
              </a:spcAft>
              <a:buSzPts val="2000"/>
              <a:buFont typeface="Space Grotesk"/>
              <a:buNone/>
              <a:defRPr sz="2000">
                <a:latin typeface="Space Grotesk"/>
                <a:ea typeface="Space Grotesk"/>
                <a:cs typeface="Space Grotesk"/>
                <a:sym typeface="Space Grotesk"/>
              </a:defRPr>
            </a:lvl3pPr>
            <a:lvl4pPr lvl="3" algn="ctr" rtl="0">
              <a:lnSpc>
                <a:spcPct val="100000"/>
              </a:lnSpc>
              <a:spcBef>
                <a:spcPts val="0"/>
              </a:spcBef>
              <a:spcAft>
                <a:spcPts val="0"/>
              </a:spcAft>
              <a:buSzPts val="2000"/>
              <a:buFont typeface="Space Grotesk"/>
              <a:buNone/>
              <a:defRPr sz="2000">
                <a:latin typeface="Space Grotesk"/>
                <a:ea typeface="Space Grotesk"/>
                <a:cs typeface="Space Grotesk"/>
                <a:sym typeface="Space Grotesk"/>
              </a:defRPr>
            </a:lvl4pPr>
            <a:lvl5pPr lvl="4" algn="ctr" rtl="0">
              <a:lnSpc>
                <a:spcPct val="100000"/>
              </a:lnSpc>
              <a:spcBef>
                <a:spcPts val="0"/>
              </a:spcBef>
              <a:spcAft>
                <a:spcPts val="0"/>
              </a:spcAft>
              <a:buSzPts val="2000"/>
              <a:buFont typeface="Space Grotesk"/>
              <a:buNone/>
              <a:defRPr sz="2000">
                <a:latin typeface="Space Grotesk"/>
                <a:ea typeface="Space Grotesk"/>
                <a:cs typeface="Space Grotesk"/>
                <a:sym typeface="Space Grotesk"/>
              </a:defRPr>
            </a:lvl5pPr>
            <a:lvl6pPr lvl="5" algn="ctr" rtl="0">
              <a:lnSpc>
                <a:spcPct val="100000"/>
              </a:lnSpc>
              <a:spcBef>
                <a:spcPts val="0"/>
              </a:spcBef>
              <a:spcAft>
                <a:spcPts val="0"/>
              </a:spcAft>
              <a:buSzPts val="2000"/>
              <a:buFont typeface="Space Grotesk"/>
              <a:buNone/>
              <a:defRPr sz="2000">
                <a:latin typeface="Space Grotesk"/>
                <a:ea typeface="Space Grotesk"/>
                <a:cs typeface="Space Grotesk"/>
                <a:sym typeface="Space Grotesk"/>
              </a:defRPr>
            </a:lvl6pPr>
            <a:lvl7pPr lvl="6" algn="ctr" rtl="0">
              <a:lnSpc>
                <a:spcPct val="100000"/>
              </a:lnSpc>
              <a:spcBef>
                <a:spcPts val="0"/>
              </a:spcBef>
              <a:spcAft>
                <a:spcPts val="0"/>
              </a:spcAft>
              <a:buSzPts val="2000"/>
              <a:buFont typeface="Space Grotesk"/>
              <a:buNone/>
              <a:defRPr sz="2000">
                <a:latin typeface="Space Grotesk"/>
                <a:ea typeface="Space Grotesk"/>
                <a:cs typeface="Space Grotesk"/>
                <a:sym typeface="Space Grotesk"/>
              </a:defRPr>
            </a:lvl7pPr>
            <a:lvl8pPr lvl="7" algn="ctr" rtl="0">
              <a:lnSpc>
                <a:spcPct val="100000"/>
              </a:lnSpc>
              <a:spcBef>
                <a:spcPts val="0"/>
              </a:spcBef>
              <a:spcAft>
                <a:spcPts val="0"/>
              </a:spcAft>
              <a:buSzPts val="2000"/>
              <a:buFont typeface="Space Grotesk"/>
              <a:buNone/>
              <a:defRPr sz="2000">
                <a:latin typeface="Space Grotesk"/>
                <a:ea typeface="Space Grotesk"/>
                <a:cs typeface="Space Grotesk"/>
                <a:sym typeface="Space Grotesk"/>
              </a:defRPr>
            </a:lvl8pPr>
            <a:lvl9pPr lvl="8" algn="ctr" rtl="0">
              <a:lnSpc>
                <a:spcPct val="100000"/>
              </a:lnSpc>
              <a:spcBef>
                <a:spcPts val="0"/>
              </a:spcBef>
              <a:spcAft>
                <a:spcPts val="0"/>
              </a:spcAft>
              <a:buSzPts val="2000"/>
              <a:buFont typeface="Space Grotesk"/>
              <a:buNone/>
              <a:defRPr sz="2000">
                <a:latin typeface="Space Grotesk"/>
                <a:ea typeface="Space Grotesk"/>
                <a:cs typeface="Space Grotesk"/>
                <a:sym typeface="Space Grotesk"/>
              </a:defRPr>
            </a:lvl9pPr>
          </a:lstStyle>
          <a:p>
            <a:endParaRPr/>
          </a:p>
        </p:txBody>
      </p:sp>
      <p:sp>
        <p:nvSpPr>
          <p:cNvPr id="2675" name="Google Shape;2675;p19"/>
          <p:cNvSpPr txBox="1">
            <a:spLocks noGrp="1"/>
          </p:cNvSpPr>
          <p:nvPr>
            <p:ph type="subTitle" idx="15"/>
          </p:nvPr>
        </p:nvSpPr>
        <p:spPr>
          <a:xfrm>
            <a:off x="875675" y="3712800"/>
            <a:ext cx="2301300" cy="406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Space Grotesk"/>
              <a:buNone/>
              <a:defRPr sz="2000">
                <a:solidFill>
                  <a:schemeClr val="dk1"/>
                </a:solidFill>
                <a:latin typeface="Space Grotesk"/>
                <a:ea typeface="Space Grotesk"/>
                <a:cs typeface="Space Grotesk"/>
                <a:sym typeface="Space Grotesk"/>
              </a:defRPr>
            </a:lvl1pPr>
            <a:lvl2pPr lvl="1" algn="ctr" rtl="0">
              <a:lnSpc>
                <a:spcPct val="100000"/>
              </a:lnSpc>
              <a:spcBef>
                <a:spcPts val="0"/>
              </a:spcBef>
              <a:spcAft>
                <a:spcPts val="0"/>
              </a:spcAft>
              <a:buSzPts val="2000"/>
              <a:buFont typeface="Space Grotesk"/>
              <a:buNone/>
              <a:defRPr sz="2000">
                <a:latin typeface="Space Grotesk"/>
                <a:ea typeface="Space Grotesk"/>
                <a:cs typeface="Space Grotesk"/>
                <a:sym typeface="Space Grotesk"/>
              </a:defRPr>
            </a:lvl2pPr>
            <a:lvl3pPr lvl="2" algn="ctr" rtl="0">
              <a:lnSpc>
                <a:spcPct val="100000"/>
              </a:lnSpc>
              <a:spcBef>
                <a:spcPts val="0"/>
              </a:spcBef>
              <a:spcAft>
                <a:spcPts val="0"/>
              </a:spcAft>
              <a:buSzPts val="2000"/>
              <a:buFont typeface="Space Grotesk"/>
              <a:buNone/>
              <a:defRPr sz="2000">
                <a:latin typeface="Space Grotesk"/>
                <a:ea typeface="Space Grotesk"/>
                <a:cs typeface="Space Grotesk"/>
                <a:sym typeface="Space Grotesk"/>
              </a:defRPr>
            </a:lvl3pPr>
            <a:lvl4pPr lvl="3" algn="ctr" rtl="0">
              <a:lnSpc>
                <a:spcPct val="100000"/>
              </a:lnSpc>
              <a:spcBef>
                <a:spcPts val="0"/>
              </a:spcBef>
              <a:spcAft>
                <a:spcPts val="0"/>
              </a:spcAft>
              <a:buSzPts val="2000"/>
              <a:buFont typeface="Space Grotesk"/>
              <a:buNone/>
              <a:defRPr sz="2000">
                <a:latin typeface="Space Grotesk"/>
                <a:ea typeface="Space Grotesk"/>
                <a:cs typeface="Space Grotesk"/>
                <a:sym typeface="Space Grotesk"/>
              </a:defRPr>
            </a:lvl4pPr>
            <a:lvl5pPr lvl="4" algn="ctr" rtl="0">
              <a:lnSpc>
                <a:spcPct val="100000"/>
              </a:lnSpc>
              <a:spcBef>
                <a:spcPts val="0"/>
              </a:spcBef>
              <a:spcAft>
                <a:spcPts val="0"/>
              </a:spcAft>
              <a:buSzPts val="2000"/>
              <a:buFont typeface="Space Grotesk"/>
              <a:buNone/>
              <a:defRPr sz="2000">
                <a:latin typeface="Space Grotesk"/>
                <a:ea typeface="Space Grotesk"/>
                <a:cs typeface="Space Grotesk"/>
                <a:sym typeface="Space Grotesk"/>
              </a:defRPr>
            </a:lvl5pPr>
            <a:lvl6pPr lvl="5" algn="ctr" rtl="0">
              <a:lnSpc>
                <a:spcPct val="100000"/>
              </a:lnSpc>
              <a:spcBef>
                <a:spcPts val="0"/>
              </a:spcBef>
              <a:spcAft>
                <a:spcPts val="0"/>
              </a:spcAft>
              <a:buSzPts val="2000"/>
              <a:buFont typeface="Space Grotesk"/>
              <a:buNone/>
              <a:defRPr sz="2000">
                <a:latin typeface="Space Grotesk"/>
                <a:ea typeface="Space Grotesk"/>
                <a:cs typeface="Space Grotesk"/>
                <a:sym typeface="Space Grotesk"/>
              </a:defRPr>
            </a:lvl6pPr>
            <a:lvl7pPr lvl="6" algn="ctr" rtl="0">
              <a:lnSpc>
                <a:spcPct val="100000"/>
              </a:lnSpc>
              <a:spcBef>
                <a:spcPts val="0"/>
              </a:spcBef>
              <a:spcAft>
                <a:spcPts val="0"/>
              </a:spcAft>
              <a:buSzPts val="2000"/>
              <a:buFont typeface="Space Grotesk"/>
              <a:buNone/>
              <a:defRPr sz="2000">
                <a:latin typeface="Space Grotesk"/>
                <a:ea typeface="Space Grotesk"/>
                <a:cs typeface="Space Grotesk"/>
                <a:sym typeface="Space Grotesk"/>
              </a:defRPr>
            </a:lvl7pPr>
            <a:lvl8pPr lvl="7" algn="ctr" rtl="0">
              <a:lnSpc>
                <a:spcPct val="100000"/>
              </a:lnSpc>
              <a:spcBef>
                <a:spcPts val="0"/>
              </a:spcBef>
              <a:spcAft>
                <a:spcPts val="0"/>
              </a:spcAft>
              <a:buSzPts val="2000"/>
              <a:buFont typeface="Space Grotesk"/>
              <a:buNone/>
              <a:defRPr sz="2000">
                <a:latin typeface="Space Grotesk"/>
                <a:ea typeface="Space Grotesk"/>
                <a:cs typeface="Space Grotesk"/>
                <a:sym typeface="Space Grotesk"/>
              </a:defRPr>
            </a:lvl8pPr>
            <a:lvl9pPr lvl="8" algn="ctr" rtl="0">
              <a:lnSpc>
                <a:spcPct val="100000"/>
              </a:lnSpc>
              <a:spcBef>
                <a:spcPts val="0"/>
              </a:spcBef>
              <a:spcAft>
                <a:spcPts val="0"/>
              </a:spcAft>
              <a:buSzPts val="2000"/>
              <a:buFont typeface="Space Grotesk"/>
              <a:buNone/>
              <a:defRPr sz="2000">
                <a:latin typeface="Space Grotesk"/>
                <a:ea typeface="Space Grotesk"/>
                <a:cs typeface="Space Grotesk"/>
                <a:sym typeface="Space Grotesk"/>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1">
  <p:cSld name="CUSTOM_12">
    <p:spTree>
      <p:nvGrpSpPr>
        <p:cNvPr id="1" name="Shape 2676"/>
        <p:cNvGrpSpPr/>
        <p:nvPr/>
      </p:nvGrpSpPr>
      <p:grpSpPr>
        <a:xfrm>
          <a:off x="0" y="0"/>
          <a:ext cx="0" cy="0"/>
          <a:chOff x="0" y="0"/>
          <a:chExt cx="0" cy="0"/>
        </a:xfrm>
      </p:grpSpPr>
      <p:grpSp>
        <p:nvGrpSpPr>
          <p:cNvPr id="2677" name="Google Shape;2677;p20"/>
          <p:cNvGrpSpPr/>
          <p:nvPr/>
        </p:nvGrpSpPr>
        <p:grpSpPr>
          <a:xfrm rot="10800000">
            <a:off x="-869456" y="-518145"/>
            <a:ext cx="3342425" cy="1188700"/>
            <a:chOff x="13698852" y="1562060"/>
            <a:chExt cx="3342425" cy="1188700"/>
          </a:xfrm>
        </p:grpSpPr>
        <p:sp>
          <p:nvSpPr>
            <p:cNvPr id="2678" name="Google Shape;2678;p20"/>
            <p:cNvSpPr/>
            <p:nvPr/>
          </p:nvSpPr>
          <p:spPr>
            <a:xfrm>
              <a:off x="13698852" y="1562060"/>
              <a:ext cx="3342425" cy="1188700"/>
            </a:xfrm>
            <a:custGeom>
              <a:avLst/>
              <a:gdLst/>
              <a:ahLst/>
              <a:cxnLst/>
              <a:rect l="l" t="t" r="r" b="b"/>
              <a:pathLst>
                <a:path w="133697" h="47548" extrusionOk="0">
                  <a:moveTo>
                    <a:pt x="32517" y="17486"/>
                  </a:moveTo>
                  <a:cubicBezTo>
                    <a:pt x="25018" y="20631"/>
                    <a:pt x="5666" y="14765"/>
                    <a:pt x="2763" y="19663"/>
                  </a:cubicBezTo>
                  <a:cubicBezTo>
                    <a:pt x="-140" y="24562"/>
                    <a:pt x="-5202" y="43908"/>
                    <a:pt x="15100" y="46877"/>
                  </a:cubicBezTo>
                  <a:cubicBezTo>
                    <a:pt x="35402" y="49846"/>
                    <a:pt x="106231" y="42286"/>
                    <a:pt x="124577" y="37475"/>
                  </a:cubicBezTo>
                  <a:cubicBezTo>
                    <a:pt x="142923" y="32664"/>
                    <a:pt x="128470" y="21553"/>
                    <a:pt x="125176" y="18009"/>
                  </a:cubicBezTo>
                  <a:cubicBezTo>
                    <a:pt x="121882" y="14465"/>
                    <a:pt x="109128" y="18537"/>
                    <a:pt x="104812" y="16212"/>
                  </a:cubicBezTo>
                  <a:cubicBezTo>
                    <a:pt x="100497" y="13887"/>
                    <a:pt x="108792" y="6630"/>
                    <a:pt x="99283" y="4060"/>
                  </a:cubicBezTo>
                  <a:cubicBezTo>
                    <a:pt x="89774" y="1491"/>
                    <a:pt x="58885" y="-1443"/>
                    <a:pt x="47757" y="795"/>
                  </a:cubicBezTo>
                  <a:cubicBezTo>
                    <a:pt x="36629" y="3033"/>
                    <a:pt x="40016" y="14341"/>
                    <a:pt x="32517" y="17486"/>
                  </a:cubicBezTo>
                  <a:close/>
                </a:path>
              </a:pathLst>
            </a:custGeom>
            <a:gradFill>
              <a:gsLst>
                <a:gs pos="0">
                  <a:schemeClr val="accent6"/>
                </a:gs>
                <a:gs pos="100000">
                  <a:schemeClr val="accent5"/>
                </a:gs>
              </a:gsLst>
              <a:lin ang="5400012" scaled="0"/>
            </a:gradFill>
            <a:ln>
              <a:noFill/>
            </a:ln>
          </p:spPr>
        </p:sp>
        <p:sp>
          <p:nvSpPr>
            <p:cNvPr id="2679" name="Google Shape;2679;p20"/>
            <p:cNvSpPr/>
            <p:nvPr/>
          </p:nvSpPr>
          <p:spPr>
            <a:xfrm>
              <a:off x="15435511" y="1617020"/>
              <a:ext cx="950471" cy="385571"/>
            </a:xfrm>
            <a:custGeom>
              <a:avLst/>
              <a:gdLst/>
              <a:ahLst/>
              <a:cxnLst/>
              <a:rect l="l" t="t" r="r" b="b"/>
              <a:pathLst>
                <a:path w="8512" h="3453" extrusionOk="0">
                  <a:moveTo>
                    <a:pt x="224" y="54"/>
                  </a:moveTo>
                  <a:cubicBezTo>
                    <a:pt x="1" y="1089"/>
                    <a:pt x="1" y="2346"/>
                    <a:pt x="224" y="3381"/>
                  </a:cubicBezTo>
                  <a:lnTo>
                    <a:pt x="224" y="3381"/>
                  </a:lnTo>
                  <a:cubicBezTo>
                    <a:pt x="2918" y="3453"/>
                    <a:pt x="5594" y="3453"/>
                    <a:pt x="8289" y="3381"/>
                  </a:cubicBezTo>
                  <a:lnTo>
                    <a:pt x="8289" y="3381"/>
                  </a:lnTo>
                  <a:cubicBezTo>
                    <a:pt x="8512" y="2346"/>
                    <a:pt x="8512" y="1089"/>
                    <a:pt x="8289" y="54"/>
                  </a:cubicBezTo>
                  <a:lnTo>
                    <a:pt x="8289" y="54"/>
                  </a:lnTo>
                  <a:cubicBezTo>
                    <a:pt x="6942" y="18"/>
                    <a:pt x="5594" y="0"/>
                    <a:pt x="4256" y="0"/>
                  </a:cubicBezTo>
                  <a:lnTo>
                    <a:pt x="4256" y="0"/>
                  </a:lnTo>
                  <a:cubicBezTo>
                    <a:pt x="2909" y="0"/>
                    <a:pt x="1571" y="18"/>
                    <a:pt x="224"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20"/>
            <p:cNvSpPr/>
            <p:nvPr/>
          </p:nvSpPr>
          <p:spPr>
            <a:xfrm>
              <a:off x="14927551" y="2067251"/>
              <a:ext cx="950360" cy="385571"/>
            </a:xfrm>
            <a:custGeom>
              <a:avLst/>
              <a:gdLst/>
              <a:ahLst/>
              <a:cxnLst/>
              <a:rect l="l" t="t" r="r" b="b"/>
              <a:pathLst>
                <a:path w="8511" h="3453" extrusionOk="0">
                  <a:moveTo>
                    <a:pt x="223" y="54"/>
                  </a:moveTo>
                  <a:cubicBezTo>
                    <a:pt x="0" y="1089"/>
                    <a:pt x="0" y="2347"/>
                    <a:pt x="223" y="3373"/>
                  </a:cubicBezTo>
                  <a:lnTo>
                    <a:pt x="223" y="3373"/>
                  </a:lnTo>
                  <a:cubicBezTo>
                    <a:pt x="2917"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08" y="1"/>
                    <a:pt x="1570" y="18"/>
                    <a:pt x="223"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20"/>
            <p:cNvSpPr/>
            <p:nvPr/>
          </p:nvSpPr>
          <p:spPr>
            <a:xfrm>
              <a:off x="14412556" y="1617020"/>
              <a:ext cx="949355" cy="385571"/>
            </a:xfrm>
            <a:custGeom>
              <a:avLst/>
              <a:gdLst/>
              <a:ahLst/>
              <a:cxnLst/>
              <a:rect l="l" t="t" r="r" b="b"/>
              <a:pathLst>
                <a:path w="8502" h="3453" extrusionOk="0">
                  <a:moveTo>
                    <a:pt x="223" y="54"/>
                  </a:moveTo>
                  <a:cubicBezTo>
                    <a:pt x="0" y="1089"/>
                    <a:pt x="0" y="2346"/>
                    <a:pt x="223" y="3381"/>
                  </a:cubicBezTo>
                  <a:lnTo>
                    <a:pt x="223" y="3381"/>
                  </a:lnTo>
                  <a:cubicBezTo>
                    <a:pt x="2908" y="3453"/>
                    <a:pt x="5594" y="3453"/>
                    <a:pt x="8279" y="3381"/>
                  </a:cubicBezTo>
                  <a:lnTo>
                    <a:pt x="8279" y="3381"/>
                  </a:lnTo>
                  <a:cubicBezTo>
                    <a:pt x="8502" y="2346"/>
                    <a:pt x="8502" y="1089"/>
                    <a:pt x="8279" y="54"/>
                  </a:cubicBezTo>
                  <a:lnTo>
                    <a:pt x="8279" y="54"/>
                  </a:lnTo>
                  <a:cubicBezTo>
                    <a:pt x="6941" y="18"/>
                    <a:pt x="5594" y="0"/>
                    <a:pt x="4255" y="0"/>
                  </a:cubicBezTo>
                  <a:lnTo>
                    <a:pt x="4255" y="0"/>
                  </a:lnTo>
                  <a:cubicBezTo>
                    <a:pt x="2908" y="0"/>
                    <a:pt x="1561" y="18"/>
                    <a:pt x="223"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20"/>
            <p:cNvSpPr/>
            <p:nvPr/>
          </p:nvSpPr>
          <p:spPr>
            <a:xfrm>
              <a:off x="15935655" y="2067251"/>
              <a:ext cx="950360" cy="385571"/>
            </a:xfrm>
            <a:custGeom>
              <a:avLst/>
              <a:gdLst/>
              <a:ahLst/>
              <a:cxnLst/>
              <a:rect l="l" t="t" r="r" b="b"/>
              <a:pathLst>
                <a:path w="8511" h="3453" extrusionOk="0">
                  <a:moveTo>
                    <a:pt x="223" y="54"/>
                  </a:moveTo>
                  <a:cubicBezTo>
                    <a:pt x="0" y="1089"/>
                    <a:pt x="0" y="2347"/>
                    <a:pt x="223" y="3373"/>
                  </a:cubicBezTo>
                  <a:lnTo>
                    <a:pt x="223" y="3373"/>
                  </a:lnTo>
                  <a:cubicBezTo>
                    <a:pt x="2917"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17" y="1"/>
                    <a:pt x="1570" y="18"/>
                    <a:pt x="223"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20"/>
            <p:cNvSpPr/>
            <p:nvPr/>
          </p:nvSpPr>
          <p:spPr>
            <a:xfrm>
              <a:off x="13904484" y="2067251"/>
              <a:ext cx="950360" cy="385571"/>
            </a:xfrm>
            <a:custGeom>
              <a:avLst/>
              <a:gdLst/>
              <a:ahLst/>
              <a:cxnLst/>
              <a:rect l="l" t="t" r="r" b="b"/>
              <a:pathLst>
                <a:path w="8511" h="3453" extrusionOk="0">
                  <a:moveTo>
                    <a:pt x="223" y="54"/>
                  </a:moveTo>
                  <a:cubicBezTo>
                    <a:pt x="0" y="1089"/>
                    <a:pt x="0" y="2347"/>
                    <a:pt x="223" y="3373"/>
                  </a:cubicBezTo>
                  <a:lnTo>
                    <a:pt x="223" y="3373"/>
                  </a:lnTo>
                  <a:cubicBezTo>
                    <a:pt x="2909" y="3453"/>
                    <a:pt x="5594" y="3453"/>
                    <a:pt x="8279" y="3373"/>
                  </a:cubicBezTo>
                  <a:lnTo>
                    <a:pt x="8279" y="3373"/>
                  </a:lnTo>
                  <a:cubicBezTo>
                    <a:pt x="8511" y="2347"/>
                    <a:pt x="8511" y="1089"/>
                    <a:pt x="8279" y="54"/>
                  </a:cubicBezTo>
                  <a:lnTo>
                    <a:pt x="8279" y="54"/>
                  </a:lnTo>
                  <a:cubicBezTo>
                    <a:pt x="6941" y="18"/>
                    <a:pt x="5594" y="1"/>
                    <a:pt x="4256" y="1"/>
                  </a:cubicBezTo>
                  <a:lnTo>
                    <a:pt x="4256" y="1"/>
                  </a:lnTo>
                  <a:cubicBezTo>
                    <a:pt x="2909" y="1"/>
                    <a:pt x="1570" y="18"/>
                    <a:pt x="223" y="54"/>
                  </a:cubicBezTo>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20"/>
            <p:cNvSpPr/>
            <p:nvPr/>
          </p:nvSpPr>
          <p:spPr>
            <a:xfrm>
              <a:off x="14906647" y="2054233"/>
              <a:ext cx="973384" cy="222325"/>
            </a:xfrm>
            <a:custGeom>
              <a:avLst/>
              <a:gdLst/>
              <a:ahLst/>
              <a:cxnLst/>
              <a:rect l="l" t="t" r="r" b="b"/>
              <a:pathLst>
                <a:path w="8717" h="1991" extrusionOk="0">
                  <a:moveTo>
                    <a:pt x="4635" y="0"/>
                  </a:moveTo>
                  <a:cubicBezTo>
                    <a:pt x="2550" y="0"/>
                    <a:pt x="376" y="43"/>
                    <a:pt x="251" y="118"/>
                  </a:cubicBezTo>
                  <a:cubicBezTo>
                    <a:pt x="1" y="251"/>
                    <a:pt x="251" y="1991"/>
                    <a:pt x="251" y="1991"/>
                  </a:cubicBezTo>
                  <a:cubicBezTo>
                    <a:pt x="251" y="1991"/>
                    <a:pt x="108" y="501"/>
                    <a:pt x="4354" y="278"/>
                  </a:cubicBezTo>
                  <a:cubicBezTo>
                    <a:pt x="4629" y="263"/>
                    <a:pt x="4886" y="256"/>
                    <a:pt x="5127" y="256"/>
                  </a:cubicBezTo>
                  <a:cubicBezTo>
                    <a:pt x="8606" y="256"/>
                    <a:pt x="8645" y="1723"/>
                    <a:pt x="8645" y="1723"/>
                  </a:cubicBezTo>
                  <a:cubicBezTo>
                    <a:pt x="8645" y="1723"/>
                    <a:pt x="8717" y="278"/>
                    <a:pt x="8494" y="118"/>
                  </a:cubicBezTo>
                  <a:cubicBezTo>
                    <a:pt x="8387" y="36"/>
                    <a:pt x="6549" y="0"/>
                    <a:pt x="4635" y="0"/>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20"/>
            <p:cNvSpPr/>
            <p:nvPr/>
          </p:nvSpPr>
          <p:spPr>
            <a:xfrm>
              <a:off x="15946714" y="2008561"/>
              <a:ext cx="925591" cy="156443"/>
            </a:xfrm>
            <a:custGeom>
              <a:avLst/>
              <a:gdLst/>
              <a:ahLst/>
              <a:cxnLst/>
              <a:rect l="l" t="t" r="r" b="b"/>
              <a:pathLst>
                <a:path w="8289" h="1401" extrusionOk="0">
                  <a:moveTo>
                    <a:pt x="0" y="1401"/>
                  </a:moveTo>
                  <a:cubicBezTo>
                    <a:pt x="348" y="357"/>
                    <a:pt x="3783" y="785"/>
                    <a:pt x="5603" y="767"/>
                  </a:cubicBezTo>
                  <a:cubicBezTo>
                    <a:pt x="7423" y="741"/>
                    <a:pt x="8288" y="1151"/>
                    <a:pt x="8288" y="1151"/>
                  </a:cubicBezTo>
                  <a:lnTo>
                    <a:pt x="8190" y="580"/>
                  </a:lnTo>
                  <a:cubicBezTo>
                    <a:pt x="8190" y="580"/>
                    <a:pt x="4006" y="0"/>
                    <a:pt x="125" y="580"/>
                  </a:cubicBezTo>
                  <a:cubicBezTo>
                    <a:pt x="125" y="580"/>
                    <a:pt x="27" y="1106"/>
                    <a:pt x="0" y="140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20"/>
            <p:cNvSpPr/>
            <p:nvPr/>
          </p:nvSpPr>
          <p:spPr>
            <a:xfrm>
              <a:off x="16066198" y="2113082"/>
              <a:ext cx="451462" cy="274138"/>
            </a:xfrm>
            <a:custGeom>
              <a:avLst/>
              <a:gdLst/>
              <a:ahLst/>
              <a:cxnLst/>
              <a:rect l="l" t="t" r="r" b="b"/>
              <a:pathLst>
                <a:path w="4043" h="2455" extrusionOk="0">
                  <a:moveTo>
                    <a:pt x="1437" y="2418"/>
                  </a:moveTo>
                  <a:cubicBezTo>
                    <a:pt x="1848" y="2454"/>
                    <a:pt x="2285" y="2418"/>
                    <a:pt x="2642" y="2213"/>
                  </a:cubicBezTo>
                  <a:cubicBezTo>
                    <a:pt x="4042" y="1393"/>
                    <a:pt x="2517" y="1"/>
                    <a:pt x="1384" y="224"/>
                  </a:cubicBezTo>
                  <a:cubicBezTo>
                    <a:pt x="117" y="474"/>
                    <a:pt x="1" y="2311"/>
                    <a:pt x="1437"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20"/>
            <p:cNvSpPr/>
            <p:nvPr/>
          </p:nvSpPr>
          <p:spPr>
            <a:xfrm>
              <a:off x="16451785" y="2229662"/>
              <a:ext cx="73811" cy="112670"/>
            </a:xfrm>
            <a:custGeom>
              <a:avLst/>
              <a:gdLst/>
              <a:ahLst/>
              <a:cxnLst/>
              <a:rect l="l" t="t" r="r" b="b"/>
              <a:pathLst>
                <a:path w="661" h="1009" extrusionOk="0">
                  <a:moveTo>
                    <a:pt x="0" y="884"/>
                  </a:moveTo>
                  <a:cubicBezTo>
                    <a:pt x="54" y="696"/>
                    <a:pt x="36" y="491"/>
                    <a:pt x="107" y="313"/>
                  </a:cubicBezTo>
                  <a:cubicBezTo>
                    <a:pt x="188" y="134"/>
                    <a:pt x="438" y="1"/>
                    <a:pt x="580" y="134"/>
                  </a:cubicBezTo>
                  <a:cubicBezTo>
                    <a:pt x="661" y="215"/>
                    <a:pt x="661" y="340"/>
                    <a:pt x="661" y="447"/>
                  </a:cubicBezTo>
                  <a:cubicBezTo>
                    <a:pt x="652" y="572"/>
                    <a:pt x="643" y="705"/>
                    <a:pt x="580" y="812"/>
                  </a:cubicBezTo>
                  <a:cubicBezTo>
                    <a:pt x="518" y="928"/>
                    <a:pt x="402" y="1009"/>
                    <a:pt x="277" y="99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20"/>
            <p:cNvSpPr/>
            <p:nvPr/>
          </p:nvSpPr>
          <p:spPr>
            <a:xfrm>
              <a:off x="16163907" y="1693771"/>
              <a:ext cx="198317" cy="267996"/>
            </a:xfrm>
            <a:custGeom>
              <a:avLst/>
              <a:gdLst/>
              <a:ahLst/>
              <a:cxnLst/>
              <a:rect l="l" t="t" r="r" b="b"/>
              <a:pathLst>
                <a:path w="1776" h="2400" extrusionOk="0">
                  <a:moveTo>
                    <a:pt x="188" y="1909"/>
                  </a:moveTo>
                  <a:cubicBezTo>
                    <a:pt x="268" y="2141"/>
                    <a:pt x="464" y="2355"/>
                    <a:pt x="714" y="2373"/>
                  </a:cubicBezTo>
                  <a:cubicBezTo>
                    <a:pt x="1071" y="2400"/>
                    <a:pt x="1329" y="2043"/>
                    <a:pt x="1463" y="1704"/>
                  </a:cubicBezTo>
                  <a:cubicBezTo>
                    <a:pt x="1677" y="1142"/>
                    <a:pt x="1776" y="63"/>
                    <a:pt x="901" y="27"/>
                  </a:cubicBezTo>
                  <a:cubicBezTo>
                    <a:pt x="81" y="0"/>
                    <a:pt x="0" y="1347"/>
                    <a:pt x="188" y="1909"/>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20"/>
            <p:cNvSpPr/>
            <p:nvPr/>
          </p:nvSpPr>
          <p:spPr>
            <a:xfrm>
              <a:off x="15200555" y="1631015"/>
              <a:ext cx="723366" cy="439402"/>
            </a:xfrm>
            <a:custGeom>
              <a:avLst/>
              <a:gdLst/>
              <a:ahLst/>
              <a:cxnLst/>
              <a:rect l="l" t="t" r="r" b="b"/>
              <a:pathLst>
                <a:path w="6478" h="3935" extrusionOk="0">
                  <a:moveTo>
                    <a:pt x="4149" y="330"/>
                  </a:moveTo>
                  <a:cubicBezTo>
                    <a:pt x="4515" y="143"/>
                    <a:pt x="4952" y="0"/>
                    <a:pt x="5335" y="143"/>
                  </a:cubicBezTo>
                  <a:cubicBezTo>
                    <a:pt x="5630" y="250"/>
                    <a:pt x="5844" y="491"/>
                    <a:pt x="6031" y="741"/>
                  </a:cubicBezTo>
                  <a:cubicBezTo>
                    <a:pt x="6263" y="1035"/>
                    <a:pt x="6477" y="1374"/>
                    <a:pt x="6450" y="1749"/>
                  </a:cubicBezTo>
                  <a:cubicBezTo>
                    <a:pt x="6290" y="3934"/>
                    <a:pt x="1" y="2427"/>
                    <a:pt x="4149" y="33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20"/>
            <p:cNvSpPr/>
            <p:nvPr/>
          </p:nvSpPr>
          <p:spPr>
            <a:xfrm>
              <a:off x="14974429" y="2058365"/>
              <a:ext cx="738217" cy="362688"/>
            </a:xfrm>
            <a:custGeom>
              <a:avLst/>
              <a:gdLst/>
              <a:ahLst/>
              <a:cxnLst/>
              <a:rect l="l" t="t" r="r" b="b"/>
              <a:pathLst>
                <a:path w="6611" h="3248" extrusionOk="0">
                  <a:moveTo>
                    <a:pt x="4586" y="2543"/>
                  </a:moveTo>
                  <a:cubicBezTo>
                    <a:pt x="4791" y="2462"/>
                    <a:pt x="4978" y="2346"/>
                    <a:pt x="5077" y="2150"/>
                  </a:cubicBezTo>
                  <a:cubicBezTo>
                    <a:pt x="5264" y="1758"/>
                    <a:pt x="4961" y="1294"/>
                    <a:pt x="4604" y="1035"/>
                  </a:cubicBezTo>
                  <a:cubicBezTo>
                    <a:pt x="3230" y="0"/>
                    <a:pt x="63" y="491"/>
                    <a:pt x="0" y="2578"/>
                  </a:cubicBezTo>
                  <a:cubicBezTo>
                    <a:pt x="0" y="2721"/>
                    <a:pt x="9" y="2882"/>
                    <a:pt x="99" y="2998"/>
                  </a:cubicBezTo>
                  <a:cubicBezTo>
                    <a:pt x="259" y="3230"/>
                    <a:pt x="580" y="3247"/>
                    <a:pt x="848" y="3230"/>
                  </a:cubicBezTo>
                  <a:cubicBezTo>
                    <a:pt x="1927" y="3176"/>
                    <a:pt x="2944" y="2944"/>
                    <a:pt x="3988" y="2730"/>
                  </a:cubicBezTo>
                  <a:cubicBezTo>
                    <a:pt x="4782" y="2569"/>
                    <a:pt x="5469" y="2230"/>
                    <a:pt x="6245" y="2061"/>
                  </a:cubicBezTo>
                  <a:cubicBezTo>
                    <a:pt x="6397" y="2025"/>
                    <a:pt x="6611" y="2061"/>
                    <a:pt x="6593" y="2213"/>
                  </a:cubicBezTo>
                  <a:cubicBezTo>
                    <a:pt x="6004" y="2489"/>
                    <a:pt x="5380" y="2685"/>
                    <a:pt x="4729" y="278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20"/>
            <p:cNvSpPr/>
            <p:nvPr/>
          </p:nvSpPr>
          <p:spPr>
            <a:xfrm>
              <a:off x="15166719" y="1668870"/>
              <a:ext cx="191394" cy="244100"/>
            </a:xfrm>
            <a:custGeom>
              <a:avLst/>
              <a:gdLst/>
              <a:ahLst/>
              <a:cxnLst/>
              <a:rect l="l" t="t" r="r" b="b"/>
              <a:pathLst>
                <a:path w="1714" h="2186" extrusionOk="0">
                  <a:moveTo>
                    <a:pt x="562" y="357"/>
                  </a:moveTo>
                  <a:cubicBezTo>
                    <a:pt x="241" y="553"/>
                    <a:pt x="27" y="919"/>
                    <a:pt x="18" y="1303"/>
                  </a:cubicBezTo>
                  <a:cubicBezTo>
                    <a:pt x="0" y="1686"/>
                    <a:pt x="259" y="2105"/>
                    <a:pt x="643" y="2150"/>
                  </a:cubicBezTo>
                  <a:cubicBezTo>
                    <a:pt x="928" y="2186"/>
                    <a:pt x="1196" y="1998"/>
                    <a:pt x="1374" y="1775"/>
                  </a:cubicBezTo>
                  <a:cubicBezTo>
                    <a:pt x="1597" y="1490"/>
                    <a:pt x="1713" y="1106"/>
                    <a:pt x="1642" y="750"/>
                  </a:cubicBezTo>
                  <a:cubicBezTo>
                    <a:pt x="1561" y="402"/>
                    <a:pt x="1294" y="80"/>
                    <a:pt x="937"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20"/>
            <p:cNvSpPr/>
            <p:nvPr/>
          </p:nvSpPr>
          <p:spPr>
            <a:xfrm>
              <a:off x="14454395" y="1694777"/>
              <a:ext cx="425444" cy="289994"/>
            </a:xfrm>
            <a:custGeom>
              <a:avLst/>
              <a:gdLst/>
              <a:ahLst/>
              <a:cxnLst/>
              <a:rect l="l" t="t" r="r" b="b"/>
              <a:pathLst>
                <a:path w="3810" h="2597" extrusionOk="0">
                  <a:moveTo>
                    <a:pt x="2606" y="71"/>
                  </a:moveTo>
                  <a:cubicBezTo>
                    <a:pt x="2954" y="0"/>
                    <a:pt x="3364" y="9"/>
                    <a:pt x="3605" y="268"/>
                  </a:cubicBezTo>
                  <a:cubicBezTo>
                    <a:pt x="3765" y="437"/>
                    <a:pt x="3810" y="696"/>
                    <a:pt x="3783" y="937"/>
                  </a:cubicBezTo>
                  <a:cubicBezTo>
                    <a:pt x="3658" y="2025"/>
                    <a:pt x="2222" y="2596"/>
                    <a:pt x="1312" y="2061"/>
                  </a:cubicBezTo>
                  <a:cubicBezTo>
                    <a:pt x="1" y="1276"/>
                    <a:pt x="1812" y="250"/>
                    <a:pt x="2606" y="7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20"/>
            <p:cNvSpPr/>
            <p:nvPr/>
          </p:nvSpPr>
          <p:spPr>
            <a:xfrm>
              <a:off x="13931458" y="2126035"/>
              <a:ext cx="123613" cy="167497"/>
            </a:xfrm>
            <a:custGeom>
              <a:avLst/>
              <a:gdLst/>
              <a:ahLst/>
              <a:cxnLst/>
              <a:rect l="l" t="t" r="r" b="b"/>
              <a:pathLst>
                <a:path w="1107" h="1500" extrusionOk="0">
                  <a:moveTo>
                    <a:pt x="509" y="179"/>
                  </a:moveTo>
                  <a:cubicBezTo>
                    <a:pt x="188" y="411"/>
                    <a:pt x="0" y="822"/>
                    <a:pt x="36" y="1214"/>
                  </a:cubicBezTo>
                  <a:cubicBezTo>
                    <a:pt x="45" y="1339"/>
                    <a:pt x="107" y="1482"/>
                    <a:pt x="223" y="1491"/>
                  </a:cubicBezTo>
                  <a:cubicBezTo>
                    <a:pt x="277" y="1500"/>
                    <a:pt x="330" y="1473"/>
                    <a:pt x="375" y="1446"/>
                  </a:cubicBezTo>
                  <a:cubicBezTo>
                    <a:pt x="866" y="1170"/>
                    <a:pt x="1106" y="536"/>
                    <a:pt x="946"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20"/>
            <p:cNvSpPr/>
            <p:nvPr/>
          </p:nvSpPr>
          <p:spPr>
            <a:xfrm>
              <a:off x="14435523" y="2178854"/>
              <a:ext cx="339797" cy="247226"/>
            </a:xfrm>
            <a:custGeom>
              <a:avLst/>
              <a:gdLst/>
              <a:ahLst/>
              <a:cxnLst/>
              <a:rect l="l" t="t" r="r" b="b"/>
              <a:pathLst>
                <a:path w="3043" h="2214" extrusionOk="0">
                  <a:moveTo>
                    <a:pt x="1945" y="143"/>
                  </a:moveTo>
                  <a:cubicBezTo>
                    <a:pt x="2114" y="63"/>
                    <a:pt x="2302" y="1"/>
                    <a:pt x="2480" y="27"/>
                  </a:cubicBezTo>
                  <a:cubicBezTo>
                    <a:pt x="2543" y="36"/>
                    <a:pt x="2605" y="63"/>
                    <a:pt x="2659" y="90"/>
                  </a:cubicBezTo>
                  <a:cubicBezTo>
                    <a:pt x="2900" y="224"/>
                    <a:pt x="3042" y="518"/>
                    <a:pt x="3007" y="795"/>
                  </a:cubicBezTo>
                  <a:cubicBezTo>
                    <a:pt x="2837" y="2213"/>
                    <a:pt x="0" y="1071"/>
                    <a:pt x="1945" y="143"/>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20"/>
            <p:cNvSpPr/>
            <p:nvPr/>
          </p:nvSpPr>
          <p:spPr>
            <a:xfrm>
              <a:off x="15333997" y="1659825"/>
              <a:ext cx="156554" cy="236283"/>
            </a:xfrm>
            <a:custGeom>
              <a:avLst/>
              <a:gdLst/>
              <a:ahLst/>
              <a:cxnLst/>
              <a:rect l="l" t="t" r="r" b="b"/>
              <a:pathLst>
                <a:path w="1402" h="2116" extrusionOk="0">
                  <a:moveTo>
                    <a:pt x="795" y="1624"/>
                  </a:moveTo>
                  <a:cubicBezTo>
                    <a:pt x="991" y="1330"/>
                    <a:pt x="1402" y="1"/>
                    <a:pt x="661" y="322"/>
                  </a:cubicBezTo>
                  <a:cubicBezTo>
                    <a:pt x="1" y="599"/>
                    <a:pt x="474" y="2115"/>
                    <a:pt x="795" y="1624"/>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20"/>
            <p:cNvSpPr/>
            <p:nvPr/>
          </p:nvSpPr>
          <p:spPr>
            <a:xfrm>
              <a:off x="14836966" y="2020510"/>
              <a:ext cx="87769" cy="61862"/>
            </a:xfrm>
            <a:custGeom>
              <a:avLst/>
              <a:gdLst/>
              <a:ahLst/>
              <a:cxnLst/>
              <a:rect l="l" t="t" r="r" b="b"/>
              <a:pathLst>
                <a:path w="786" h="554" extrusionOk="0">
                  <a:moveTo>
                    <a:pt x="0" y="125"/>
                  </a:moveTo>
                  <a:cubicBezTo>
                    <a:pt x="161" y="27"/>
                    <a:pt x="375" y="0"/>
                    <a:pt x="553" y="72"/>
                  </a:cubicBezTo>
                  <a:cubicBezTo>
                    <a:pt x="616" y="89"/>
                    <a:pt x="669" y="116"/>
                    <a:pt x="705" y="170"/>
                  </a:cubicBezTo>
                  <a:cubicBezTo>
                    <a:pt x="785" y="286"/>
                    <a:pt x="705" y="473"/>
                    <a:pt x="571" y="518"/>
                  </a:cubicBezTo>
                  <a:cubicBezTo>
                    <a:pt x="438" y="553"/>
                    <a:pt x="277" y="482"/>
                    <a:pt x="206" y="357"/>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20"/>
            <p:cNvSpPr/>
            <p:nvPr/>
          </p:nvSpPr>
          <p:spPr>
            <a:xfrm>
              <a:off x="15898921" y="1958758"/>
              <a:ext cx="284969" cy="140586"/>
            </a:xfrm>
            <a:custGeom>
              <a:avLst/>
              <a:gdLst/>
              <a:ahLst/>
              <a:cxnLst/>
              <a:rect l="l" t="t" r="r" b="b"/>
              <a:pathLst>
                <a:path w="2552" h="1259" extrusionOk="0">
                  <a:moveTo>
                    <a:pt x="2552" y="625"/>
                  </a:moveTo>
                  <a:cubicBezTo>
                    <a:pt x="2507" y="544"/>
                    <a:pt x="2409" y="509"/>
                    <a:pt x="2311" y="491"/>
                  </a:cubicBezTo>
                  <a:cubicBezTo>
                    <a:pt x="1900" y="384"/>
                    <a:pt x="72" y="0"/>
                    <a:pt x="18" y="901"/>
                  </a:cubicBezTo>
                  <a:cubicBezTo>
                    <a:pt x="0" y="1258"/>
                    <a:pt x="411" y="1044"/>
                    <a:pt x="687" y="990"/>
                  </a:cubicBezTo>
                  <a:cubicBezTo>
                    <a:pt x="1312" y="865"/>
                    <a:pt x="1927" y="750"/>
                    <a:pt x="2552" y="625"/>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20"/>
            <p:cNvSpPr/>
            <p:nvPr/>
          </p:nvSpPr>
          <p:spPr>
            <a:xfrm>
              <a:off x="16663952" y="2404980"/>
              <a:ext cx="52929" cy="43996"/>
            </a:xfrm>
            <a:custGeom>
              <a:avLst/>
              <a:gdLst/>
              <a:ahLst/>
              <a:cxnLst/>
              <a:rect l="l" t="t" r="r" b="b"/>
              <a:pathLst>
                <a:path w="474" h="394" extrusionOk="0">
                  <a:moveTo>
                    <a:pt x="1" y="393"/>
                  </a:moveTo>
                  <a:lnTo>
                    <a:pt x="473" y="1"/>
                  </a:lnTo>
                  <a:lnTo>
                    <a:pt x="473" y="384"/>
                  </a:ln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99" name="Google Shape;2699;p20"/>
          <p:cNvGrpSpPr/>
          <p:nvPr/>
        </p:nvGrpSpPr>
        <p:grpSpPr>
          <a:xfrm>
            <a:off x="7472871" y="4753522"/>
            <a:ext cx="2973525" cy="507455"/>
            <a:chOff x="13131908" y="3013072"/>
            <a:chExt cx="2973525" cy="507455"/>
          </a:xfrm>
        </p:grpSpPr>
        <p:sp>
          <p:nvSpPr>
            <p:cNvPr id="2700" name="Google Shape;2700;p20"/>
            <p:cNvSpPr/>
            <p:nvPr/>
          </p:nvSpPr>
          <p:spPr>
            <a:xfrm>
              <a:off x="13240963" y="3013072"/>
              <a:ext cx="2852315" cy="507455"/>
            </a:xfrm>
            <a:custGeom>
              <a:avLst/>
              <a:gdLst/>
              <a:ahLst/>
              <a:cxnLst/>
              <a:rect l="l" t="t" r="r" b="b"/>
              <a:pathLst>
                <a:path w="440172" h="51980" extrusionOk="0">
                  <a:moveTo>
                    <a:pt x="6509" y="45738"/>
                  </a:moveTo>
                  <a:cubicBezTo>
                    <a:pt x="22130" y="52850"/>
                    <a:pt x="70327" y="50945"/>
                    <a:pt x="126905" y="51453"/>
                  </a:cubicBezTo>
                  <a:cubicBezTo>
                    <a:pt x="183484" y="51961"/>
                    <a:pt x="296831" y="48850"/>
                    <a:pt x="345980" y="48786"/>
                  </a:cubicBezTo>
                  <a:cubicBezTo>
                    <a:pt x="395129" y="48723"/>
                    <a:pt x="407639" y="54057"/>
                    <a:pt x="421799" y="51072"/>
                  </a:cubicBezTo>
                  <a:cubicBezTo>
                    <a:pt x="435960" y="48088"/>
                    <a:pt x="431705" y="39134"/>
                    <a:pt x="430943" y="30879"/>
                  </a:cubicBezTo>
                  <a:cubicBezTo>
                    <a:pt x="430181" y="22624"/>
                    <a:pt x="459582" y="5924"/>
                    <a:pt x="417227" y="1542"/>
                  </a:cubicBezTo>
                  <a:cubicBezTo>
                    <a:pt x="374873" y="-2839"/>
                    <a:pt x="240824" y="3384"/>
                    <a:pt x="176816" y="4590"/>
                  </a:cubicBezTo>
                  <a:cubicBezTo>
                    <a:pt x="112808" y="5797"/>
                    <a:pt x="61564" y="1923"/>
                    <a:pt x="33179" y="8781"/>
                  </a:cubicBezTo>
                  <a:cubicBezTo>
                    <a:pt x="4795" y="15639"/>
                    <a:pt x="-9112" y="38626"/>
                    <a:pt x="6509" y="45738"/>
                  </a:cubicBezTo>
                  <a:close/>
                </a:path>
              </a:pathLst>
            </a:custGeom>
            <a:gradFill>
              <a:gsLst>
                <a:gs pos="0">
                  <a:schemeClr val="accent6"/>
                </a:gs>
                <a:gs pos="100000">
                  <a:schemeClr val="accent5"/>
                </a:gs>
              </a:gsLst>
              <a:lin ang="5400012" scaled="0"/>
            </a:gradFill>
            <a:ln>
              <a:noFill/>
            </a:ln>
          </p:spPr>
        </p:sp>
        <p:sp>
          <p:nvSpPr>
            <p:cNvPr id="2701" name="Google Shape;2701;p20"/>
            <p:cNvSpPr/>
            <p:nvPr/>
          </p:nvSpPr>
          <p:spPr>
            <a:xfrm>
              <a:off x="13151707" y="308145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603"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20"/>
            <p:cNvSpPr/>
            <p:nvPr/>
          </p:nvSpPr>
          <p:spPr>
            <a:xfrm>
              <a:off x="15154962" y="308145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20"/>
            <p:cNvSpPr/>
            <p:nvPr/>
          </p:nvSpPr>
          <p:spPr>
            <a:xfrm>
              <a:off x="14159811" y="308145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603"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20"/>
            <p:cNvSpPr/>
            <p:nvPr/>
          </p:nvSpPr>
          <p:spPr>
            <a:xfrm>
              <a:off x="13131908" y="3068339"/>
              <a:ext cx="972379" cy="222437"/>
            </a:xfrm>
            <a:custGeom>
              <a:avLst/>
              <a:gdLst/>
              <a:ahLst/>
              <a:cxnLst/>
              <a:rect l="l" t="t" r="r" b="b"/>
              <a:pathLst>
                <a:path w="8708" h="1992" extrusionOk="0">
                  <a:moveTo>
                    <a:pt x="4625" y="1"/>
                  </a:moveTo>
                  <a:cubicBezTo>
                    <a:pt x="2541" y="1"/>
                    <a:pt x="367" y="44"/>
                    <a:pt x="241" y="118"/>
                  </a:cubicBezTo>
                  <a:cubicBezTo>
                    <a:pt x="0" y="252"/>
                    <a:pt x="241" y="1992"/>
                    <a:pt x="241" y="1992"/>
                  </a:cubicBezTo>
                  <a:cubicBezTo>
                    <a:pt x="241" y="1992"/>
                    <a:pt x="98" y="502"/>
                    <a:pt x="4345" y="279"/>
                  </a:cubicBezTo>
                  <a:cubicBezTo>
                    <a:pt x="4611" y="265"/>
                    <a:pt x="4861" y="258"/>
                    <a:pt x="5096" y="258"/>
                  </a:cubicBezTo>
                  <a:cubicBezTo>
                    <a:pt x="8604" y="258"/>
                    <a:pt x="8636" y="1724"/>
                    <a:pt x="8636" y="1724"/>
                  </a:cubicBezTo>
                  <a:cubicBezTo>
                    <a:pt x="8636" y="1724"/>
                    <a:pt x="8707" y="279"/>
                    <a:pt x="8484" y="118"/>
                  </a:cubicBezTo>
                  <a:cubicBezTo>
                    <a:pt x="8377" y="37"/>
                    <a:pt x="6539" y="1"/>
                    <a:pt x="4625" y="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20"/>
            <p:cNvSpPr/>
            <p:nvPr/>
          </p:nvSpPr>
          <p:spPr>
            <a:xfrm>
              <a:off x="14170859" y="3023673"/>
              <a:ext cx="925591" cy="155549"/>
            </a:xfrm>
            <a:custGeom>
              <a:avLst/>
              <a:gdLst/>
              <a:ahLst/>
              <a:cxnLst/>
              <a:rect l="l" t="t" r="r" b="b"/>
              <a:pathLst>
                <a:path w="8289" h="1393" extrusionOk="0">
                  <a:moveTo>
                    <a:pt x="1" y="1393"/>
                  </a:moveTo>
                  <a:cubicBezTo>
                    <a:pt x="358" y="349"/>
                    <a:pt x="3783" y="777"/>
                    <a:pt x="5603" y="759"/>
                  </a:cubicBezTo>
                  <a:cubicBezTo>
                    <a:pt x="7423" y="741"/>
                    <a:pt x="8288" y="1143"/>
                    <a:pt x="8288" y="1143"/>
                  </a:cubicBezTo>
                  <a:lnTo>
                    <a:pt x="8190" y="572"/>
                  </a:lnTo>
                  <a:cubicBezTo>
                    <a:pt x="8190" y="572"/>
                    <a:pt x="4015" y="1"/>
                    <a:pt x="126" y="572"/>
                  </a:cubicBezTo>
                  <a:cubicBezTo>
                    <a:pt x="126" y="572"/>
                    <a:pt x="28" y="1098"/>
                    <a:pt x="1" y="139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20"/>
            <p:cNvSpPr/>
            <p:nvPr/>
          </p:nvSpPr>
          <p:spPr>
            <a:xfrm>
              <a:off x="15158108" y="3035621"/>
              <a:ext cx="427454" cy="207362"/>
            </a:xfrm>
            <a:custGeom>
              <a:avLst/>
              <a:gdLst/>
              <a:ahLst/>
              <a:cxnLst/>
              <a:rect l="l" t="t" r="r" b="b"/>
              <a:pathLst>
                <a:path w="3828" h="1857" extrusionOk="0">
                  <a:moveTo>
                    <a:pt x="3828" y="447"/>
                  </a:moveTo>
                  <a:cubicBezTo>
                    <a:pt x="643" y="634"/>
                    <a:pt x="36" y="1856"/>
                    <a:pt x="36" y="1856"/>
                  </a:cubicBezTo>
                  <a:cubicBezTo>
                    <a:pt x="36" y="1856"/>
                    <a:pt x="1" y="929"/>
                    <a:pt x="197" y="465"/>
                  </a:cubicBezTo>
                  <a:cubicBezTo>
                    <a:pt x="402" y="1"/>
                    <a:pt x="3828" y="447"/>
                    <a:pt x="3828" y="447"/>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20"/>
            <p:cNvSpPr/>
            <p:nvPr/>
          </p:nvSpPr>
          <p:spPr>
            <a:xfrm>
              <a:off x="15699024" y="3160241"/>
              <a:ext cx="219310" cy="266991"/>
            </a:xfrm>
            <a:custGeom>
              <a:avLst/>
              <a:gdLst/>
              <a:ahLst/>
              <a:cxnLst/>
              <a:rect l="l" t="t" r="r" b="b"/>
              <a:pathLst>
                <a:path w="1964" h="2391" extrusionOk="0">
                  <a:moveTo>
                    <a:pt x="946" y="268"/>
                  </a:moveTo>
                  <a:cubicBezTo>
                    <a:pt x="697" y="241"/>
                    <a:pt x="447" y="384"/>
                    <a:pt x="295" y="580"/>
                  </a:cubicBezTo>
                  <a:cubicBezTo>
                    <a:pt x="143" y="785"/>
                    <a:pt x="81" y="1035"/>
                    <a:pt x="45" y="1285"/>
                  </a:cubicBezTo>
                  <a:cubicBezTo>
                    <a:pt x="19" y="1481"/>
                    <a:pt x="1" y="1686"/>
                    <a:pt x="63" y="1882"/>
                  </a:cubicBezTo>
                  <a:cubicBezTo>
                    <a:pt x="117" y="2070"/>
                    <a:pt x="250" y="2248"/>
                    <a:pt x="447" y="2311"/>
                  </a:cubicBezTo>
                  <a:cubicBezTo>
                    <a:pt x="670" y="2391"/>
                    <a:pt x="911" y="2293"/>
                    <a:pt x="1116" y="2168"/>
                  </a:cubicBezTo>
                  <a:cubicBezTo>
                    <a:pt x="1517" y="1927"/>
                    <a:pt x="1847" y="1534"/>
                    <a:pt x="1910" y="1071"/>
                  </a:cubicBezTo>
                  <a:cubicBezTo>
                    <a:pt x="1963" y="598"/>
                    <a:pt x="1669" y="80"/>
                    <a:pt x="1214"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20"/>
            <p:cNvSpPr/>
            <p:nvPr/>
          </p:nvSpPr>
          <p:spPr>
            <a:xfrm>
              <a:off x="14297378" y="3065548"/>
              <a:ext cx="455370" cy="400542"/>
            </a:xfrm>
            <a:custGeom>
              <a:avLst/>
              <a:gdLst/>
              <a:ahLst/>
              <a:cxnLst/>
              <a:rect l="l" t="t" r="r" b="b"/>
              <a:pathLst>
                <a:path w="4078" h="3587" extrusionOk="0">
                  <a:moveTo>
                    <a:pt x="2383" y="3043"/>
                  </a:moveTo>
                  <a:cubicBezTo>
                    <a:pt x="4078" y="2142"/>
                    <a:pt x="2347" y="1"/>
                    <a:pt x="875" y="919"/>
                  </a:cubicBezTo>
                  <a:cubicBezTo>
                    <a:pt x="331" y="1267"/>
                    <a:pt x="1" y="1927"/>
                    <a:pt x="143" y="2579"/>
                  </a:cubicBezTo>
                  <a:cubicBezTo>
                    <a:pt x="367" y="3587"/>
                    <a:pt x="1651" y="3435"/>
                    <a:pt x="2383" y="3043"/>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20"/>
            <p:cNvSpPr/>
            <p:nvPr/>
          </p:nvSpPr>
          <p:spPr>
            <a:xfrm>
              <a:off x="14712780" y="3141258"/>
              <a:ext cx="108762" cy="121603"/>
            </a:xfrm>
            <a:custGeom>
              <a:avLst/>
              <a:gdLst/>
              <a:ahLst/>
              <a:cxnLst/>
              <a:rect l="l" t="t" r="r" b="b"/>
              <a:pathLst>
                <a:path w="974" h="1089" extrusionOk="0">
                  <a:moveTo>
                    <a:pt x="54" y="1000"/>
                  </a:moveTo>
                  <a:cubicBezTo>
                    <a:pt x="1" y="643"/>
                    <a:pt x="197" y="250"/>
                    <a:pt x="509" y="81"/>
                  </a:cubicBezTo>
                  <a:cubicBezTo>
                    <a:pt x="599" y="27"/>
                    <a:pt x="697" y="1"/>
                    <a:pt x="795" y="27"/>
                  </a:cubicBezTo>
                  <a:cubicBezTo>
                    <a:pt x="964" y="90"/>
                    <a:pt x="973" y="340"/>
                    <a:pt x="902" y="509"/>
                  </a:cubicBezTo>
                  <a:cubicBezTo>
                    <a:pt x="795" y="786"/>
                    <a:pt x="554" y="1000"/>
                    <a:pt x="268" y="1089"/>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20"/>
            <p:cNvSpPr/>
            <p:nvPr/>
          </p:nvSpPr>
          <p:spPr>
            <a:xfrm>
              <a:off x="13535362" y="3177103"/>
              <a:ext cx="451350" cy="273133"/>
            </a:xfrm>
            <a:custGeom>
              <a:avLst/>
              <a:gdLst/>
              <a:ahLst/>
              <a:cxnLst/>
              <a:rect l="l" t="t" r="r" b="b"/>
              <a:pathLst>
                <a:path w="4042" h="2446" extrusionOk="0">
                  <a:moveTo>
                    <a:pt x="1436" y="2418"/>
                  </a:moveTo>
                  <a:cubicBezTo>
                    <a:pt x="1847" y="2445"/>
                    <a:pt x="2284" y="2409"/>
                    <a:pt x="2641" y="2204"/>
                  </a:cubicBezTo>
                  <a:cubicBezTo>
                    <a:pt x="4041" y="1392"/>
                    <a:pt x="2516" y="1"/>
                    <a:pt x="1383" y="215"/>
                  </a:cubicBezTo>
                  <a:cubicBezTo>
                    <a:pt x="116" y="465"/>
                    <a:pt x="0" y="2302"/>
                    <a:pt x="1436"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20"/>
            <p:cNvSpPr/>
            <p:nvPr/>
          </p:nvSpPr>
          <p:spPr>
            <a:xfrm>
              <a:off x="15889304" y="3166160"/>
              <a:ext cx="131653" cy="251135"/>
            </a:xfrm>
            <a:custGeom>
              <a:avLst/>
              <a:gdLst/>
              <a:ahLst/>
              <a:cxnLst/>
              <a:rect l="l" t="t" r="r" b="b"/>
              <a:pathLst>
                <a:path w="1179" h="2249" extrusionOk="0">
                  <a:moveTo>
                    <a:pt x="527" y="224"/>
                  </a:moveTo>
                  <a:cubicBezTo>
                    <a:pt x="170" y="679"/>
                    <a:pt x="1" y="1267"/>
                    <a:pt x="45" y="1847"/>
                  </a:cubicBezTo>
                  <a:cubicBezTo>
                    <a:pt x="63" y="2008"/>
                    <a:pt x="134" y="2213"/>
                    <a:pt x="295" y="2240"/>
                  </a:cubicBezTo>
                  <a:cubicBezTo>
                    <a:pt x="384" y="2249"/>
                    <a:pt x="473" y="2195"/>
                    <a:pt x="554" y="2142"/>
                  </a:cubicBezTo>
                  <a:cubicBezTo>
                    <a:pt x="875" y="1910"/>
                    <a:pt x="1098" y="1526"/>
                    <a:pt x="1142" y="1116"/>
                  </a:cubicBezTo>
                  <a:cubicBezTo>
                    <a:pt x="1178" y="714"/>
                    <a:pt x="1044" y="295"/>
                    <a:pt x="768"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20"/>
            <p:cNvSpPr/>
            <p:nvPr/>
          </p:nvSpPr>
          <p:spPr>
            <a:xfrm>
              <a:off x="15169052" y="3393291"/>
              <a:ext cx="613823" cy="71801"/>
            </a:xfrm>
            <a:custGeom>
              <a:avLst/>
              <a:gdLst/>
              <a:ahLst/>
              <a:cxnLst/>
              <a:rect l="l" t="t" r="r" b="b"/>
              <a:pathLst>
                <a:path w="5497" h="643" extrusionOk="0">
                  <a:moveTo>
                    <a:pt x="1" y="1"/>
                  </a:moveTo>
                  <a:cubicBezTo>
                    <a:pt x="1" y="1"/>
                    <a:pt x="955" y="447"/>
                    <a:pt x="1990" y="491"/>
                  </a:cubicBezTo>
                  <a:cubicBezTo>
                    <a:pt x="3016" y="536"/>
                    <a:pt x="3899" y="491"/>
                    <a:pt x="3899" y="491"/>
                  </a:cubicBezTo>
                  <a:lnTo>
                    <a:pt x="5496" y="643"/>
                  </a:lnTo>
                  <a:lnTo>
                    <a:pt x="99" y="580"/>
                  </a:lnTo>
                  <a:cubicBezTo>
                    <a:pt x="99" y="580"/>
                    <a:pt x="36" y="277"/>
                    <a:pt x="1" y="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13" name="Google Shape;2713;p20"/>
          <p:cNvGrpSpPr/>
          <p:nvPr/>
        </p:nvGrpSpPr>
        <p:grpSpPr>
          <a:xfrm>
            <a:off x="-1309298" y="3280238"/>
            <a:ext cx="2022406" cy="1326008"/>
            <a:chOff x="8340452" y="1854088"/>
            <a:chExt cx="2022406" cy="1326008"/>
          </a:xfrm>
        </p:grpSpPr>
        <p:sp>
          <p:nvSpPr>
            <p:cNvPr id="2714" name="Google Shape;2714;p20"/>
            <p:cNvSpPr/>
            <p:nvPr/>
          </p:nvSpPr>
          <p:spPr>
            <a:xfrm>
              <a:off x="8735113" y="2211104"/>
              <a:ext cx="1203150" cy="627625"/>
            </a:xfrm>
            <a:custGeom>
              <a:avLst/>
              <a:gdLst/>
              <a:ahLst/>
              <a:cxnLst/>
              <a:rect l="l" t="t" r="r" b="b"/>
              <a:pathLst>
                <a:path w="48126" h="25105" extrusionOk="0">
                  <a:moveTo>
                    <a:pt x="2449" y="805"/>
                  </a:moveTo>
                  <a:cubicBezTo>
                    <a:pt x="-1663" y="1551"/>
                    <a:pt x="1559" y="3933"/>
                    <a:pt x="4258" y="4806"/>
                  </a:cubicBezTo>
                  <a:cubicBezTo>
                    <a:pt x="6957" y="5679"/>
                    <a:pt x="16180" y="3869"/>
                    <a:pt x="18641" y="6044"/>
                  </a:cubicBezTo>
                  <a:cubicBezTo>
                    <a:pt x="21102" y="8219"/>
                    <a:pt x="19975" y="15823"/>
                    <a:pt x="19022" y="17855"/>
                  </a:cubicBezTo>
                  <a:cubicBezTo>
                    <a:pt x="18070" y="19887"/>
                    <a:pt x="15911" y="18046"/>
                    <a:pt x="12926" y="18236"/>
                  </a:cubicBezTo>
                  <a:cubicBezTo>
                    <a:pt x="9942" y="18427"/>
                    <a:pt x="2560" y="18046"/>
                    <a:pt x="1115" y="18998"/>
                  </a:cubicBezTo>
                  <a:cubicBezTo>
                    <a:pt x="-330" y="19951"/>
                    <a:pt x="-1282" y="22935"/>
                    <a:pt x="4258" y="23951"/>
                  </a:cubicBezTo>
                  <a:cubicBezTo>
                    <a:pt x="9798" y="24967"/>
                    <a:pt x="27642" y="25062"/>
                    <a:pt x="34357" y="25094"/>
                  </a:cubicBezTo>
                  <a:cubicBezTo>
                    <a:pt x="41072" y="25126"/>
                    <a:pt x="43041" y="25158"/>
                    <a:pt x="44549" y="24142"/>
                  </a:cubicBezTo>
                  <a:cubicBezTo>
                    <a:pt x="46057" y="23126"/>
                    <a:pt x="45375" y="20236"/>
                    <a:pt x="43406" y="18998"/>
                  </a:cubicBezTo>
                  <a:cubicBezTo>
                    <a:pt x="41438" y="17760"/>
                    <a:pt x="35024" y="18808"/>
                    <a:pt x="32738" y="16712"/>
                  </a:cubicBezTo>
                  <a:cubicBezTo>
                    <a:pt x="30452" y="14617"/>
                    <a:pt x="27277" y="8457"/>
                    <a:pt x="29690" y="6425"/>
                  </a:cubicBezTo>
                  <a:cubicBezTo>
                    <a:pt x="32103" y="4393"/>
                    <a:pt x="44851" y="5536"/>
                    <a:pt x="47216" y="4520"/>
                  </a:cubicBezTo>
                  <a:cubicBezTo>
                    <a:pt x="49581" y="3504"/>
                    <a:pt x="46930" y="1028"/>
                    <a:pt x="43882" y="329"/>
                  </a:cubicBezTo>
                  <a:cubicBezTo>
                    <a:pt x="40834" y="-369"/>
                    <a:pt x="35834" y="250"/>
                    <a:pt x="28928" y="329"/>
                  </a:cubicBezTo>
                  <a:cubicBezTo>
                    <a:pt x="22023" y="408"/>
                    <a:pt x="6561" y="59"/>
                    <a:pt x="2449" y="805"/>
                  </a:cubicBezTo>
                  <a:close/>
                </a:path>
              </a:pathLst>
            </a:custGeom>
            <a:gradFill>
              <a:gsLst>
                <a:gs pos="0">
                  <a:schemeClr val="accent6"/>
                </a:gs>
                <a:gs pos="100000">
                  <a:schemeClr val="accent5"/>
                </a:gs>
              </a:gsLst>
              <a:lin ang="5400012" scaled="0"/>
            </a:gradFill>
            <a:ln>
              <a:noFill/>
            </a:ln>
          </p:spPr>
        </p:sp>
        <p:sp>
          <p:nvSpPr>
            <p:cNvPr id="2715" name="Google Shape;2715;p20"/>
            <p:cNvSpPr/>
            <p:nvPr/>
          </p:nvSpPr>
          <p:spPr>
            <a:xfrm>
              <a:off x="8773819" y="2794525"/>
              <a:ext cx="950471" cy="385571"/>
            </a:xfrm>
            <a:custGeom>
              <a:avLst/>
              <a:gdLst/>
              <a:ahLst/>
              <a:cxnLst/>
              <a:rect l="l" t="t" r="r" b="b"/>
              <a:pathLst>
                <a:path w="8512" h="3453" extrusionOk="0">
                  <a:moveTo>
                    <a:pt x="224" y="63"/>
                  </a:moveTo>
                  <a:cubicBezTo>
                    <a:pt x="1" y="1098"/>
                    <a:pt x="1" y="2347"/>
                    <a:pt x="224" y="3381"/>
                  </a:cubicBezTo>
                  <a:lnTo>
                    <a:pt x="224" y="3381"/>
                  </a:lnTo>
                  <a:cubicBezTo>
                    <a:pt x="2909" y="3453"/>
                    <a:pt x="5594" y="3453"/>
                    <a:pt x="8279" y="3381"/>
                  </a:cubicBezTo>
                  <a:lnTo>
                    <a:pt x="8279" y="3381"/>
                  </a:lnTo>
                  <a:cubicBezTo>
                    <a:pt x="8511" y="2347"/>
                    <a:pt x="8511" y="1098"/>
                    <a:pt x="8279" y="63"/>
                  </a:cubicBezTo>
                  <a:lnTo>
                    <a:pt x="8279" y="63"/>
                  </a:lnTo>
                  <a:cubicBezTo>
                    <a:pt x="6941" y="18"/>
                    <a:pt x="5594" y="0"/>
                    <a:pt x="4256" y="0"/>
                  </a:cubicBezTo>
                  <a:lnTo>
                    <a:pt x="4256" y="0"/>
                  </a:lnTo>
                  <a:cubicBezTo>
                    <a:pt x="2909" y="0"/>
                    <a:pt x="1571" y="18"/>
                    <a:pt x="224" y="63"/>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20"/>
            <p:cNvSpPr/>
            <p:nvPr/>
          </p:nvSpPr>
          <p:spPr>
            <a:xfrm>
              <a:off x="9350565" y="23243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594" y="0"/>
                    <a:pt x="4256" y="0"/>
                  </a:cubicBezTo>
                  <a:lnTo>
                    <a:pt x="4256" y="0"/>
                  </a:lnTo>
                  <a:cubicBezTo>
                    <a:pt x="2909"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20"/>
            <p:cNvSpPr/>
            <p:nvPr/>
          </p:nvSpPr>
          <p:spPr>
            <a:xfrm>
              <a:off x="8773820" y="1854088"/>
              <a:ext cx="950471" cy="385571"/>
            </a:xfrm>
            <a:custGeom>
              <a:avLst/>
              <a:gdLst/>
              <a:ahLst/>
              <a:cxnLst/>
              <a:rect l="l" t="t" r="r" b="b"/>
              <a:pathLst>
                <a:path w="8512" h="3453" extrusionOk="0">
                  <a:moveTo>
                    <a:pt x="223" y="54"/>
                  </a:moveTo>
                  <a:cubicBezTo>
                    <a:pt x="0" y="1089"/>
                    <a:pt x="0" y="2347"/>
                    <a:pt x="223" y="3373"/>
                  </a:cubicBezTo>
                  <a:lnTo>
                    <a:pt x="223" y="3373"/>
                  </a:lnTo>
                  <a:cubicBezTo>
                    <a:pt x="2918"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09" y="1"/>
                    <a:pt x="1570" y="18"/>
                    <a:pt x="223"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20"/>
            <p:cNvSpPr/>
            <p:nvPr/>
          </p:nvSpPr>
          <p:spPr>
            <a:xfrm>
              <a:off x="8340452" y="23243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603"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20"/>
            <p:cNvSpPr/>
            <p:nvPr/>
          </p:nvSpPr>
          <p:spPr>
            <a:xfrm>
              <a:off x="9362564" y="2266523"/>
              <a:ext cx="925591" cy="155549"/>
            </a:xfrm>
            <a:custGeom>
              <a:avLst/>
              <a:gdLst/>
              <a:ahLst/>
              <a:cxnLst/>
              <a:rect l="l" t="t" r="r" b="b"/>
              <a:pathLst>
                <a:path w="8289" h="1393" extrusionOk="0">
                  <a:moveTo>
                    <a:pt x="1" y="1393"/>
                  </a:moveTo>
                  <a:cubicBezTo>
                    <a:pt x="358" y="349"/>
                    <a:pt x="3783" y="777"/>
                    <a:pt x="5603" y="759"/>
                  </a:cubicBezTo>
                  <a:cubicBezTo>
                    <a:pt x="7423" y="741"/>
                    <a:pt x="8288" y="1143"/>
                    <a:pt x="8288" y="1143"/>
                  </a:cubicBezTo>
                  <a:lnTo>
                    <a:pt x="8190" y="572"/>
                  </a:lnTo>
                  <a:cubicBezTo>
                    <a:pt x="8190" y="572"/>
                    <a:pt x="4015" y="1"/>
                    <a:pt x="135" y="572"/>
                  </a:cubicBezTo>
                  <a:cubicBezTo>
                    <a:pt x="135" y="572"/>
                    <a:pt x="27" y="1098"/>
                    <a:pt x="1" y="139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20"/>
            <p:cNvSpPr/>
            <p:nvPr/>
          </p:nvSpPr>
          <p:spPr>
            <a:xfrm>
              <a:off x="8827732" y="2833410"/>
              <a:ext cx="108650" cy="122608"/>
            </a:xfrm>
            <a:custGeom>
              <a:avLst/>
              <a:gdLst/>
              <a:ahLst/>
              <a:cxnLst/>
              <a:rect l="l" t="t" r="r" b="b"/>
              <a:pathLst>
                <a:path w="973" h="1098" extrusionOk="0">
                  <a:moveTo>
                    <a:pt x="54" y="1008"/>
                  </a:moveTo>
                  <a:cubicBezTo>
                    <a:pt x="0" y="652"/>
                    <a:pt x="188" y="259"/>
                    <a:pt x="509" y="90"/>
                  </a:cubicBezTo>
                  <a:cubicBezTo>
                    <a:pt x="598" y="36"/>
                    <a:pt x="696" y="0"/>
                    <a:pt x="786" y="36"/>
                  </a:cubicBezTo>
                  <a:cubicBezTo>
                    <a:pt x="964" y="98"/>
                    <a:pt x="973" y="348"/>
                    <a:pt x="901" y="518"/>
                  </a:cubicBezTo>
                  <a:cubicBezTo>
                    <a:pt x="786" y="794"/>
                    <a:pt x="554" y="1008"/>
                    <a:pt x="268" y="109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20"/>
            <p:cNvSpPr/>
            <p:nvPr/>
          </p:nvSpPr>
          <p:spPr>
            <a:xfrm>
              <a:off x="8950177" y="2503704"/>
              <a:ext cx="108650" cy="122608"/>
            </a:xfrm>
            <a:custGeom>
              <a:avLst/>
              <a:gdLst/>
              <a:ahLst/>
              <a:cxnLst/>
              <a:rect l="l" t="t" r="r" b="b"/>
              <a:pathLst>
                <a:path w="973" h="1098" extrusionOk="0">
                  <a:moveTo>
                    <a:pt x="54" y="1008"/>
                  </a:moveTo>
                  <a:cubicBezTo>
                    <a:pt x="0" y="651"/>
                    <a:pt x="188" y="259"/>
                    <a:pt x="509" y="89"/>
                  </a:cubicBezTo>
                  <a:cubicBezTo>
                    <a:pt x="598" y="36"/>
                    <a:pt x="696" y="0"/>
                    <a:pt x="785" y="36"/>
                  </a:cubicBezTo>
                  <a:cubicBezTo>
                    <a:pt x="964" y="98"/>
                    <a:pt x="973" y="348"/>
                    <a:pt x="901" y="517"/>
                  </a:cubicBezTo>
                  <a:cubicBezTo>
                    <a:pt x="794" y="794"/>
                    <a:pt x="553" y="1008"/>
                    <a:pt x="268" y="1097"/>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20"/>
            <p:cNvSpPr/>
            <p:nvPr/>
          </p:nvSpPr>
          <p:spPr>
            <a:xfrm>
              <a:off x="9284844" y="2387123"/>
              <a:ext cx="1078014" cy="274026"/>
            </a:xfrm>
            <a:custGeom>
              <a:avLst/>
              <a:gdLst/>
              <a:ahLst/>
              <a:cxnLst/>
              <a:rect l="l" t="t" r="r" b="b"/>
              <a:pathLst>
                <a:path w="9654" h="2454" extrusionOk="0">
                  <a:moveTo>
                    <a:pt x="3427" y="2418"/>
                  </a:moveTo>
                  <a:cubicBezTo>
                    <a:pt x="4417" y="2454"/>
                    <a:pt x="5452" y="2418"/>
                    <a:pt x="6299" y="2204"/>
                  </a:cubicBezTo>
                  <a:cubicBezTo>
                    <a:pt x="9653" y="1392"/>
                    <a:pt x="6005" y="0"/>
                    <a:pt x="3302" y="223"/>
                  </a:cubicBezTo>
                  <a:cubicBezTo>
                    <a:pt x="260" y="473"/>
                    <a:pt x="1" y="2311"/>
                    <a:pt x="3427"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20"/>
            <p:cNvSpPr/>
            <p:nvPr/>
          </p:nvSpPr>
          <p:spPr>
            <a:xfrm>
              <a:off x="9506110" y="2833410"/>
              <a:ext cx="198317" cy="268108"/>
            </a:xfrm>
            <a:custGeom>
              <a:avLst/>
              <a:gdLst/>
              <a:ahLst/>
              <a:cxnLst/>
              <a:rect l="l" t="t" r="r" b="b"/>
              <a:pathLst>
                <a:path w="1776" h="2401" extrusionOk="0">
                  <a:moveTo>
                    <a:pt x="188" y="1900"/>
                  </a:moveTo>
                  <a:cubicBezTo>
                    <a:pt x="268" y="2141"/>
                    <a:pt x="474" y="2355"/>
                    <a:pt x="714" y="2373"/>
                  </a:cubicBezTo>
                  <a:cubicBezTo>
                    <a:pt x="1071" y="2400"/>
                    <a:pt x="1339" y="2034"/>
                    <a:pt x="1464" y="1704"/>
                  </a:cubicBezTo>
                  <a:cubicBezTo>
                    <a:pt x="1687" y="1142"/>
                    <a:pt x="1776" y="54"/>
                    <a:pt x="902" y="27"/>
                  </a:cubicBezTo>
                  <a:cubicBezTo>
                    <a:pt x="81" y="0"/>
                    <a:pt x="1" y="1347"/>
                    <a:pt x="188" y="190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20"/>
            <p:cNvSpPr/>
            <p:nvPr/>
          </p:nvSpPr>
          <p:spPr>
            <a:xfrm>
              <a:off x="8801825" y="2832405"/>
              <a:ext cx="425444" cy="289994"/>
            </a:xfrm>
            <a:custGeom>
              <a:avLst/>
              <a:gdLst/>
              <a:ahLst/>
              <a:cxnLst/>
              <a:rect l="l" t="t" r="r" b="b"/>
              <a:pathLst>
                <a:path w="3810" h="2597" extrusionOk="0">
                  <a:moveTo>
                    <a:pt x="2605" y="72"/>
                  </a:moveTo>
                  <a:cubicBezTo>
                    <a:pt x="2953" y="0"/>
                    <a:pt x="3364" y="9"/>
                    <a:pt x="3596" y="268"/>
                  </a:cubicBezTo>
                  <a:cubicBezTo>
                    <a:pt x="3765" y="438"/>
                    <a:pt x="3810" y="696"/>
                    <a:pt x="3783" y="937"/>
                  </a:cubicBezTo>
                  <a:cubicBezTo>
                    <a:pt x="3658" y="2025"/>
                    <a:pt x="2222" y="2596"/>
                    <a:pt x="1312" y="2061"/>
                  </a:cubicBezTo>
                  <a:cubicBezTo>
                    <a:pt x="1" y="1276"/>
                    <a:pt x="1811" y="250"/>
                    <a:pt x="2605" y="72"/>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20"/>
            <p:cNvSpPr/>
            <p:nvPr/>
          </p:nvSpPr>
          <p:spPr>
            <a:xfrm>
              <a:off x="9549830" y="2030458"/>
              <a:ext cx="116690" cy="149519"/>
            </a:xfrm>
            <a:custGeom>
              <a:avLst/>
              <a:gdLst/>
              <a:ahLst/>
              <a:cxnLst/>
              <a:rect l="l" t="t" r="r" b="b"/>
              <a:pathLst>
                <a:path w="1045" h="1339" extrusionOk="0">
                  <a:moveTo>
                    <a:pt x="242" y="331"/>
                  </a:moveTo>
                  <a:cubicBezTo>
                    <a:pt x="153" y="473"/>
                    <a:pt x="63" y="616"/>
                    <a:pt x="37" y="777"/>
                  </a:cubicBezTo>
                  <a:cubicBezTo>
                    <a:pt x="1" y="946"/>
                    <a:pt x="45" y="1134"/>
                    <a:pt x="170" y="1232"/>
                  </a:cubicBezTo>
                  <a:cubicBezTo>
                    <a:pt x="313" y="1339"/>
                    <a:pt x="509" y="1321"/>
                    <a:pt x="652" y="1223"/>
                  </a:cubicBezTo>
                  <a:cubicBezTo>
                    <a:pt x="795" y="1134"/>
                    <a:pt x="893" y="973"/>
                    <a:pt x="946" y="812"/>
                  </a:cubicBezTo>
                  <a:cubicBezTo>
                    <a:pt x="1045" y="518"/>
                    <a:pt x="1000" y="134"/>
                    <a:pt x="723"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20"/>
            <p:cNvSpPr/>
            <p:nvPr/>
          </p:nvSpPr>
          <p:spPr>
            <a:xfrm>
              <a:off x="8805680" y="1924821"/>
              <a:ext cx="371733" cy="206357"/>
            </a:xfrm>
            <a:custGeom>
              <a:avLst/>
              <a:gdLst/>
              <a:ahLst/>
              <a:cxnLst/>
              <a:rect l="l" t="t" r="r" b="b"/>
              <a:pathLst>
                <a:path w="3329" h="1848" extrusionOk="0">
                  <a:moveTo>
                    <a:pt x="1856" y="19"/>
                  </a:moveTo>
                  <a:cubicBezTo>
                    <a:pt x="1981" y="1"/>
                    <a:pt x="2115" y="10"/>
                    <a:pt x="2249" y="28"/>
                  </a:cubicBezTo>
                  <a:cubicBezTo>
                    <a:pt x="2517" y="81"/>
                    <a:pt x="2757" y="224"/>
                    <a:pt x="2864" y="474"/>
                  </a:cubicBezTo>
                  <a:cubicBezTo>
                    <a:pt x="3328" y="1517"/>
                    <a:pt x="1758" y="1848"/>
                    <a:pt x="1089" y="1535"/>
                  </a:cubicBezTo>
                  <a:cubicBezTo>
                    <a:pt x="1" y="1018"/>
                    <a:pt x="1054" y="108"/>
                    <a:pt x="1856" y="19"/>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7" name="Google Shape;2727;p20"/>
          <p:cNvGrpSpPr/>
          <p:nvPr/>
        </p:nvGrpSpPr>
        <p:grpSpPr>
          <a:xfrm>
            <a:off x="8423989" y="1479638"/>
            <a:ext cx="2022406" cy="1326008"/>
            <a:chOff x="8340452" y="1854088"/>
            <a:chExt cx="2022406" cy="1326008"/>
          </a:xfrm>
        </p:grpSpPr>
        <p:sp>
          <p:nvSpPr>
            <p:cNvPr id="2728" name="Google Shape;2728;p20"/>
            <p:cNvSpPr/>
            <p:nvPr/>
          </p:nvSpPr>
          <p:spPr>
            <a:xfrm>
              <a:off x="8735113" y="2211104"/>
              <a:ext cx="1203150" cy="627625"/>
            </a:xfrm>
            <a:custGeom>
              <a:avLst/>
              <a:gdLst/>
              <a:ahLst/>
              <a:cxnLst/>
              <a:rect l="l" t="t" r="r" b="b"/>
              <a:pathLst>
                <a:path w="48126" h="25105" extrusionOk="0">
                  <a:moveTo>
                    <a:pt x="2449" y="805"/>
                  </a:moveTo>
                  <a:cubicBezTo>
                    <a:pt x="-1663" y="1551"/>
                    <a:pt x="1559" y="3933"/>
                    <a:pt x="4258" y="4806"/>
                  </a:cubicBezTo>
                  <a:cubicBezTo>
                    <a:pt x="6957" y="5679"/>
                    <a:pt x="16180" y="3869"/>
                    <a:pt x="18641" y="6044"/>
                  </a:cubicBezTo>
                  <a:cubicBezTo>
                    <a:pt x="21102" y="8219"/>
                    <a:pt x="19975" y="15823"/>
                    <a:pt x="19022" y="17855"/>
                  </a:cubicBezTo>
                  <a:cubicBezTo>
                    <a:pt x="18070" y="19887"/>
                    <a:pt x="15911" y="18046"/>
                    <a:pt x="12926" y="18236"/>
                  </a:cubicBezTo>
                  <a:cubicBezTo>
                    <a:pt x="9942" y="18427"/>
                    <a:pt x="2560" y="18046"/>
                    <a:pt x="1115" y="18998"/>
                  </a:cubicBezTo>
                  <a:cubicBezTo>
                    <a:pt x="-330" y="19951"/>
                    <a:pt x="-1282" y="22935"/>
                    <a:pt x="4258" y="23951"/>
                  </a:cubicBezTo>
                  <a:cubicBezTo>
                    <a:pt x="9798" y="24967"/>
                    <a:pt x="27642" y="25062"/>
                    <a:pt x="34357" y="25094"/>
                  </a:cubicBezTo>
                  <a:cubicBezTo>
                    <a:pt x="41072" y="25126"/>
                    <a:pt x="43041" y="25158"/>
                    <a:pt x="44549" y="24142"/>
                  </a:cubicBezTo>
                  <a:cubicBezTo>
                    <a:pt x="46057" y="23126"/>
                    <a:pt x="45375" y="20236"/>
                    <a:pt x="43406" y="18998"/>
                  </a:cubicBezTo>
                  <a:cubicBezTo>
                    <a:pt x="41438" y="17760"/>
                    <a:pt x="35024" y="18808"/>
                    <a:pt x="32738" y="16712"/>
                  </a:cubicBezTo>
                  <a:cubicBezTo>
                    <a:pt x="30452" y="14617"/>
                    <a:pt x="27277" y="8457"/>
                    <a:pt x="29690" y="6425"/>
                  </a:cubicBezTo>
                  <a:cubicBezTo>
                    <a:pt x="32103" y="4393"/>
                    <a:pt x="44851" y="5536"/>
                    <a:pt x="47216" y="4520"/>
                  </a:cubicBezTo>
                  <a:cubicBezTo>
                    <a:pt x="49581" y="3504"/>
                    <a:pt x="46930" y="1028"/>
                    <a:pt x="43882" y="329"/>
                  </a:cubicBezTo>
                  <a:cubicBezTo>
                    <a:pt x="40834" y="-369"/>
                    <a:pt x="35834" y="250"/>
                    <a:pt x="28928" y="329"/>
                  </a:cubicBezTo>
                  <a:cubicBezTo>
                    <a:pt x="22023" y="408"/>
                    <a:pt x="6561" y="59"/>
                    <a:pt x="2449" y="805"/>
                  </a:cubicBezTo>
                  <a:close/>
                </a:path>
              </a:pathLst>
            </a:custGeom>
            <a:gradFill>
              <a:gsLst>
                <a:gs pos="0">
                  <a:schemeClr val="accent6"/>
                </a:gs>
                <a:gs pos="100000">
                  <a:schemeClr val="accent5"/>
                </a:gs>
              </a:gsLst>
              <a:lin ang="5400012" scaled="0"/>
            </a:gradFill>
            <a:ln>
              <a:noFill/>
            </a:ln>
          </p:spPr>
        </p:sp>
        <p:sp>
          <p:nvSpPr>
            <p:cNvPr id="2729" name="Google Shape;2729;p20"/>
            <p:cNvSpPr/>
            <p:nvPr/>
          </p:nvSpPr>
          <p:spPr>
            <a:xfrm>
              <a:off x="8773819" y="2794525"/>
              <a:ext cx="950471" cy="385571"/>
            </a:xfrm>
            <a:custGeom>
              <a:avLst/>
              <a:gdLst/>
              <a:ahLst/>
              <a:cxnLst/>
              <a:rect l="l" t="t" r="r" b="b"/>
              <a:pathLst>
                <a:path w="8512" h="3453" extrusionOk="0">
                  <a:moveTo>
                    <a:pt x="224" y="63"/>
                  </a:moveTo>
                  <a:cubicBezTo>
                    <a:pt x="1" y="1098"/>
                    <a:pt x="1" y="2347"/>
                    <a:pt x="224" y="3381"/>
                  </a:cubicBezTo>
                  <a:lnTo>
                    <a:pt x="224" y="3381"/>
                  </a:lnTo>
                  <a:cubicBezTo>
                    <a:pt x="2909" y="3453"/>
                    <a:pt x="5594" y="3453"/>
                    <a:pt x="8279" y="3381"/>
                  </a:cubicBezTo>
                  <a:lnTo>
                    <a:pt x="8279" y="3381"/>
                  </a:lnTo>
                  <a:cubicBezTo>
                    <a:pt x="8511" y="2347"/>
                    <a:pt x="8511" y="1098"/>
                    <a:pt x="8279" y="63"/>
                  </a:cubicBezTo>
                  <a:lnTo>
                    <a:pt x="8279" y="63"/>
                  </a:lnTo>
                  <a:cubicBezTo>
                    <a:pt x="6941" y="18"/>
                    <a:pt x="5594" y="0"/>
                    <a:pt x="4256" y="0"/>
                  </a:cubicBezTo>
                  <a:lnTo>
                    <a:pt x="4256" y="0"/>
                  </a:lnTo>
                  <a:cubicBezTo>
                    <a:pt x="2909" y="0"/>
                    <a:pt x="1571" y="18"/>
                    <a:pt x="224" y="63"/>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20"/>
            <p:cNvSpPr/>
            <p:nvPr/>
          </p:nvSpPr>
          <p:spPr>
            <a:xfrm>
              <a:off x="9350565" y="23243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594" y="0"/>
                    <a:pt x="4256" y="0"/>
                  </a:cubicBezTo>
                  <a:lnTo>
                    <a:pt x="4256" y="0"/>
                  </a:lnTo>
                  <a:cubicBezTo>
                    <a:pt x="2909"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20"/>
            <p:cNvSpPr/>
            <p:nvPr/>
          </p:nvSpPr>
          <p:spPr>
            <a:xfrm>
              <a:off x="8773820" y="1854088"/>
              <a:ext cx="950471" cy="385571"/>
            </a:xfrm>
            <a:custGeom>
              <a:avLst/>
              <a:gdLst/>
              <a:ahLst/>
              <a:cxnLst/>
              <a:rect l="l" t="t" r="r" b="b"/>
              <a:pathLst>
                <a:path w="8512" h="3453" extrusionOk="0">
                  <a:moveTo>
                    <a:pt x="223" y="54"/>
                  </a:moveTo>
                  <a:cubicBezTo>
                    <a:pt x="0" y="1089"/>
                    <a:pt x="0" y="2347"/>
                    <a:pt x="223" y="3373"/>
                  </a:cubicBezTo>
                  <a:lnTo>
                    <a:pt x="223" y="3373"/>
                  </a:lnTo>
                  <a:cubicBezTo>
                    <a:pt x="2918"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09" y="1"/>
                    <a:pt x="1570" y="18"/>
                    <a:pt x="223"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20"/>
            <p:cNvSpPr/>
            <p:nvPr/>
          </p:nvSpPr>
          <p:spPr>
            <a:xfrm>
              <a:off x="8340452" y="23243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603"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20"/>
            <p:cNvSpPr/>
            <p:nvPr/>
          </p:nvSpPr>
          <p:spPr>
            <a:xfrm>
              <a:off x="9362564" y="2266523"/>
              <a:ext cx="925591" cy="155549"/>
            </a:xfrm>
            <a:custGeom>
              <a:avLst/>
              <a:gdLst/>
              <a:ahLst/>
              <a:cxnLst/>
              <a:rect l="l" t="t" r="r" b="b"/>
              <a:pathLst>
                <a:path w="8289" h="1393" extrusionOk="0">
                  <a:moveTo>
                    <a:pt x="1" y="1393"/>
                  </a:moveTo>
                  <a:cubicBezTo>
                    <a:pt x="358" y="349"/>
                    <a:pt x="3783" y="777"/>
                    <a:pt x="5603" y="759"/>
                  </a:cubicBezTo>
                  <a:cubicBezTo>
                    <a:pt x="7423" y="741"/>
                    <a:pt x="8288" y="1143"/>
                    <a:pt x="8288" y="1143"/>
                  </a:cubicBezTo>
                  <a:lnTo>
                    <a:pt x="8190" y="572"/>
                  </a:lnTo>
                  <a:cubicBezTo>
                    <a:pt x="8190" y="572"/>
                    <a:pt x="4015" y="1"/>
                    <a:pt x="135" y="572"/>
                  </a:cubicBezTo>
                  <a:cubicBezTo>
                    <a:pt x="135" y="572"/>
                    <a:pt x="27" y="1098"/>
                    <a:pt x="1" y="139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20"/>
            <p:cNvSpPr/>
            <p:nvPr/>
          </p:nvSpPr>
          <p:spPr>
            <a:xfrm>
              <a:off x="8827732" y="2833410"/>
              <a:ext cx="108650" cy="122608"/>
            </a:xfrm>
            <a:custGeom>
              <a:avLst/>
              <a:gdLst/>
              <a:ahLst/>
              <a:cxnLst/>
              <a:rect l="l" t="t" r="r" b="b"/>
              <a:pathLst>
                <a:path w="973" h="1098" extrusionOk="0">
                  <a:moveTo>
                    <a:pt x="54" y="1008"/>
                  </a:moveTo>
                  <a:cubicBezTo>
                    <a:pt x="0" y="652"/>
                    <a:pt x="188" y="259"/>
                    <a:pt x="509" y="90"/>
                  </a:cubicBezTo>
                  <a:cubicBezTo>
                    <a:pt x="598" y="36"/>
                    <a:pt x="696" y="0"/>
                    <a:pt x="786" y="36"/>
                  </a:cubicBezTo>
                  <a:cubicBezTo>
                    <a:pt x="964" y="98"/>
                    <a:pt x="973" y="348"/>
                    <a:pt x="901" y="518"/>
                  </a:cubicBezTo>
                  <a:cubicBezTo>
                    <a:pt x="786" y="794"/>
                    <a:pt x="554" y="1008"/>
                    <a:pt x="268" y="109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20"/>
            <p:cNvSpPr/>
            <p:nvPr/>
          </p:nvSpPr>
          <p:spPr>
            <a:xfrm>
              <a:off x="8950177" y="2503704"/>
              <a:ext cx="108650" cy="122608"/>
            </a:xfrm>
            <a:custGeom>
              <a:avLst/>
              <a:gdLst/>
              <a:ahLst/>
              <a:cxnLst/>
              <a:rect l="l" t="t" r="r" b="b"/>
              <a:pathLst>
                <a:path w="973" h="1098" extrusionOk="0">
                  <a:moveTo>
                    <a:pt x="54" y="1008"/>
                  </a:moveTo>
                  <a:cubicBezTo>
                    <a:pt x="0" y="651"/>
                    <a:pt x="188" y="259"/>
                    <a:pt x="509" y="89"/>
                  </a:cubicBezTo>
                  <a:cubicBezTo>
                    <a:pt x="598" y="36"/>
                    <a:pt x="696" y="0"/>
                    <a:pt x="785" y="36"/>
                  </a:cubicBezTo>
                  <a:cubicBezTo>
                    <a:pt x="964" y="98"/>
                    <a:pt x="973" y="348"/>
                    <a:pt x="901" y="517"/>
                  </a:cubicBezTo>
                  <a:cubicBezTo>
                    <a:pt x="794" y="794"/>
                    <a:pt x="553" y="1008"/>
                    <a:pt x="268" y="1097"/>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20"/>
            <p:cNvSpPr/>
            <p:nvPr/>
          </p:nvSpPr>
          <p:spPr>
            <a:xfrm>
              <a:off x="9284844" y="2387123"/>
              <a:ext cx="1078014" cy="274026"/>
            </a:xfrm>
            <a:custGeom>
              <a:avLst/>
              <a:gdLst/>
              <a:ahLst/>
              <a:cxnLst/>
              <a:rect l="l" t="t" r="r" b="b"/>
              <a:pathLst>
                <a:path w="9654" h="2454" extrusionOk="0">
                  <a:moveTo>
                    <a:pt x="3427" y="2418"/>
                  </a:moveTo>
                  <a:cubicBezTo>
                    <a:pt x="4417" y="2454"/>
                    <a:pt x="5452" y="2418"/>
                    <a:pt x="6299" y="2204"/>
                  </a:cubicBezTo>
                  <a:cubicBezTo>
                    <a:pt x="9653" y="1392"/>
                    <a:pt x="6005" y="0"/>
                    <a:pt x="3302" y="223"/>
                  </a:cubicBezTo>
                  <a:cubicBezTo>
                    <a:pt x="260" y="473"/>
                    <a:pt x="1" y="2311"/>
                    <a:pt x="3427"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20"/>
            <p:cNvSpPr/>
            <p:nvPr/>
          </p:nvSpPr>
          <p:spPr>
            <a:xfrm>
              <a:off x="9506110" y="2833410"/>
              <a:ext cx="198317" cy="268108"/>
            </a:xfrm>
            <a:custGeom>
              <a:avLst/>
              <a:gdLst/>
              <a:ahLst/>
              <a:cxnLst/>
              <a:rect l="l" t="t" r="r" b="b"/>
              <a:pathLst>
                <a:path w="1776" h="2401" extrusionOk="0">
                  <a:moveTo>
                    <a:pt x="188" y="1900"/>
                  </a:moveTo>
                  <a:cubicBezTo>
                    <a:pt x="268" y="2141"/>
                    <a:pt x="474" y="2355"/>
                    <a:pt x="714" y="2373"/>
                  </a:cubicBezTo>
                  <a:cubicBezTo>
                    <a:pt x="1071" y="2400"/>
                    <a:pt x="1339" y="2034"/>
                    <a:pt x="1464" y="1704"/>
                  </a:cubicBezTo>
                  <a:cubicBezTo>
                    <a:pt x="1687" y="1142"/>
                    <a:pt x="1776" y="54"/>
                    <a:pt x="902" y="27"/>
                  </a:cubicBezTo>
                  <a:cubicBezTo>
                    <a:pt x="81" y="0"/>
                    <a:pt x="1" y="1347"/>
                    <a:pt x="188" y="190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20"/>
            <p:cNvSpPr/>
            <p:nvPr/>
          </p:nvSpPr>
          <p:spPr>
            <a:xfrm>
              <a:off x="8801825" y="2832405"/>
              <a:ext cx="425444" cy="289994"/>
            </a:xfrm>
            <a:custGeom>
              <a:avLst/>
              <a:gdLst/>
              <a:ahLst/>
              <a:cxnLst/>
              <a:rect l="l" t="t" r="r" b="b"/>
              <a:pathLst>
                <a:path w="3810" h="2597" extrusionOk="0">
                  <a:moveTo>
                    <a:pt x="2605" y="72"/>
                  </a:moveTo>
                  <a:cubicBezTo>
                    <a:pt x="2953" y="0"/>
                    <a:pt x="3364" y="9"/>
                    <a:pt x="3596" y="268"/>
                  </a:cubicBezTo>
                  <a:cubicBezTo>
                    <a:pt x="3765" y="438"/>
                    <a:pt x="3810" y="696"/>
                    <a:pt x="3783" y="937"/>
                  </a:cubicBezTo>
                  <a:cubicBezTo>
                    <a:pt x="3658" y="2025"/>
                    <a:pt x="2222" y="2596"/>
                    <a:pt x="1312" y="2061"/>
                  </a:cubicBezTo>
                  <a:cubicBezTo>
                    <a:pt x="1" y="1276"/>
                    <a:pt x="1811" y="250"/>
                    <a:pt x="2605" y="72"/>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20"/>
            <p:cNvSpPr/>
            <p:nvPr/>
          </p:nvSpPr>
          <p:spPr>
            <a:xfrm>
              <a:off x="9549830" y="2030458"/>
              <a:ext cx="116690" cy="149519"/>
            </a:xfrm>
            <a:custGeom>
              <a:avLst/>
              <a:gdLst/>
              <a:ahLst/>
              <a:cxnLst/>
              <a:rect l="l" t="t" r="r" b="b"/>
              <a:pathLst>
                <a:path w="1045" h="1339" extrusionOk="0">
                  <a:moveTo>
                    <a:pt x="242" y="331"/>
                  </a:moveTo>
                  <a:cubicBezTo>
                    <a:pt x="153" y="473"/>
                    <a:pt x="63" y="616"/>
                    <a:pt x="37" y="777"/>
                  </a:cubicBezTo>
                  <a:cubicBezTo>
                    <a:pt x="1" y="946"/>
                    <a:pt x="45" y="1134"/>
                    <a:pt x="170" y="1232"/>
                  </a:cubicBezTo>
                  <a:cubicBezTo>
                    <a:pt x="313" y="1339"/>
                    <a:pt x="509" y="1321"/>
                    <a:pt x="652" y="1223"/>
                  </a:cubicBezTo>
                  <a:cubicBezTo>
                    <a:pt x="795" y="1134"/>
                    <a:pt x="893" y="973"/>
                    <a:pt x="946" y="812"/>
                  </a:cubicBezTo>
                  <a:cubicBezTo>
                    <a:pt x="1045" y="518"/>
                    <a:pt x="1000" y="134"/>
                    <a:pt x="723"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20"/>
            <p:cNvSpPr/>
            <p:nvPr/>
          </p:nvSpPr>
          <p:spPr>
            <a:xfrm>
              <a:off x="8805680" y="1924821"/>
              <a:ext cx="371733" cy="206357"/>
            </a:xfrm>
            <a:custGeom>
              <a:avLst/>
              <a:gdLst/>
              <a:ahLst/>
              <a:cxnLst/>
              <a:rect l="l" t="t" r="r" b="b"/>
              <a:pathLst>
                <a:path w="3329" h="1848" extrusionOk="0">
                  <a:moveTo>
                    <a:pt x="1856" y="19"/>
                  </a:moveTo>
                  <a:cubicBezTo>
                    <a:pt x="1981" y="1"/>
                    <a:pt x="2115" y="10"/>
                    <a:pt x="2249" y="28"/>
                  </a:cubicBezTo>
                  <a:cubicBezTo>
                    <a:pt x="2517" y="81"/>
                    <a:pt x="2757" y="224"/>
                    <a:pt x="2864" y="474"/>
                  </a:cubicBezTo>
                  <a:cubicBezTo>
                    <a:pt x="3328" y="1517"/>
                    <a:pt x="1758" y="1848"/>
                    <a:pt x="1089" y="1535"/>
                  </a:cubicBezTo>
                  <a:cubicBezTo>
                    <a:pt x="1" y="1018"/>
                    <a:pt x="1054" y="108"/>
                    <a:pt x="1856" y="19"/>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41" name="Google Shape;2741;p20"/>
          <p:cNvSpPr/>
          <p:nvPr/>
        </p:nvSpPr>
        <p:spPr>
          <a:xfrm>
            <a:off x="-1749025" y="-1912625"/>
            <a:ext cx="3976500" cy="3976500"/>
          </a:xfrm>
          <a:prstGeom prst="ellipse">
            <a:avLst/>
          </a:prstGeom>
          <a:gradFill>
            <a:gsLst>
              <a:gs pos="0">
                <a:srgbClr val="FED002">
                  <a:alpha val="39215"/>
                </a:srgbClr>
              </a:gs>
              <a:gs pos="68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20"/>
          <p:cNvSpPr/>
          <p:nvPr/>
        </p:nvSpPr>
        <p:spPr>
          <a:xfrm>
            <a:off x="7350525" y="-594975"/>
            <a:ext cx="3976500" cy="3976500"/>
          </a:xfrm>
          <a:prstGeom prst="ellipse">
            <a:avLst/>
          </a:prstGeom>
          <a:gradFill>
            <a:gsLst>
              <a:gs pos="0">
                <a:srgbClr val="FED002">
                  <a:alpha val="39215"/>
                </a:srgbClr>
              </a:gs>
              <a:gs pos="68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20"/>
          <p:cNvSpPr txBox="1">
            <a:spLocks noGrp="1"/>
          </p:cNvSpPr>
          <p:nvPr>
            <p:ph type="title"/>
          </p:nvPr>
        </p:nvSpPr>
        <p:spPr>
          <a:xfrm>
            <a:off x="720000" y="5394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4"/>
        <p:cNvGrpSpPr/>
        <p:nvPr/>
      </p:nvGrpSpPr>
      <p:grpSpPr>
        <a:xfrm>
          <a:off x="0" y="0"/>
          <a:ext cx="0" cy="0"/>
          <a:chOff x="0" y="0"/>
          <a:chExt cx="0" cy="0"/>
        </a:xfrm>
      </p:grpSpPr>
      <p:grpSp>
        <p:nvGrpSpPr>
          <p:cNvPr id="285" name="Google Shape;285;p3"/>
          <p:cNvGrpSpPr/>
          <p:nvPr/>
        </p:nvGrpSpPr>
        <p:grpSpPr>
          <a:xfrm>
            <a:off x="-614430" y="4521042"/>
            <a:ext cx="2981530" cy="972425"/>
            <a:chOff x="13904484" y="1555576"/>
            <a:chExt cx="2981530" cy="972425"/>
          </a:xfrm>
        </p:grpSpPr>
        <p:sp>
          <p:nvSpPr>
            <p:cNvPr id="286" name="Google Shape;286;p3"/>
            <p:cNvSpPr/>
            <p:nvPr/>
          </p:nvSpPr>
          <p:spPr>
            <a:xfrm>
              <a:off x="13915567" y="1555576"/>
              <a:ext cx="2961400" cy="972425"/>
            </a:xfrm>
            <a:custGeom>
              <a:avLst/>
              <a:gdLst/>
              <a:ahLst/>
              <a:cxnLst/>
              <a:rect l="l" t="t" r="r" b="b"/>
              <a:pathLst>
                <a:path w="118456" h="38897" extrusionOk="0">
                  <a:moveTo>
                    <a:pt x="1330" y="34580"/>
                  </a:moveTo>
                  <a:cubicBezTo>
                    <a:pt x="5488" y="40306"/>
                    <a:pt x="26166" y="37873"/>
                    <a:pt x="42817" y="38249"/>
                  </a:cubicBezTo>
                  <a:cubicBezTo>
                    <a:pt x="59468" y="38625"/>
                    <a:pt x="89055" y="36924"/>
                    <a:pt x="101237" y="36838"/>
                  </a:cubicBezTo>
                  <a:cubicBezTo>
                    <a:pt x="113419" y="36752"/>
                    <a:pt x="113363" y="40830"/>
                    <a:pt x="115908" y="37735"/>
                  </a:cubicBezTo>
                  <a:cubicBezTo>
                    <a:pt x="118453" y="34640"/>
                    <a:pt x="119801" y="21813"/>
                    <a:pt x="116507" y="18269"/>
                  </a:cubicBezTo>
                  <a:cubicBezTo>
                    <a:pt x="113213" y="14725"/>
                    <a:pt x="100254" y="19218"/>
                    <a:pt x="96143" y="16472"/>
                  </a:cubicBezTo>
                  <a:cubicBezTo>
                    <a:pt x="92032" y="13727"/>
                    <a:pt x="104886" y="3893"/>
                    <a:pt x="91840" y="1796"/>
                  </a:cubicBezTo>
                  <a:cubicBezTo>
                    <a:pt x="78795" y="-301"/>
                    <a:pt x="32955" y="-1572"/>
                    <a:pt x="17870" y="3892"/>
                  </a:cubicBezTo>
                  <a:cubicBezTo>
                    <a:pt x="2785" y="9356"/>
                    <a:pt x="-2828" y="28854"/>
                    <a:pt x="1330" y="34580"/>
                  </a:cubicBezTo>
                  <a:close/>
                </a:path>
              </a:pathLst>
            </a:custGeom>
            <a:gradFill>
              <a:gsLst>
                <a:gs pos="0">
                  <a:schemeClr val="accent6"/>
                </a:gs>
                <a:gs pos="100000">
                  <a:schemeClr val="accent5"/>
                </a:gs>
              </a:gsLst>
              <a:lin ang="5400012" scaled="0"/>
            </a:gradFill>
            <a:ln>
              <a:noFill/>
            </a:ln>
          </p:spPr>
        </p:sp>
        <p:sp>
          <p:nvSpPr>
            <p:cNvPr id="287" name="Google Shape;287;p3"/>
            <p:cNvSpPr/>
            <p:nvPr/>
          </p:nvSpPr>
          <p:spPr>
            <a:xfrm>
              <a:off x="15435511" y="1617020"/>
              <a:ext cx="950471" cy="385571"/>
            </a:xfrm>
            <a:custGeom>
              <a:avLst/>
              <a:gdLst/>
              <a:ahLst/>
              <a:cxnLst/>
              <a:rect l="l" t="t" r="r" b="b"/>
              <a:pathLst>
                <a:path w="8512" h="3453" extrusionOk="0">
                  <a:moveTo>
                    <a:pt x="224" y="54"/>
                  </a:moveTo>
                  <a:cubicBezTo>
                    <a:pt x="1" y="1089"/>
                    <a:pt x="1" y="2346"/>
                    <a:pt x="224" y="3381"/>
                  </a:cubicBezTo>
                  <a:lnTo>
                    <a:pt x="224" y="3381"/>
                  </a:lnTo>
                  <a:cubicBezTo>
                    <a:pt x="2918" y="3453"/>
                    <a:pt x="5594" y="3453"/>
                    <a:pt x="8289" y="3381"/>
                  </a:cubicBezTo>
                  <a:lnTo>
                    <a:pt x="8289" y="3381"/>
                  </a:lnTo>
                  <a:cubicBezTo>
                    <a:pt x="8512" y="2346"/>
                    <a:pt x="8512" y="1089"/>
                    <a:pt x="8289" y="54"/>
                  </a:cubicBezTo>
                  <a:lnTo>
                    <a:pt x="8289" y="54"/>
                  </a:lnTo>
                  <a:cubicBezTo>
                    <a:pt x="6942" y="18"/>
                    <a:pt x="5594" y="0"/>
                    <a:pt x="4256" y="0"/>
                  </a:cubicBezTo>
                  <a:lnTo>
                    <a:pt x="4256" y="0"/>
                  </a:lnTo>
                  <a:cubicBezTo>
                    <a:pt x="2909" y="0"/>
                    <a:pt x="1571" y="18"/>
                    <a:pt x="224"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
            <p:cNvSpPr/>
            <p:nvPr/>
          </p:nvSpPr>
          <p:spPr>
            <a:xfrm>
              <a:off x="14927551" y="2067251"/>
              <a:ext cx="950360" cy="385571"/>
            </a:xfrm>
            <a:custGeom>
              <a:avLst/>
              <a:gdLst/>
              <a:ahLst/>
              <a:cxnLst/>
              <a:rect l="l" t="t" r="r" b="b"/>
              <a:pathLst>
                <a:path w="8511" h="3453" extrusionOk="0">
                  <a:moveTo>
                    <a:pt x="223" y="54"/>
                  </a:moveTo>
                  <a:cubicBezTo>
                    <a:pt x="0" y="1089"/>
                    <a:pt x="0" y="2347"/>
                    <a:pt x="223" y="3373"/>
                  </a:cubicBezTo>
                  <a:lnTo>
                    <a:pt x="223" y="3373"/>
                  </a:lnTo>
                  <a:cubicBezTo>
                    <a:pt x="2917"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08" y="1"/>
                    <a:pt x="1570" y="18"/>
                    <a:pt x="223"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
            <p:cNvSpPr/>
            <p:nvPr/>
          </p:nvSpPr>
          <p:spPr>
            <a:xfrm>
              <a:off x="14412556" y="1617020"/>
              <a:ext cx="949355" cy="385571"/>
            </a:xfrm>
            <a:custGeom>
              <a:avLst/>
              <a:gdLst/>
              <a:ahLst/>
              <a:cxnLst/>
              <a:rect l="l" t="t" r="r" b="b"/>
              <a:pathLst>
                <a:path w="8502" h="3453" extrusionOk="0">
                  <a:moveTo>
                    <a:pt x="223" y="54"/>
                  </a:moveTo>
                  <a:cubicBezTo>
                    <a:pt x="0" y="1089"/>
                    <a:pt x="0" y="2346"/>
                    <a:pt x="223" y="3381"/>
                  </a:cubicBezTo>
                  <a:lnTo>
                    <a:pt x="223" y="3381"/>
                  </a:lnTo>
                  <a:cubicBezTo>
                    <a:pt x="2908" y="3453"/>
                    <a:pt x="5594" y="3453"/>
                    <a:pt x="8279" y="3381"/>
                  </a:cubicBezTo>
                  <a:lnTo>
                    <a:pt x="8279" y="3381"/>
                  </a:lnTo>
                  <a:cubicBezTo>
                    <a:pt x="8502" y="2346"/>
                    <a:pt x="8502" y="1089"/>
                    <a:pt x="8279" y="54"/>
                  </a:cubicBezTo>
                  <a:lnTo>
                    <a:pt x="8279" y="54"/>
                  </a:lnTo>
                  <a:cubicBezTo>
                    <a:pt x="6941" y="18"/>
                    <a:pt x="5594" y="0"/>
                    <a:pt x="4255" y="0"/>
                  </a:cubicBezTo>
                  <a:lnTo>
                    <a:pt x="4255" y="0"/>
                  </a:lnTo>
                  <a:cubicBezTo>
                    <a:pt x="2908" y="0"/>
                    <a:pt x="1561" y="18"/>
                    <a:pt x="223"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
            <p:cNvSpPr/>
            <p:nvPr/>
          </p:nvSpPr>
          <p:spPr>
            <a:xfrm>
              <a:off x="15935655" y="2067251"/>
              <a:ext cx="950360" cy="385571"/>
            </a:xfrm>
            <a:custGeom>
              <a:avLst/>
              <a:gdLst/>
              <a:ahLst/>
              <a:cxnLst/>
              <a:rect l="l" t="t" r="r" b="b"/>
              <a:pathLst>
                <a:path w="8511" h="3453" extrusionOk="0">
                  <a:moveTo>
                    <a:pt x="223" y="54"/>
                  </a:moveTo>
                  <a:cubicBezTo>
                    <a:pt x="0" y="1089"/>
                    <a:pt x="0" y="2347"/>
                    <a:pt x="223" y="3373"/>
                  </a:cubicBezTo>
                  <a:lnTo>
                    <a:pt x="223" y="3373"/>
                  </a:lnTo>
                  <a:cubicBezTo>
                    <a:pt x="2917"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17" y="1"/>
                    <a:pt x="1570" y="18"/>
                    <a:pt x="223"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
            <p:cNvSpPr/>
            <p:nvPr/>
          </p:nvSpPr>
          <p:spPr>
            <a:xfrm>
              <a:off x="13904484" y="2067251"/>
              <a:ext cx="950360" cy="385571"/>
            </a:xfrm>
            <a:custGeom>
              <a:avLst/>
              <a:gdLst/>
              <a:ahLst/>
              <a:cxnLst/>
              <a:rect l="l" t="t" r="r" b="b"/>
              <a:pathLst>
                <a:path w="8511" h="3453" extrusionOk="0">
                  <a:moveTo>
                    <a:pt x="223" y="54"/>
                  </a:moveTo>
                  <a:cubicBezTo>
                    <a:pt x="0" y="1089"/>
                    <a:pt x="0" y="2347"/>
                    <a:pt x="223" y="3373"/>
                  </a:cubicBezTo>
                  <a:lnTo>
                    <a:pt x="223" y="3373"/>
                  </a:lnTo>
                  <a:cubicBezTo>
                    <a:pt x="2909" y="3453"/>
                    <a:pt x="5594" y="3453"/>
                    <a:pt x="8279" y="3373"/>
                  </a:cubicBezTo>
                  <a:lnTo>
                    <a:pt x="8279" y="3373"/>
                  </a:lnTo>
                  <a:cubicBezTo>
                    <a:pt x="8511" y="2347"/>
                    <a:pt x="8511" y="1089"/>
                    <a:pt x="8279" y="54"/>
                  </a:cubicBezTo>
                  <a:lnTo>
                    <a:pt x="8279" y="54"/>
                  </a:lnTo>
                  <a:cubicBezTo>
                    <a:pt x="6941" y="18"/>
                    <a:pt x="5594" y="1"/>
                    <a:pt x="4256" y="1"/>
                  </a:cubicBezTo>
                  <a:lnTo>
                    <a:pt x="4256" y="1"/>
                  </a:lnTo>
                  <a:cubicBezTo>
                    <a:pt x="2909" y="1"/>
                    <a:pt x="1570" y="18"/>
                    <a:pt x="223" y="54"/>
                  </a:cubicBezTo>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
            <p:cNvSpPr/>
            <p:nvPr/>
          </p:nvSpPr>
          <p:spPr>
            <a:xfrm>
              <a:off x="14906647" y="2054233"/>
              <a:ext cx="973384" cy="222325"/>
            </a:xfrm>
            <a:custGeom>
              <a:avLst/>
              <a:gdLst/>
              <a:ahLst/>
              <a:cxnLst/>
              <a:rect l="l" t="t" r="r" b="b"/>
              <a:pathLst>
                <a:path w="8717" h="1991" extrusionOk="0">
                  <a:moveTo>
                    <a:pt x="4635" y="0"/>
                  </a:moveTo>
                  <a:cubicBezTo>
                    <a:pt x="2550" y="0"/>
                    <a:pt x="376" y="43"/>
                    <a:pt x="251" y="118"/>
                  </a:cubicBezTo>
                  <a:cubicBezTo>
                    <a:pt x="1" y="251"/>
                    <a:pt x="251" y="1991"/>
                    <a:pt x="251" y="1991"/>
                  </a:cubicBezTo>
                  <a:cubicBezTo>
                    <a:pt x="251" y="1991"/>
                    <a:pt x="108" y="501"/>
                    <a:pt x="4354" y="278"/>
                  </a:cubicBezTo>
                  <a:cubicBezTo>
                    <a:pt x="4629" y="263"/>
                    <a:pt x="4886" y="256"/>
                    <a:pt x="5127" y="256"/>
                  </a:cubicBezTo>
                  <a:cubicBezTo>
                    <a:pt x="8606" y="256"/>
                    <a:pt x="8645" y="1723"/>
                    <a:pt x="8645" y="1723"/>
                  </a:cubicBezTo>
                  <a:cubicBezTo>
                    <a:pt x="8645" y="1723"/>
                    <a:pt x="8717" y="278"/>
                    <a:pt x="8494" y="118"/>
                  </a:cubicBezTo>
                  <a:cubicBezTo>
                    <a:pt x="8387" y="36"/>
                    <a:pt x="6549" y="0"/>
                    <a:pt x="4635" y="0"/>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
            <p:cNvSpPr/>
            <p:nvPr/>
          </p:nvSpPr>
          <p:spPr>
            <a:xfrm>
              <a:off x="15946714" y="2008561"/>
              <a:ext cx="925591" cy="156443"/>
            </a:xfrm>
            <a:custGeom>
              <a:avLst/>
              <a:gdLst/>
              <a:ahLst/>
              <a:cxnLst/>
              <a:rect l="l" t="t" r="r" b="b"/>
              <a:pathLst>
                <a:path w="8289" h="1401" extrusionOk="0">
                  <a:moveTo>
                    <a:pt x="0" y="1401"/>
                  </a:moveTo>
                  <a:cubicBezTo>
                    <a:pt x="348" y="357"/>
                    <a:pt x="3783" y="785"/>
                    <a:pt x="5603" y="767"/>
                  </a:cubicBezTo>
                  <a:cubicBezTo>
                    <a:pt x="7423" y="741"/>
                    <a:pt x="8288" y="1151"/>
                    <a:pt x="8288" y="1151"/>
                  </a:cubicBezTo>
                  <a:lnTo>
                    <a:pt x="8190" y="580"/>
                  </a:lnTo>
                  <a:cubicBezTo>
                    <a:pt x="8190" y="580"/>
                    <a:pt x="4006" y="0"/>
                    <a:pt x="125" y="580"/>
                  </a:cubicBezTo>
                  <a:cubicBezTo>
                    <a:pt x="125" y="580"/>
                    <a:pt x="27" y="1106"/>
                    <a:pt x="0" y="140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
            <p:cNvSpPr/>
            <p:nvPr/>
          </p:nvSpPr>
          <p:spPr>
            <a:xfrm>
              <a:off x="16066198" y="2113082"/>
              <a:ext cx="451462" cy="274138"/>
            </a:xfrm>
            <a:custGeom>
              <a:avLst/>
              <a:gdLst/>
              <a:ahLst/>
              <a:cxnLst/>
              <a:rect l="l" t="t" r="r" b="b"/>
              <a:pathLst>
                <a:path w="4043" h="2455" extrusionOk="0">
                  <a:moveTo>
                    <a:pt x="1437" y="2418"/>
                  </a:moveTo>
                  <a:cubicBezTo>
                    <a:pt x="1848" y="2454"/>
                    <a:pt x="2285" y="2418"/>
                    <a:pt x="2642" y="2213"/>
                  </a:cubicBezTo>
                  <a:cubicBezTo>
                    <a:pt x="4042" y="1393"/>
                    <a:pt x="2517" y="1"/>
                    <a:pt x="1384" y="224"/>
                  </a:cubicBezTo>
                  <a:cubicBezTo>
                    <a:pt x="117" y="474"/>
                    <a:pt x="1" y="2311"/>
                    <a:pt x="1437"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
            <p:cNvSpPr/>
            <p:nvPr/>
          </p:nvSpPr>
          <p:spPr>
            <a:xfrm>
              <a:off x="16451785" y="2229662"/>
              <a:ext cx="73811" cy="112670"/>
            </a:xfrm>
            <a:custGeom>
              <a:avLst/>
              <a:gdLst/>
              <a:ahLst/>
              <a:cxnLst/>
              <a:rect l="l" t="t" r="r" b="b"/>
              <a:pathLst>
                <a:path w="661" h="1009" extrusionOk="0">
                  <a:moveTo>
                    <a:pt x="0" y="884"/>
                  </a:moveTo>
                  <a:cubicBezTo>
                    <a:pt x="54" y="696"/>
                    <a:pt x="36" y="491"/>
                    <a:pt x="107" y="313"/>
                  </a:cubicBezTo>
                  <a:cubicBezTo>
                    <a:pt x="188" y="134"/>
                    <a:pt x="438" y="1"/>
                    <a:pt x="580" y="134"/>
                  </a:cubicBezTo>
                  <a:cubicBezTo>
                    <a:pt x="661" y="215"/>
                    <a:pt x="661" y="340"/>
                    <a:pt x="661" y="447"/>
                  </a:cubicBezTo>
                  <a:cubicBezTo>
                    <a:pt x="652" y="572"/>
                    <a:pt x="643" y="705"/>
                    <a:pt x="580" y="812"/>
                  </a:cubicBezTo>
                  <a:cubicBezTo>
                    <a:pt x="518" y="928"/>
                    <a:pt x="402" y="1009"/>
                    <a:pt x="277" y="99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
            <p:cNvSpPr/>
            <p:nvPr/>
          </p:nvSpPr>
          <p:spPr>
            <a:xfrm>
              <a:off x="16163907" y="1693771"/>
              <a:ext cx="198317" cy="267996"/>
            </a:xfrm>
            <a:custGeom>
              <a:avLst/>
              <a:gdLst/>
              <a:ahLst/>
              <a:cxnLst/>
              <a:rect l="l" t="t" r="r" b="b"/>
              <a:pathLst>
                <a:path w="1776" h="2400" extrusionOk="0">
                  <a:moveTo>
                    <a:pt x="188" y="1909"/>
                  </a:moveTo>
                  <a:cubicBezTo>
                    <a:pt x="268" y="2141"/>
                    <a:pt x="464" y="2355"/>
                    <a:pt x="714" y="2373"/>
                  </a:cubicBezTo>
                  <a:cubicBezTo>
                    <a:pt x="1071" y="2400"/>
                    <a:pt x="1329" y="2043"/>
                    <a:pt x="1463" y="1704"/>
                  </a:cubicBezTo>
                  <a:cubicBezTo>
                    <a:pt x="1677" y="1142"/>
                    <a:pt x="1776" y="63"/>
                    <a:pt x="901" y="27"/>
                  </a:cubicBezTo>
                  <a:cubicBezTo>
                    <a:pt x="81" y="0"/>
                    <a:pt x="0" y="1347"/>
                    <a:pt x="188" y="1909"/>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
            <p:cNvSpPr/>
            <p:nvPr/>
          </p:nvSpPr>
          <p:spPr>
            <a:xfrm>
              <a:off x="15200555" y="1631015"/>
              <a:ext cx="723366" cy="439402"/>
            </a:xfrm>
            <a:custGeom>
              <a:avLst/>
              <a:gdLst/>
              <a:ahLst/>
              <a:cxnLst/>
              <a:rect l="l" t="t" r="r" b="b"/>
              <a:pathLst>
                <a:path w="6478" h="3935" extrusionOk="0">
                  <a:moveTo>
                    <a:pt x="4149" y="330"/>
                  </a:moveTo>
                  <a:cubicBezTo>
                    <a:pt x="4515" y="143"/>
                    <a:pt x="4952" y="0"/>
                    <a:pt x="5335" y="143"/>
                  </a:cubicBezTo>
                  <a:cubicBezTo>
                    <a:pt x="5630" y="250"/>
                    <a:pt x="5844" y="491"/>
                    <a:pt x="6031" y="741"/>
                  </a:cubicBezTo>
                  <a:cubicBezTo>
                    <a:pt x="6263" y="1035"/>
                    <a:pt x="6477" y="1374"/>
                    <a:pt x="6450" y="1749"/>
                  </a:cubicBezTo>
                  <a:cubicBezTo>
                    <a:pt x="6290" y="3934"/>
                    <a:pt x="1" y="2427"/>
                    <a:pt x="4149" y="33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
            <p:cNvSpPr/>
            <p:nvPr/>
          </p:nvSpPr>
          <p:spPr>
            <a:xfrm>
              <a:off x="14974429" y="2058365"/>
              <a:ext cx="738217" cy="362688"/>
            </a:xfrm>
            <a:custGeom>
              <a:avLst/>
              <a:gdLst/>
              <a:ahLst/>
              <a:cxnLst/>
              <a:rect l="l" t="t" r="r" b="b"/>
              <a:pathLst>
                <a:path w="6611" h="3248" extrusionOk="0">
                  <a:moveTo>
                    <a:pt x="4586" y="2543"/>
                  </a:moveTo>
                  <a:cubicBezTo>
                    <a:pt x="4791" y="2462"/>
                    <a:pt x="4978" y="2346"/>
                    <a:pt x="5077" y="2150"/>
                  </a:cubicBezTo>
                  <a:cubicBezTo>
                    <a:pt x="5264" y="1758"/>
                    <a:pt x="4961" y="1294"/>
                    <a:pt x="4604" y="1035"/>
                  </a:cubicBezTo>
                  <a:cubicBezTo>
                    <a:pt x="3230" y="0"/>
                    <a:pt x="63" y="491"/>
                    <a:pt x="0" y="2578"/>
                  </a:cubicBezTo>
                  <a:cubicBezTo>
                    <a:pt x="0" y="2721"/>
                    <a:pt x="9" y="2882"/>
                    <a:pt x="99" y="2998"/>
                  </a:cubicBezTo>
                  <a:cubicBezTo>
                    <a:pt x="259" y="3230"/>
                    <a:pt x="580" y="3247"/>
                    <a:pt x="848" y="3230"/>
                  </a:cubicBezTo>
                  <a:cubicBezTo>
                    <a:pt x="1927" y="3176"/>
                    <a:pt x="2944" y="2944"/>
                    <a:pt x="3988" y="2730"/>
                  </a:cubicBezTo>
                  <a:cubicBezTo>
                    <a:pt x="4782" y="2569"/>
                    <a:pt x="5469" y="2230"/>
                    <a:pt x="6245" y="2061"/>
                  </a:cubicBezTo>
                  <a:cubicBezTo>
                    <a:pt x="6397" y="2025"/>
                    <a:pt x="6611" y="2061"/>
                    <a:pt x="6593" y="2213"/>
                  </a:cubicBezTo>
                  <a:cubicBezTo>
                    <a:pt x="6004" y="2489"/>
                    <a:pt x="5380" y="2685"/>
                    <a:pt x="4729" y="278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
            <p:cNvSpPr/>
            <p:nvPr/>
          </p:nvSpPr>
          <p:spPr>
            <a:xfrm>
              <a:off x="15166719" y="1668870"/>
              <a:ext cx="191394" cy="244100"/>
            </a:xfrm>
            <a:custGeom>
              <a:avLst/>
              <a:gdLst/>
              <a:ahLst/>
              <a:cxnLst/>
              <a:rect l="l" t="t" r="r" b="b"/>
              <a:pathLst>
                <a:path w="1714" h="2186" extrusionOk="0">
                  <a:moveTo>
                    <a:pt x="562" y="357"/>
                  </a:moveTo>
                  <a:cubicBezTo>
                    <a:pt x="241" y="553"/>
                    <a:pt x="27" y="919"/>
                    <a:pt x="18" y="1303"/>
                  </a:cubicBezTo>
                  <a:cubicBezTo>
                    <a:pt x="0" y="1686"/>
                    <a:pt x="259" y="2105"/>
                    <a:pt x="643" y="2150"/>
                  </a:cubicBezTo>
                  <a:cubicBezTo>
                    <a:pt x="928" y="2186"/>
                    <a:pt x="1196" y="1998"/>
                    <a:pt x="1374" y="1775"/>
                  </a:cubicBezTo>
                  <a:cubicBezTo>
                    <a:pt x="1597" y="1490"/>
                    <a:pt x="1713" y="1106"/>
                    <a:pt x="1642" y="750"/>
                  </a:cubicBezTo>
                  <a:cubicBezTo>
                    <a:pt x="1561" y="402"/>
                    <a:pt x="1294" y="80"/>
                    <a:pt x="937"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
            <p:cNvSpPr/>
            <p:nvPr/>
          </p:nvSpPr>
          <p:spPr>
            <a:xfrm>
              <a:off x="14454395" y="1694777"/>
              <a:ext cx="425444" cy="289994"/>
            </a:xfrm>
            <a:custGeom>
              <a:avLst/>
              <a:gdLst/>
              <a:ahLst/>
              <a:cxnLst/>
              <a:rect l="l" t="t" r="r" b="b"/>
              <a:pathLst>
                <a:path w="3810" h="2597" extrusionOk="0">
                  <a:moveTo>
                    <a:pt x="2606" y="71"/>
                  </a:moveTo>
                  <a:cubicBezTo>
                    <a:pt x="2954" y="0"/>
                    <a:pt x="3364" y="9"/>
                    <a:pt x="3605" y="268"/>
                  </a:cubicBezTo>
                  <a:cubicBezTo>
                    <a:pt x="3765" y="437"/>
                    <a:pt x="3810" y="696"/>
                    <a:pt x="3783" y="937"/>
                  </a:cubicBezTo>
                  <a:cubicBezTo>
                    <a:pt x="3658" y="2025"/>
                    <a:pt x="2222" y="2596"/>
                    <a:pt x="1312" y="2061"/>
                  </a:cubicBezTo>
                  <a:cubicBezTo>
                    <a:pt x="1" y="1276"/>
                    <a:pt x="1812" y="250"/>
                    <a:pt x="2606" y="7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
            <p:cNvSpPr/>
            <p:nvPr/>
          </p:nvSpPr>
          <p:spPr>
            <a:xfrm>
              <a:off x="13931458" y="2126035"/>
              <a:ext cx="123613" cy="167497"/>
            </a:xfrm>
            <a:custGeom>
              <a:avLst/>
              <a:gdLst/>
              <a:ahLst/>
              <a:cxnLst/>
              <a:rect l="l" t="t" r="r" b="b"/>
              <a:pathLst>
                <a:path w="1107" h="1500" extrusionOk="0">
                  <a:moveTo>
                    <a:pt x="509" y="179"/>
                  </a:moveTo>
                  <a:cubicBezTo>
                    <a:pt x="188" y="411"/>
                    <a:pt x="0" y="822"/>
                    <a:pt x="36" y="1214"/>
                  </a:cubicBezTo>
                  <a:cubicBezTo>
                    <a:pt x="45" y="1339"/>
                    <a:pt x="107" y="1482"/>
                    <a:pt x="223" y="1491"/>
                  </a:cubicBezTo>
                  <a:cubicBezTo>
                    <a:pt x="277" y="1500"/>
                    <a:pt x="330" y="1473"/>
                    <a:pt x="375" y="1446"/>
                  </a:cubicBezTo>
                  <a:cubicBezTo>
                    <a:pt x="866" y="1170"/>
                    <a:pt x="1106" y="536"/>
                    <a:pt x="946"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
            <p:cNvSpPr/>
            <p:nvPr/>
          </p:nvSpPr>
          <p:spPr>
            <a:xfrm>
              <a:off x="14435523" y="2178854"/>
              <a:ext cx="339797" cy="247226"/>
            </a:xfrm>
            <a:custGeom>
              <a:avLst/>
              <a:gdLst/>
              <a:ahLst/>
              <a:cxnLst/>
              <a:rect l="l" t="t" r="r" b="b"/>
              <a:pathLst>
                <a:path w="3043" h="2214" extrusionOk="0">
                  <a:moveTo>
                    <a:pt x="1945" y="143"/>
                  </a:moveTo>
                  <a:cubicBezTo>
                    <a:pt x="2114" y="63"/>
                    <a:pt x="2302" y="1"/>
                    <a:pt x="2480" y="27"/>
                  </a:cubicBezTo>
                  <a:cubicBezTo>
                    <a:pt x="2543" y="36"/>
                    <a:pt x="2605" y="63"/>
                    <a:pt x="2659" y="90"/>
                  </a:cubicBezTo>
                  <a:cubicBezTo>
                    <a:pt x="2900" y="224"/>
                    <a:pt x="3042" y="518"/>
                    <a:pt x="3007" y="795"/>
                  </a:cubicBezTo>
                  <a:cubicBezTo>
                    <a:pt x="2837" y="2213"/>
                    <a:pt x="0" y="1071"/>
                    <a:pt x="1945" y="143"/>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
            <p:cNvSpPr/>
            <p:nvPr/>
          </p:nvSpPr>
          <p:spPr>
            <a:xfrm>
              <a:off x="15333997" y="1659825"/>
              <a:ext cx="156554" cy="236283"/>
            </a:xfrm>
            <a:custGeom>
              <a:avLst/>
              <a:gdLst/>
              <a:ahLst/>
              <a:cxnLst/>
              <a:rect l="l" t="t" r="r" b="b"/>
              <a:pathLst>
                <a:path w="1402" h="2116" extrusionOk="0">
                  <a:moveTo>
                    <a:pt x="795" y="1624"/>
                  </a:moveTo>
                  <a:cubicBezTo>
                    <a:pt x="991" y="1330"/>
                    <a:pt x="1402" y="1"/>
                    <a:pt x="661" y="322"/>
                  </a:cubicBezTo>
                  <a:cubicBezTo>
                    <a:pt x="1" y="599"/>
                    <a:pt x="474" y="2115"/>
                    <a:pt x="795" y="1624"/>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
            <p:cNvSpPr/>
            <p:nvPr/>
          </p:nvSpPr>
          <p:spPr>
            <a:xfrm>
              <a:off x="14836966" y="2020510"/>
              <a:ext cx="87769" cy="61862"/>
            </a:xfrm>
            <a:custGeom>
              <a:avLst/>
              <a:gdLst/>
              <a:ahLst/>
              <a:cxnLst/>
              <a:rect l="l" t="t" r="r" b="b"/>
              <a:pathLst>
                <a:path w="786" h="554" extrusionOk="0">
                  <a:moveTo>
                    <a:pt x="0" y="125"/>
                  </a:moveTo>
                  <a:cubicBezTo>
                    <a:pt x="161" y="27"/>
                    <a:pt x="375" y="0"/>
                    <a:pt x="553" y="72"/>
                  </a:cubicBezTo>
                  <a:cubicBezTo>
                    <a:pt x="616" y="89"/>
                    <a:pt x="669" y="116"/>
                    <a:pt x="705" y="170"/>
                  </a:cubicBezTo>
                  <a:cubicBezTo>
                    <a:pt x="785" y="286"/>
                    <a:pt x="705" y="473"/>
                    <a:pt x="571" y="518"/>
                  </a:cubicBezTo>
                  <a:cubicBezTo>
                    <a:pt x="438" y="553"/>
                    <a:pt x="277" y="482"/>
                    <a:pt x="206" y="357"/>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
            <p:cNvSpPr/>
            <p:nvPr/>
          </p:nvSpPr>
          <p:spPr>
            <a:xfrm>
              <a:off x="15898921" y="1958758"/>
              <a:ext cx="284969" cy="140586"/>
            </a:xfrm>
            <a:custGeom>
              <a:avLst/>
              <a:gdLst/>
              <a:ahLst/>
              <a:cxnLst/>
              <a:rect l="l" t="t" r="r" b="b"/>
              <a:pathLst>
                <a:path w="2552" h="1259" extrusionOk="0">
                  <a:moveTo>
                    <a:pt x="2552" y="625"/>
                  </a:moveTo>
                  <a:cubicBezTo>
                    <a:pt x="2507" y="544"/>
                    <a:pt x="2409" y="509"/>
                    <a:pt x="2311" y="491"/>
                  </a:cubicBezTo>
                  <a:cubicBezTo>
                    <a:pt x="1900" y="384"/>
                    <a:pt x="72" y="0"/>
                    <a:pt x="18" y="901"/>
                  </a:cubicBezTo>
                  <a:cubicBezTo>
                    <a:pt x="0" y="1258"/>
                    <a:pt x="411" y="1044"/>
                    <a:pt x="687" y="990"/>
                  </a:cubicBezTo>
                  <a:cubicBezTo>
                    <a:pt x="1312" y="865"/>
                    <a:pt x="1927" y="750"/>
                    <a:pt x="2552" y="625"/>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
            <p:cNvSpPr/>
            <p:nvPr/>
          </p:nvSpPr>
          <p:spPr>
            <a:xfrm>
              <a:off x="16663952" y="2404980"/>
              <a:ext cx="52929" cy="43996"/>
            </a:xfrm>
            <a:custGeom>
              <a:avLst/>
              <a:gdLst/>
              <a:ahLst/>
              <a:cxnLst/>
              <a:rect l="l" t="t" r="r" b="b"/>
              <a:pathLst>
                <a:path w="474" h="394" extrusionOk="0">
                  <a:moveTo>
                    <a:pt x="1" y="393"/>
                  </a:moveTo>
                  <a:lnTo>
                    <a:pt x="473" y="1"/>
                  </a:lnTo>
                  <a:lnTo>
                    <a:pt x="473" y="384"/>
                  </a:ln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7" name="Google Shape;307;p3"/>
          <p:cNvGrpSpPr/>
          <p:nvPr/>
        </p:nvGrpSpPr>
        <p:grpSpPr>
          <a:xfrm>
            <a:off x="-440873" y="78782"/>
            <a:ext cx="2022406" cy="1326008"/>
            <a:chOff x="8340452" y="1854088"/>
            <a:chExt cx="2022406" cy="1326008"/>
          </a:xfrm>
        </p:grpSpPr>
        <p:sp>
          <p:nvSpPr>
            <p:cNvPr id="308" name="Google Shape;308;p3"/>
            <p:cNvSpPr/>
            <p:nvPr/>
          </p:nvSpPr>
          <p:spPr>
            <a:xfrm>
              <a:off x="8735113" y="2211104"/>
              <a:ext cx="1203150" cy="627625"/>
            </a:xfrm>
            <a:custGeom>
              <a:avLst/>
              <a:gdLst/>
              <a:ahLst/>
              <a:cxnLst/>
              <a:rect l="l" t="t" r="r" b="b"/>
              <a:pathLst>
                <a:path w="48126" h="25105" extrusionOk="0">
                  <a:moveTo>
                    <a:pt x="2449" y="805"/>
                  </a:moveTo>
                  <a:cubicBezTo>
                    <a:pt x="-1663" y="1551"/>
                    <a:pt x="1559" y="3933"/>
                    <a:pt x="4258" y="4806"/>
                  </a:cubicBezTo>
                  <a:cubicBezTo>
                    <a:pt x="6957" y="5679"/>
                    <a:pt x="16180" y="3869"/>
                    <a:pt x="18641" y="6044"/>
                  </a:cubicBezTo>
                  <a:cubicBezTo>
                    <a:pt x="21102" y="8219"/>
                    <a:pt x="19975" y="15823"/>
                    <a:pt x="19022" y="17855"/>
                  </a:cubicBezTo>
                  <a:cubicBezTo>
                    <a:pt x="18070" y="19887"/>
                    <a:pt x="15911" y="18046"/>
                    <a:pt x="12926" y="18236"/>
                  </a:cubicBezTo>
                  <a:cubicBezTo>
                    <a:pt x="9942" y="18427"/>
                    <a:pt x="2560" y="18046"/>
                    <a:pt x="1115" y="18998"/>
                  </a:cubicBezTo>
                  <a:cubicBezTo>
                    <a:pt x="-330" y="19951"/>
                    <a:pt x="-1282" y="22935"/>
                    <a:pt x="4258" y="23951"/>
                  </a:cubicBezTo>
                  <a:cubicBezTo>
                    <a:pt x="9798" y="24967"/>
                    <a:pt x="27642" y="25062"/>
                    <a:pt x="34357" y="25094"/>
                  </a:cubicBezTo>
                  <a:cubicBezTo>
                    <a:pt x="41072" y="25126"/>
                    <a:pt x="43041" y="25158"/>
                    <a:pt x="44549" y="24142"/>
                  </a:cubicBezTo>
                  <a:cubicBezTo>
                    <a:pt x="46057" y="23126"/>
                    <a:pt x="45375" y="20236"/>
                    <a:pt x="43406" y="18998"/>
                  </a:cubicBezTo>
                  <a:cubicBezTo>
                    <a:pt x="41438" y="17760"/>
                    <a:pt x="35024" y="18808"/>
                    <a:pt x="32738" y="16712"/>
                  </a:cubicBezTo>
                  <a:cubicBezTo>
                    <a:pt x="30452" y="14617"/>
                    <a:pt x="27277" y="8457"/>
                    <a:pt x="29690" y="6425"/>
                  </a:cubicBezTo>
                  <a:cubicBezTo>
                    <a:pt x="32103" y="4393"/>
                    <a:pt x="44851" y="5536"/>
                    <a:pt x="47216" y="4520"/>
                  </a:cubicBezTo>
                  <a:cubicBezTo>
                    <a:pt x="49581" y="3504"/>
                    <a:pt x="46930" y="1028"/>
                    <a:pt x="43882" y="329"/>
                  </a:cubicBezTo>
                  <a:cubicBezTo>
                    <a:pt x="40834" y="-369"/>
                    <a:pt x="35834" y="250"/>
                    <a:pt x="28928" y="329"/>
                  </a:cubicBezTo>
                  <a:cubicBezTo>
                    <a:pt x="22023" y="408"/>
                    <a:pt x="6561" y="59"/>
                    <a:pt x="2449" y="805"/>
                  </a:cubicBezTo>
                  <a:close/>
                </a:path>
              </a:pathLst>
            </a:custGeom>
            <a:gradFill>
              <a:gsLst>
                <a:gs pos="0">
                  <a:schemeClr val="accent6"/>
                </a:gs>
                <a:gs pos="100000">
                  <a:schemeClr val="accent5"/>
                </a:gs>
              </a:gsLst>
              <a:lin ang="5400012" scaled="0"/>
            </a:gradFill>
            <a:ln>
              <a:noFill/>
            </a:ln>
          </p:spPr>
        </p:sp>
        <p:sp>
          <p:nvSpPr>
            <p:cNvPr id="309" name="Google Shape;309;p3"/>
            <p:cNvSpPr/>
            <p:nvPr/>
          </p:nvSpPr>
          <p:spPr>
            <a:xfrm>
              <a:off x="8773819" y="2794525"/>
              <a:ext cx="950471" cy="385571"/>
            </a:xfrm>
            <a:custGeom>
              <a:avLst/>
              <a:gdLst/>
              <a:ahLst/>
              <a:cxnLst/>
              <a:rect l="l" t="t" r="r" b="b"/>
              <a:pathLst>
                <a:path w="8512" h="3453" extrusionOk="0">
                  <a:moveTo>
                    <a:pt x="224" y="63"/>
                  </a:moveTo>
                  <a:cubicBezTo>
                    <a:pt x="1" y="1098"/>
                    <a:pt x="1" y="2347"/>
                    <a:pt x="224" y="3381"/>
                  </a:cubicBezTo>
                  <a:lnTo>
                    <a:pt x="224" y="3381"/>
                  </a:lnTo>
                  <a:cubicBezTo>
                    <a:pt x="2909" y="3453"/>
                    <a:pt x="5594" y="3453"/>
                    <a:pt x="8279" y="3381"/>
                  </a:cubicBezTo>
                  <a:lnTo>
                    <a:pt x="8279" y="3381"/>
                  </a:lnTo>
                  <a:cubicBezTo>
                    <a:pt x="8511" y="2347"/>
                    <a:pt x="8511" y="1098"/>
                    <a:pt x="8279" y="63"/>
                  </a:cubicBezTo>
                  <a:lnTo>
                    <a:pt x="8279" y="63"/>
                  </a:lnTo>
                  <a:cubicBezTo>
                    <a:pt x="6941" y="18"/>
                    <a:pt x="5594" y="0"/>
                    <a:pt x="4256" y="0"/>
                  </a:cubicBezTo>
                  <a:lnTo>
                    <a:pt x="4256" y="0"/>
                  </a:lnTo>
                  <a:cubicBezTo>
                    <a:pt x="2909" y="0"/>
                    <a:pt x="1571" y="18"/>
                    <a:pt x="224" y="63"/>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
            <p:cNvSpPr/>
            <p:nvPr/>
          </p:nvSpPr>
          <p:spPr>
            <a:xfrm>
              <a:off x="9350565" y="23243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594" y="0"/>
                    <a:pt x="4256" y="0"/>
                  </a:cubicBezTo>
                  <a:lnTo>
                    <a:pt x="4256" y="0"/>
                  </a:lnTo>
                  <a:cubicBezTo>
                    <a:pt x="2909"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
            <p:cNvSpPr/>
            <p:nvPr/>
          </p:nvSpPr>
          <p:spPr>
            <a:xfrm>
              <a:off x="8773820" y="1854088"/>
              <a:ext cx="950471" cy="385571"/>
            </a:xfrm>
            <a:custGeom>
              <a:avLst/>
              <a:gdLst/>
              <a:ahLst/>
              <a:cxnLst/>
              <a:rect l="l" t="t" r="r" b="b"/>
              <a:pathLst>
                <a:path w="8512" h="3453" extrusionOk="0">
                  <a:moveTo>
                    <a:pt x="223" y="54"/>
                  </a:moveTo>
                  <a:cubicBezTo>
                    <a:pt x="0" y="1089"/>
                    <a:pt x="0" y="2347"/>
                    <a:pt x="223" y="3373"/>
                  </a:cubicBezTo>
                  <a:lnTo>
                    <a:pt x="223" y="3373"/>
                  </a:lnTo>
                  <a:cubicBezTo>
                    <a:pt x="2918"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09" y="1"/>
                    <a:pt x="1570" y="18"/>
                    <a:pt x="223"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
            <p:cNvSpPr/>
            <p:nvPr/>
          </p:nvSpPr>
          <p:spPr>
            <a:xfrm>
              <a:off x="8340452" y="23243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603"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
            <p:cNvSpPr/>
            <p:nvPr/>
          </p:nvSpPr>
          <p:spPr>
            <a:xfrm>
              <a:off x="9362564" y="2266523"/>
              <a:ext cx="925591" cy="155549"/>
            </a:xfrm>
            <a:custGeom>
              <a:avLst/>
              <a:gdLst/>
              <a:ahLst/>
              <a:cxnLst/>
              <a:rect l="l" t="t" r="r" b="b"/>
              <a:pathLst>
                <a:path w="8289" h="1393" extrusionOk="0">
                  <a:moveTo>
                    <a:pt x="1" y="1393"/>
                  </a:moveTo>
                  <a:cubicBezTo>
                    <a:pt x="358" y="349"/>
                    <a:pt x="3783" y="777"/>
                    <a:pt x="5603" y="759"/>
                  </a:cubicBezTo>
                  <a:cubicBezTo>
                    <a:pt x="7423" y="741"/>
                    <a:pt x="8288" y="1143"/>
                    <a:pt x="8288" y="1143"/>
                  </a:cubicBezTo>
                  <a:lnTo>
                    <a:pt x="8190" y="572"/>
                  </a:lnTo>
                  <a:cubicBezTo>
                    <a:pt x="8190" y="572"/>
                    <a:pt x="4015" y="1"/>
                    <a:pt x="135" y="572"/>
                  </a:cubicBezTo>
                  <a:cubicBezTo>
                    <a:pt x="135" y="572"/>
                    <a:pt x="27" y="1098"/>
                    <a:pt x="1" y="139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
            <p:cNvSpPr/>
            <p:nvPr/>
          </p:nvSpPr>
          <p:spPr>
            <a:xfrm>
              <a:off x="8827732" y="2833410"/>
              <a:ext cx="108650" cy="122608"/>
            </a:xfrm>
            <a:custGeom>
              <a:avLst/>
              <a:gdLst/>
              <a:ahLst/>
              <a:cxnLst/>
              <a:rect l="l" t="t" r="r" b="b"/>
              <a:pathLst>
                <a:path w="973" h="1098" extrusionOk="0">
                  <a:moveTo>
                    <a:pt x="54" y="1008"/>
                  </a:moveTo>
                  <a:cubicBezTo>
                    <a:pt x="0" y="652"/>
                    <a:pt x="188" y="259"/>
                    <a:pt x="509" y="90"/>
                  </a:cubicBezTo>
                  <a:cubicBezTo>
                    <a:pt x="598" y="36"/>
                    <a:pt x="696" y="0"/>
                    <a:pt x="786" y="36"/>
                  </a:cubicBezTo>
                  <a:cubicBezTo>
                    <a:pt x="964" y="98"/>
                    <a:pt x="973" y="348"/>
                    <a:pt x="901" y="518"/>
                  </a:cubicBezTo>
                  <a:cubicBezTo>
                    <a:pt x="786" y="794"/>
                    <a:pt x="554" y="1008"/>
                    <a:pt x="268" y="109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
            <p:cNvSpPr/>
            <p:nvPr/>
          </p:nvSpPr>
          <p:spPr>
            <a:xfrm>
              <a:off x="8950177" y="2503704"/>
              <a:ext cx="108650" cy="122608"/>
            </a:xfrm>
            <a:custGeom>
              <a:avLst/>
              <a:gdLst/>
              <a:ahLst/>
              <a:cxnLst/>
              <a:rect l="l" t="t" r="r" b="b"/>
              <a:pathLst>
                <a:path w="973" h="1098" extrusionOk="0">
                  <a:moveTo>
                    <a:pt x="54" y="1008"/>
                  </a:moveTo>
                  <a:cubicBezTo>
                    <a:pt x="0" y="651"/>
                    <a:pt x="188" y="259"/>
                    <a:pt x="509" y="89"/>
                  </a:cubicBezTo>
                  <a:cubicBezTo>
                    <a:pt x="598" y="36"/>
                    <a:pt x="696" y="0"/>
                    <a:pt x="785" y="36"/>
                  </a:cubicBezTo>
                  <a:cubicBezTo>
                    <a:pt x="964" y="98"/>
                    <a:pt x="973" y="348"/>
                    <a:pt x="901" y="517"/>
                  </a:cubicBezTo>
                  <a:cubicBezTo>
                    <a:pt x="794" y="794"/>
                    <a:pt x="553" y="1008"/>
                    <a:pt x="268" y="1097"/>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
            <p:cNvSpPr/>
            <p:nvPr/>
          </p:nvSpPr>
          <p:spPr>
            <a:xfrm>
              <a:off x="9284844" y="2387123"/>
              <a:ext cx="1078014" cy="274026"/>
            </a:xfrm>
            <a:custGeom>
              <a:avLst/>
              <a:gdLst/>
              <a:ahLst/>
              <a:cxnLst/>
              <a:rect l="l" t="t" r="r" b="b"/>
              <a:pathLst>
                <a:path w="9654" h="2454" extrusionOk="0">
                  <a:moveTo>
                    <a:pt x="3427" y="2418"/>
                  </a:moveTo>
                  <a:cubicBezTo>
                    <a:pt x="4417" y="2454"/>
                    <a:pt x="5452" y="2418"/>
                    <a:pt x="6299" y="2204"/>
                  </a:cubicBezTo>
                  <a:cubicBezTo>
                    <a:pt x="9653" y="1392"/>
                    <a:pt x="6005" y="0"/>
                    <a:pt x="3302" y="223"/>
                  </a:cubicBezTo>
                  <a:cubicBezTo>
                    <a:pt x="260" y="473"/>
                    <a:pt x="1" y="2311"/>
                    <a:pt x="3427"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
            <p:cNvSpPr/>
            <p:nvPr/>
          </p:nvSpPr>
          <p:spPr>
            <a:xfrm>
              <a:off x="9506110" y="2833410"/>
              <a:ext cx="198317" cy="268108"/>
            </a:xfrm>
            <a:custGeom>
              <a:avLst/>
              <a:gdLst/>
              <a:ahLst/>
              <a:cxnLst/>
              <a:rect l="l" t="t" r="r" b="b"/>
              <a:pathLst>
                <a:path w="1776" h="2401" extrusionOk="0">
                  <a:moveTo>
                    <a:pt x="188" y="1900"/>
                  </a:moveTo>
                  <a:cubicBezTo>
                    <a:pt x="268" y="2141"/>
                    <a:pt x="474" y="2355"/>
                    <a:pt x="714" y="2373"/>
                  </a:cubicBezTo>
                  <a:cubicBezTo>
                    <a:pt x="1071" y="2400"/>
                    <a:pt x="1339" y="2034"/>
                    <a:pt x="1464" y="1704"/>
                  </a:cubicBezTo>
                  <a:cubicBezTo>
                    <a:pt x="1687" y="1142"/>
                    <a:pt x="1776" y="54"/>
                    <a:pt x="902" y="27"/>
                  </a:cubicBezTo>
                  <a:cubicBezTo>
                    <a:pt x="81" y="0"/>
                    <a:pt x="1" y="1347"/>
                    <a:pt x="188" y="190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
            <p:cNvSpPr/>
            <p:nvPr/>
          </p:nvSpPr>
          <p:spPr>
            <a:xfrm>
              <a:off x="8801825" y="2832405"/>
              <a:ext cx="425444" cy="289994"/>
            </a:xfrm>
            <a:custGeom>
              <a:avLst/>
              <a:gdLst/>
              <a:ahLst/>
              <a:cxnLst/>
              <a:rect l="l" t="t" r="r" b="b"/>
              <a:pathLst>
                <a:path w="3810" h="2597" extrusionOk="0">
                  <a:moveTo>
                    <a:pt x="2605" y="72"/>
                  </a:moveTo>
                  <a:cubicBezTo>
                    <a:pt x="2953" y="0"/>
                    <a:pt x="3364" y="9"/>
                    <a:pt x="3596" y="268"/>
                  </a:cubicBezTo>
                  <a:cubicBezTo>
                    <a:pt x="3765" y="438"/>
                    <a:pt x="3810" y="696"/>
                    <a:pt x="3783" y="937"/>
                  </a:cubicBezTo>
                  <a:cubicBezTo>
                    <a:pt x="3658" y="2025"/>
                    <a:pt x="2222" y="2596"/>
                    <a:pt x="1312" y="2061"/>
                  </a:cubicBezTo>
                  <a:cubicBezTo>
                    <a:pt x="1" y="1276"/>
                    <a:pt x="1811" y="250"/>
                    <a:pt x="2605" y="72"/>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
            <p:cNvSpPr/>
            <p:nvPr/>
          </p:nvSpPr>
          <p:spPr>
            <a:xfrm>
              <a:off x="9549830" y="2030458"/>
              <a:ext cx="116690" cy="149519"/>
            </a:xfrm>
            <a:custGeom>
              <a:avLst/>
              <a:gdLst/>
              <a:ahLst/>
              <a:cxnLst/>
              <a:rect l="l" t="t" r="r" b="b"/>
              <a:pathLst>
                <a:path w="1045" h="1339" extrusionOk="0">
                  <a:moveTo>
                    <a:pt x="242" y="331"/>
                  </a:moveTo>
                  <a:cubicBezTo>
                    <a:pt x="153" y="473"/>
                    <a:pt x="63" y="616"/>
                    <a:pt x="37" y="777"/>
                  </a:cubicBezTo>
                  <a:cubicBezTo>
                    <a:pt x="1" y="946"/>
                    <a:pt x="45" y="1134"/>
                    <a:pt x="170" y="1232"/>
                  </a:cubicBezTo>
                  <a:cubicBezTo>
                    <a:pt x="313" y="1339"/>
                    <a:pt x="509" y="1321"/>
                    <a:pt x="652" y="1223"/>
                  </a:cubicBezTo>
                  <a:cubicBezTo>
                    <a:pt x="795" y="1134"/>
                    <a:pt x="893" y="973"/>
                    <a:pt x="946" y="812"/>
                  </a:cubicBezTo>
                  <a:cubicBezTo>
                    <a:pt x="1045" y="518"/>
                    <a:pt x="1000" y="134"/>
                    <a:pt x="723"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
            <p:cNvSpPr/>
            <p:nvPr/>
          </p:nvSpPr>
          <p:spPr>
            <a:xfrm>
              <a:off x="8805680" y="1924821"/>
              <a:ext cx="371733" cy="206357"/>
            </a:xfrm>
            <a:custGeom>
              <a:avLst/>
              <a:gdLst/>
              <a:ahLst/>
              <a:cxnLst/>
              <a:rect l="l" t="t" r="r" b="b"/>
              <a:pathLst>
                <a:path w="3329" h="1848" extrusionOk="0">
                  <a:moveTo>
                    <a:pt x="1856" y="19"/>
                  </a:moveTo>
                  <a:cubicBezTo>
                    <a:pt x="1981" y="1"/>
                    <a:pt x="2115" y="10"/>
                    <a:pt x="2249" y="28"/>
                  </a:cubicBezTo>
                  <a:cubicBezTo>
                    <a:pt x="2517" y="81"/>
                    <a:pt x="2757" y="224"/>
                    <a:pt x="2864" y="474"/>
                  </a:cubicBezTo>
                  <a:cubicBezTo>
                    <a:pt x="3328" y="1517"/>
                    <a:pt x="1758" y="1848"/>
                    <a:pt x="1089" y="1535"/>
                  </a:cubicBezTo>
                  <a:cubicBezTo>
                    <a:pt x="1" y="1018"/>
                    <a:pt x="1054" y="108"/>
                    <a:pt x="1856" y="19"/>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1" name="Google Shape;321;p3"/>
          <p:cNvGrpSpPr/>
          <p:nvPr/>
        </p:nvGrpSpPr>
        <p:grpSpPr>
          <a:xfrm>
            <a:off x="1704095" y="-29190"/>
            <a:ext cx="2973525" cy="507455"/>
            <a:chOff x="13131908" y="3013072"/>
            <a:chExt cx="2973525" cy="507455"/>
          </a:xfrm>
        </p:grpSpPr>
        <p:sp>
          <p:nvSpPr>
            <p:cNvPr id="322" name="Google Shape;322;p3"/>
            <p:cNvSpPr/>
            <p:nvPr/>
          </p:nvSpPr>
          <p:spPr>
            <a:xfrm>
              <a:off x="13240963" y="3013072"/>
              <a:ext cx="2852315" cy="507455"/>
            </a:xfrm>
            <a:custGeom>
              <a:avLst/>
              <a:gdLst/>
              <a:ahLst/>
              <a:cxnLst/>
              <a:rect l="l" t="t" r="r" b="b"/>
              <a:pathLst>
                <a:path w="440172" h="51980" extrusionOk="0">
                  <a:moveTo>
                    <a:pt x="6509" y="45738"/>
                  </a:moveTo>
                  <a:cubicBezTo>
                    <a:pt x="22130" y="52850"/>
                    <a:pt x="70327" y="50945"/>
                    <a:pt x="126905" y="51453"/>
                  </a:cubicBezTo>
                  <a:cubicBezTo>
                    <a:pt x="183484" y="51961"/>
                    <a:pt x="296831" y="48850"/>
                    <a:pt x="345980" y="48786"/>
                  </a:cubicBezTo>
                  <a:cubicBezTo>
                    <a:pt x="395129" y="48723"/>
                    <a:pt x="407639" y="54057"/>
                    <a:pt x="421799" y="51072"/>
                  </a:cubicBezTo>
                  <a:cubicBezTo>
                    <a:pt x="435960" y="48088"/>
                    <a:pt x="431705" y="39134"/>
                    <a:pt x="430943" y="30879"/>
                  </a:cubicBezTo>
                  <a:cubicBezTo>
                    <a:pt x="430181" y="22624"/>
                    <a:pt x="459582" y="5924"/>
                    <a:pt x="417227" y="1542"/>
                  </a:cubicBezTo>
                  <a:cubicBezTo>
                    <a:pt x="374873" y="-2839"/>
                    <a:pt x="240824" y="3384"/>
                    <a:pt x="176816" y="4590"/>
                  </a:cubicBezTo>
                  <a:cubicBezTo>
                    <a:pt x="112808" y="5797"/>
                    <a:pt x="61564" y="1923"/>
                    <a:pt x="33179" y="8781"/>
                  </a:cubicBezTo>
                  <a:cubicBezTo>
                    <a:pt x="4795" y="15639"/>
                    <a:pt x="-9112" y="38626"/>
                    <a:pt x="6509" y="45738"/>
                  </a:cubicBezTo>
                  <a:close/>
                </a:path>
              </a:pathLst>
            </a:custGeom>
            <a:gradFill>
              <a:gsLst>
                <a:gs pos="0">
                  <a:schemeClr val="accent6"/>
                </a:gs>
                <a:gs pos="100000">
                  <a:schemeClr val="accent5"/>
                </a:gs>
              </a:gsLst>
              <a:lin ang="5400012" scaled="0"/>
            </a:gradFill>
            <a:ln>
              <a:noFill/>
            </a:ln>
          </p:spPr>
        </p:sp>
        <p:sp>
          <p:nvSpPr>
            <p:cNvPr id="323" name="Google Shape;323;p3"/>
            <p:cNvSpPr/>
            <p:nvPr/>
          </p:nvSpPr>
          <p:spPr>
            <a:xfrm>
              <a:off x="13151707" y="308145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603"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
            <p:cNvSpPr/>
            <p:nvPr/>
          </p:nvSpPr>
          <p:spPr>
            <a:xfrm>
              <a:off x="15154962" y="308145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
            <p:cNvSpPr/>
            <p:nvPr/>
          </p:nvSpPr>
          <p:spPr>
            <a:xfrm>
              <a:off x="14159811" y="308145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603"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
            <p:cNvSpPr/>
            <p:nvPr/>
          </p:nvSpPr>
          <p:spPr>
            <a:xfrm>
              <a:off x="13131908" y="3068339"/>
              <a:ext cx="972379" cy="222437"/>
            </a:xfrm>
            <a:custGeom>
              <a:avLst/>
              <a:gdLst/>
              <a:ahLst/>
              <a:cxnLst/>
              <a:rect l="l" t="t" r="r" b="b"/>
              <a:pathLst>
                <a:path w="8708" h="1992" extrusionOk="0">
                  <a:moveTo>
                    <a:pt x="4625" y="1"/>
                  </a:moveTo>
                  <a:cubicBezTo>
                    <a:pt x="2541" y="1"/>
                    <a:pt x="367" y="44"/>
                    <a:pt x="241" y="118"/>
                  </a:cubicBezTo>
                  <a:cubicBezTo>
                    <a:pt x="0" y="252"/>
                    <a:pt x="241" y="1992"/>
                    <a:pt x="241" y="1992"/>
                  </a:cubicBezTo>
                  <a:cubicBezTo>
                    <a:pt x="241" y="1992"/>
                    <a:pt x="98" y="502"/>
                    <a:pt x="4345" y="279"/>
                  </a:cubicBezTo>
                  <a:cubicBezTo>
                    <a:pt x="4611" y="265"/>
                    <a:pt x="4861" y="258"/>
                    <a:pt x="5096" y="258"/>
                  </a:cubicBezTo>
                  <a:cubicBezTo>
                    <a:pt x="8604" y="258"/>
                    <a:pt x="8636" y="1724"/>
                    <a:pt x="8636" y="1724"/>
                  </a:cubicBezTo>
                  <a:cubicBezTo>
                    <a:pt x="8636" y="1724"/>
                    <a:pt x="8707" y="279"/>
                    <a:pt x="8484" y="118"/>
                  </a:cubicBezTo>
                  <a:cubicBezTo>
                    <a:pt x="8377" y="37"/>
                    <a:pt x="6539" y="1"/>
                    <a:pt x="4625" y="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
            <p:cNvSpPr/>
            <p:nvPr/>
          </p:nvSpPr>
          <p:spPr>
            <a:xfrm>
              <a:off x="14170859" y="3023673"/>
              <a:ext cx="925591" cy="155549"/>
            </a:xfrm>
            <a:custGeom>
              <a:avLst/>
              <a:gdLst/>
              <a:ahLst/>
              <a:cxnLst/>
              <a:rect l="l" t="t" r="r" b="b"/>
              <a:pathLst>
                <a:path w="8289" h="1393" extrusionOk="0">
                  <a:moveTo>
                    <a:pt x="1" y="1393"/>
                  </a:moveTo>
                  <a:cubicBezTo>
                    <a:pt x="358" y="349"/>
                    <a:pt x="3783" y="777"/>
                    <a:pt x="5603" y="759"/>
                  </a:cubicBezTo>
                  <a:cubicBezTo>
                    <a:pt x="7423" y="741"/>
                    <a:pt x="8288" y="1143"/>
                    <a:pt x="8288" y="1143"/>
                  </a:cubicBezTo>
                  <a:lnTo>
                    <a:pt x="8190" y="572"/>
                  </a:lnTo>
                  <a:cubicBezTo>
                    <a:pt x="8190" y="572"/>
                    <a:pt x="4015" y="1"/>
                    <a:pt x="126" y="572"/>
                  </a:cubicBezTo>
                  <a:cubicBezTo>
                    <a:pt x="126" y="572"/>
                    <a:pt x="28" y="1098"/>
                    <a:pt x="1" y="139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
            <p:cNvSpPr/>
            <p:nvPr/>
          </p:nvSpPr>
          <p:spPr>
            <a:xfrm>
              <a:off x="15158108" y="3035621"/>
              <a:ext cx="427454" cy="207362"/>
            </a:xfrm>
            <a:custGeom>
              <a:avLst/>
              <a:gdLst/>
              <a:ahLst/>
              <a:cxnLst/>
              <a:rect l="l" t="t" r="r" b="b"/>
              <a:pathLst>
                <a:path w="3828" h="1857" extrusionOk="0">
                  <a:moveTo>
                    <a:pt x="3828" y="447"/>
                  </a:moveTo>
                  <a:cubicBezTo>
                    <a:pt x="643" y="634"/>
                    <a:pt x="36" y="1856"/>
                    <a:pt x="36" y="1856"/>
                  </a:cubicBezTo>
                  <a:cubicBezTo>
                    <a:pt x="36" y="1856"/>
                    <a:pt x="1" y="929"/>
                    <a:pt x="197" y="465"/>
                  </a:cubicBezTo>
                  <a:cubicBezTo>
                    <a:pt x="402" y="1"/>
                    <a:pt x="3828" y="447"/>
                    <a:pt x="3828" y="447"/>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
            <p:cNvSpPr/>
            <p:nvPr/>
          </p:nvSpPr>
          <p:spPr>
            <a:xfrm>
              <a:off x="15699024" y="3160241"/>
              <a:ext cx="219310" cy="266991"/>
            </a:xfrm>
            <a:custGeom>
              <a:avLst/>
              <a:gdLst/>
              <a:ahLst/>
              <a:cxnLst/>
              <a:rect l="l" t="t" r="r" b="b"/>
              <a:pathLst>
                <a:path w="1964" h="2391" extrusionOk="0">
                  <a:moveTo>
                    <a:pt x="946" y="268"/>
                  </a:moveTo>
                  <a:cubicBezTo>
                    <a:pt x="697" y="241"/>
                    <a:pt x="447" y="384"/>
                    <a:pt x="295" y="580"/>
                  </a:cubicBezTo>
                  <a:cubicBezTo>
                    <a:pt x="143" y="785"/>
                    <a:pt x="81" y="1035"/>
                    <a:pt x="45" y="1285"/>
                  </a:cubicBezTo>
                  <a:cubicBezTo>
                    <a:pt x="19" y="1481"/>
                    <a:pt x="1" y="1686"/>
                    <a:pt x="63" y="1882"/>
                  </a:cubicBezTo>
                  <a:cubicBezTo>
                    <a:pt x="117" y="2070"/>
                    <a:pt x="250" y="2248"/>
                    <a:pt x="447" y="2311"/>
                  </a:cubicBezTo>
                  <a:cubicBezTo>
                    <a:pt x="670" y="2391"/>
                    <a:pt x="911" y="2293"/>
                    <a:pt x="1116" y="2168"/>
                  </a:cubicBezTo>
                  <a:cubicBezTo>
                    <a:pt x="1517" y="1927"/>
                    <a:pt x="1847" y="1534"/>
                    <a:pt x="1910" y="1071"/>
                  </a:cubicBezTo>
                  <a:cubicBezTo>
                    <a:pt x="1963" y="598"/>
                    <a:pt x="1669" y="80"/>
                    <a:pt x="1214"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
            <p:cNvSpPr/>
            <p:nvPr/>
          </p:nvSpPr>
          <p:spPr>
            <a:xfrm>
              <a:off x="14297378" y="3065548"/>
              <a:ext cx="455370" cy="400542"/>
            </a:xfrm>
            <a:custGeom>
              <a:avLst/>
              <a:gdLst/>
              <a:ahLst/>
              <a:cxnLst/>
              <a:rect l="l" t="t" r="r" b="b"/>
              <a:pathLst>
                <a:path w="4078" h="3587" extrusionOk="0">
                  <a:moveTo>
                    <a:pt x="2383" y="3043"/>
                  </a:moveTo>
                  <a:cubicBezTo>
                    <a:pt x="4078" y="2142"/>
                    <a:pt x="2347" y="1"/>
                    <a:pt x="875" y="919"/>
                  </a:cubicBezTo>
                  <a:cubicBezTo>
                    <a:pt x="331" y="1267"/>
                    <a:pt x="1" y="1927"/>
                    <a:pt x="143" y="2579"/>
                  </a:cubicBezTo>
                  <a:cubicBezTo>
                    <a:pt x="367" y="3587"/>
                    <a:pt x="1651" y="3435"/>
                    <a:pt x="2383" y="3043"/>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
            <p:cNvSpPr/>
            <p:nvPr/>
          </p:nvSpPr>
          <p:spPr>
            <a:xfrm>
              <a:off x="14712780" y="3141258"/>
              <a:ext cx="108762" cy="121603"/>
            </a:xfrm>
            <a:custGeom>
              <a:avLst/>
              <a:gdLst/>
              <a:ahLst/>
              <a:cxnLst/>
              <a:rect l="l" t="t" r="r" b="b"/>
              <a:pathLst>
                <a:path w="974" h="1089" extrusionOk="0">
                  <a:moveTo>
                    <a:pt x="54" y="1000"/>
                  </a:moveTo>
                  <a:cubicBezTo>
                    <a:pt x="1" y="643"/>
                    <a:pt x="197" y="250"/>
                    <a:pt x="509" y="81"/>
                  </a:cubicBezTo>
                  <a:cubicBezTo>
                    <a:pt x="599" y="27"/>
                    <a:pt x="697" y="1"/>
                    <a:pt x="795" y="27"/>
                  </a:cubicBezTo>
                  <a:cubicBezTo>
                    <a:pt x="964" y="90"/>
                    <a:pt x="973" y="340"/>
                    <a:pt x="902" y="509"/>
                  </a:cubicBezTo>
                  <a:cubicBezTo>
                    <a:pt x="795" y="786"/>
                    <a:pt x="554" y="1000"/>
                    <a:pt x="268" y="1089"/>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
            <p:cNvSpPr/>
            <p:nvPr/>
          </p:nvSpPr>
          <p:spPr>
            <a:xfrm>
              <a:off x="13535362" y="3177103"/>
              <a:ext cx="451350" cy="273133"/>
            </a:xfrm>
            <a:custGeom>
              <a:avLst/>
              <a:gdLst/>
              <a:ahLst/>
              <a:cxnLst/>
              <a:rect l="l" t="t" r="r" b="b"/>
              <a:pathLst>
                <a:path w="4042" h="2446" extrusionOk="0">
                  <a:moveTo>
                    <a:pt x="1436" y="2418"/>
                  </a:moveTo>
                  <a:cubicBezTo>
                    <a:pt x="1847" y="2445"/>
                    <a:pt x="2284" y="2409"/>
                    <a:pt x="2641" y="2204"/>
                  </a:cubicBezTo>
                  <a:cubicBezTo>
                    <a:pt x="4041" y="1392"/>
                    <a:pt x="2516" y="1"/>
                    <a:pt x="1383" y="215"/>
                  </a:cubicBezTo>
                  <a:cubicBezTo>
                    <a:pt x="116" y="465"/>
                    <a:pt x="0" y="2302"/>
                    <a:pt x="1436"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
            <p:cNvSpPr/>
            <p:nvPr/>
          </p:nvSpPr>
          <p:spPr>
            <a:xfrm>
              <a:off x="15889304" y="3166160"/>
              <a:ext cx="131653" cy="251135"/>
            </a:xfrm>
            <a:custGeom>
              <a:avLst/>
              <a:gdLst/>
              <a:ahLst/>
              <a:cxnLst/>
              <a:rect l="l" t="t" r="r" b="b"/>
              <a:pathLst>
                <a:path w="1179" h="2249" extrusionOk="0">
                  <a:moveTo>
                    <a:pt x="527" y="224"/>
                  </a:moveTo>
                  <a:cubicBezTo>
                    <a:pt x="170" y="679"/>
                    <a:pt x="1" y="1267"/>
                    <a:pt x="45" y="1847"/>
                  </a:cubicBezTo>
                  <a:cubicBezTo>
                    <a:pt x="63" y="2008"/>
                    <a:pt x="134" y="2213"/>
                    <a:pt x="295" y="2240"/>
                  </a:cubicBezTo>
                  <a:cubicBezTo>
                    <a:pt x="384" y="2249"/>
                    <a:pt x="473" y="2195"/>
                    <a:pt x="554" y="2142"/>
                  </a:cubicBezTo>
                  <a:cubicBezTo>
                    <a:pt x="875" y="1910"/>
                    <a:pt x="1098" y="1526"/>
                    <a:pt x="1142" y="1116"/>
                  </a:cubicBezTo>
                  <a:cubicBezTo>
                    <a:pt x="1178" y="714"/>
                    <a:pt x="1044" y="295"/>
                    <a:pt x="768"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
            <p:cNvSpPr/>
            <p:nvPr/>
          </p:nvSpPr>
          <p:spPr>
            <a:xfrm>
              <a:off x="15169052" y="3393291"/>
              <a:ext cx="613823" cy="71801"/>
            </a:xfrm>
            <a:custGeom>
              <a:avLst/>
              <a:gdLst/>
              <a:ahLst/>
              <a:cxnLst/>
              <a:rect l="l" t="t" r="r" b="b"/>
              <a:pathLst>
                <a:path w="5497" h="643" extrusionOk="0">
                  <a:moveTo>
                    <a:pt x="1" y="1"/>
                  </a:moveTo>
                  <a:cubicBezTo>
                    <a:pt x="1" y="1"/>
                    <a:pt x="955" y="447"/>
                    <a:pt x="1990" y="491"/>
                  </a:cubicBezTo>
                  <a:cubicBezTo>
                    <a:pt x="3016" y="536"/>
                    <a:pt x="3899" y="491"/>
                    <a:pt x="3899" y="491"/>
                  </a:cubicBezTo>
                  <a:lnTo>
                    <a:pt x="5496" y="643"/>
                  </a:lnTo>
                  <a:lnTo>
                    <a:pt x="99" y="580"/>
                  </a:lnTo>
                  <a:cubicBezTo>
                    <a:pt x="99" y="580"/>
                    <a:pt x="36" y="277"/>
                    <a:pt x="1" y="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5" name="Google Shape;335;p3"/>
          <p:cNvGrpSpPr/>
          <p:nvPr/>
        </p:nvGrpSpPr>
        <p:grpSpPr>
          <a:xfrm>
            <a:off x="6036302" y="1399979"/>
            <a:ext cx="7039296" cy="4172520"/>
            <a:chOff x="6036302" y="1399979"/>
            <a:chExt cx="7039296" cy="4172520"/>
          </a:xfrm>
        </p:grpSpPr>
        <p:grpSp>
          <p:nvGrpSpPr>
            <p:cNvPr id="336" name="Google Shape;336;p3"/>
            <p:cNvGrpSpPr/>
            <p:nvPr/>
          </p:nvGrpSpPr>
          <p:grpSpPr>
            <a:xfrm>
              <a:off x="7428477" y="1399979"/>
              <a:ext cx="2570294" cy="2302555"/>
              <a:chOff x="7858852" y="1420488"/>
              <a:chExt cx="2570294" cy="2302555"/>
            </a:xfrm>
          </p:grpSpPr>
          <p:grpSp>
            <p:nvGrpSpPr>
              <p:cNvPr id="337" name="Google Shape;337;p3"/>
              <p:cNvGrpSpPr/>
              <p:nvPr/>
            </p:nvGrpSpPr>
            <p:grpSpPr>
              <a:xfrm>
                <a:off x="7859653" y="2715218"/>
                <a:ext cx="2569492" cy="1007825"/>
                <a:chOff x="12920956" y="-166629"/>
                <a:chExt cx="2569492" cy="1007825"/>
              </a:xfrm>
            </p:grpSpPr>
            <p:sp>
              <p:nvSpPr>
                <p:cNvPr id="338" name="Google Shape;338;p3"/>
                <p:cNvSpPr/>
                <p:nvPr/>
              </p:nvSpPr>
              <p:spPr>
                <a:xfrm>
                  <a:off x="13059554" y="-166629"/>
                  <a:ext cx="2413275" cy="1007825"/>
                </a:xfrm>
                <a:custGeom>
                  <a:avLst/>
                  <a:gdLst/>
                  <a:ahLst/>
                  <a:cxnLst/>
                  <a:rect l="l" t="t" r="r" b="b"/>
                  <a:pathLst>
                    <a:path w="96531" h="40313" extrusionOk="0">
                      <a:moveTo>
                        <a:pt x="16945" y="35734"/>
                      </a:moveTo>
                      <a:cubicBezTo>
                        <a:pt x="22543" y="38933"/>
                        <a:pt x="38629" y="40014"/>
                        <a:pt x="51094" y="40249"/>
                      </a:cubicBezTo>
                      <a:cubicBezTo>
                        <a:pt x="63559" y="40484"/>
                        <a:pt x="84585" y="40202"/>
                        <a:pt x="91734" y="37145"/>
                      </a:cubicBezTo>
                      <a:cubicBezTo>
                        <a:pt x="98884" y="34088"/>
                        <a:pt x="96625" y="24727"/>
                        <a:pt x="93991" y="21905"/>
                      </a:cubicBezTo>
                      <a:cubicBezTo>
                        <a:pt x="91357" y="19083"/>
                        <a:pt x="81762" y="23317"/>
                        <a:pt x="75929" y="20212"/>
                      </a:cubicBezTo>
                      <a:cubicBezTo>
                        <a:pt x="70097" y="17108"/>
                        <a:pt x="71414" y="6383"/>
                        <a:pt x="58996" y="3278"/>
                      </a:cubicBezTo>
                      <a:cubicBezTo>
                        <a:pt x="46578" y="174"/>
                        <a:pt x="8337" y="-1378"/>
                        <a:pt x="1422" y="1585"/>
                      </a:cubicBezTo>
                      <a:cubicBezTo>
                        <a:pt x="-5492" y="4548"/>
                        <a:pt x="14922" y="15367"/>
                        <a:pt x="17509" y="21058"/>
                      </a:cubicBezTo>
                      <a:cubicBezTo>
                        <a:pt x="20096" y="26750"/>
                        <a:pt x="11348" y="32536"/>
                        <a:pt x="16945" y="35734"/>
                      </a:cubicBezTo>
                      <a:close/>
                    </a:path>
                  </a:pathLst>
                </a:custGeom>
                <a:gradFill>
                  <a:gsLst>
                    <a:gs pos="0">
                      <a:schemeClr val="accent6"/>
                    </a:gs>
                    <a:gs pos="100000">
                      <a:schemeClr val="accent5"/>
                    </a:gs>
                  </a:gsLst>
                  <a:lin ang="5400012" scaled="0"/>
                </a:gradFill>
                <a:ln>
                  <a:noFill/>
                </a:ln>
              </p:spPr>
            </p:sp>
            <p:sp>
              <p:nvSpPr>
                <p:cNvPr id="339" name="Google Shape;339;p3"/>
                <p:cNvSpPr/>
                <p:nvPr/>
              </p:nvSpPr>
              <p:spPr>
                <a:xfrm>
                  <a:off x="12920956" y="-85662"/>
                  <a:ext cx="950471" cy="385571"/>
                </a:xfrm>
                <a:custGeom>
                  <a:avLst/>
                  <a:gdLst/>
                  <a:ahLst/>
                  <a:cxnLst/>
                  <a:rect l="l" t="t" r="r" b="b"/>
                  <a:pathLst>
                    <a:path w="8512" h="3453" extrusionOk="0">
                      <a:moveTo>
                        <a:pt x="223" y="54"/>
                      </a:moveTo>
                      <a:cubicBezTo>
                        <a:pt x="0" y="1089"/>
                        <a:pt x="0" y="2347"/>
                        <a:pt x="223" y="3373"/>
                      </a:cubicBezTo>
                      <a:lnTo>
                        <a:pt x="223" y="3373"/>
                      </a:lnTo>
                      <a:cubicBezTo>
                        <a:pt x="2918" y="3453"/>
                        <a:pt x="5594" y="3453"/>
                        <a:pt x="8288" y="3373"/>
                      </a:cubicBezTo>
                      <a:lnTo>
                        <a:pt x="8288" y="3373"/>
                      </a:lnTo>
                      <a:cubicBezTo>
                        <a:pt x="8511" y="2347"/>
                        <a:pt x="8511" y="1089"/>
                        <a:pt x="8288" y="54"/>
                      </a:cubicBezTo>
                      <a:lnTo>
                        <a:pt x="8288" y="54"/>
                      </a:lnTo>
                      <a:cubicBezTo>
                        <a:pt x="6941" y="18"/>
                        <a:pt x="5594" y="1"/>
                        <a:pt x="4256" y="1"/>
                      </a:cubicBezTo>
                      <a:lnTo>
                        <a:pt x="4256" y="1"/>
                      </a:lnTo>
                      <a:cubicBezTo>
                        <a:pt x="2909" y="1"/>
                        <a:pt x="1571" y="18"/>
                        <a:pt x="223"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
                <p:cNvSpPr/>
                <p:nvPr/>
              </p:nvSpPr>
              <p:spPr>
                <a:xfrm>
                  <a:off x="13488768" y="384556"/>
                  <a:ext cx="949466" cy="385571"/>
                </a:xfrm>
                <a:custGeom>
                  <a:avLst/>
                  <a:gdLst/>
                  <a:ahLst/>
                  <a:cxnLst/>
                  <a:rect l="l" t="t" r="r" b="b"/>
                  <a:pathLst>
                    <a:path w="8503" h="3453" extrusionOk="0">
                      <a:moveTo>
                        <a:pt x="223" y="54"/>
                      </a:moveTo>
                      <a:cubicBezTo>
                        <a:pt x="0" y="1089"/>
                        <a:pt x="0" y="2346"/>
                        <a:pt x="223" y="3372"/>
                      </a:cubicBezTo>
                      <a:lnTo>
                        <a:pt x="223" y="3372"/>
                      </a:lnTo>
                      <a:cubicBezTo>
                        <a:pt x="2909" y="3453"/>
                        <a:pt x="5594" y="3453"/>
                        <a:pt x="8279" y="3372"/>
                      </a:cubicBezTo>
                      <a:lnTo>
                        <a:pt x="8279" y="3372"/>
                      </a:lnTo>
                      <a:cubicBezTo>
                        <a:pt x="8502" y="2346"/>
                        <a:pt x="8502" y="1089"/>
                        <a:pt x="8279" y="54"/>
                      </a:cubicBezTo>
                      <a:lnTo>
                        <a:pt x="8279" y="54"/>
                      </a:lnTo>
                      <a:cubicBezTo>
                        <a:pt x="6941" y="18"/>
                        <a:pt x="5594" y="0"/>
                        <a:pt x="4256" y="0"/>
                      </a:cubicBezTo>
                      <a:lnTo>
                        <a:pt x="4256" y="0"/>
                      </a:lnTo>
                      <a:cubicBezTo>
                        <a:pt x="2909" y="0"/>
                        <a:pt x="1562" y="18"/>
                        <a:pt x="223"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
                <p:cNvSpPr/>
                <p:nvPr/>
              </p:nvSpPr>
              <p:spPr>
                <a:xfrm>
                  <a:off x="13921131" y="-85662"/>
                  <a:ext cx="950360" cy="385571"/>
                </a:xfrm>
                <a:custGeom>
                  <a:avLst/>
                  <a:gdLst/>
                  <a:ahLst/>
                  <a:cxnLst/>
                  <a:rect l="l" t="t" r="r" b="b"/>
                  <a:pathLst>
                    <a:path w="8511" h="3453" extrusionOk="0">
                      <a:moveTo>
                        <a:pt x="232" y="54"/>
                      </a:moveTo>
                      <a:cubicBezTo>
                        <a:pt x="0" y="1089"/>
                        <a:pt x="9" y="2347"/>
                        <a:pt x="232" y="3373"/>
                      </a:cubicBezTo>
                      <a:lnTo>
                        <a:pt x="232" y="3373"/>
                      </a:lnTo>
                      <a:cubicBezTo>
                        <a:pt x="2917" y="3453"/>
                        <a:pt x="5603" y="3453"/>
                        <a:pt x="8288" y="3373"/>
                      </a:cubicBezTo>
                      <a:lnTo>
                        <a:pt x="8288" y="3373"/>
                      </a:lnTo>
                      <a:cubicBezTo>
                        <a:pt x="8511" y="2347"/>
                        <a:pt x="8511" y="1089"/>
                        <a:pt x="8288" y="54"/>
                      </a:cubicBezTo>
                      <a:lnTo>
                        <a:pt x="8288" y="54"/>
                      </a:lnTo>
                      <a:cubicBezTo>
                        <a:pt x="6941" y="18"/>
                        <a:pt x="5603" y="1"/>
                        <a:pt x="4256" y="1"/>
                      </a:cubicBezTo>
                      <a:lnTo>
                        <a:pt x="4256" y="1"/>
                      </a:lnTo>
                      <a:cubicBezTo>
                        <a:pt x="2917" y="1"/>
                        <a:pt x="1570" y="18"/>
                        <a:pt x="232" y="54"/>
                      </a:cubicBezTo>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
                <p:cNvSpPr/>
                <p:nvPr/>
              </p:nvSpPr>
              <p:spPr>
                <a:xfrm>
                  <a:off x="14531711" y="38455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
                <p:cNvSpPr/>
                <p:nvPr/>
              </p:nvSpPr>
              <p:spPr>
                <a:xfrm>
                  <a:off x="12924113" y="-131398"/>
                  <a:ext cx="427454" cy="207250"/>
                </a:xfrm>
                <a:custGeom>
                  <a:avLst/>
                  <a:gdLst/>
                  <a:ahLst/>
                  <a:cxnLst/>
                  <a:rect l="l" t="t" r="r" b="b"/>
                  <a:pathLst>
                    <a:path w="3828" h="1856" extrusionOk="0">
                      <a:moveTo>
                        <a:pt x="3827" y="446"/>
                      </a:moveTo>
                      <a:cubicBezTo>
                        <a:pt x="643" y="625"/>
                        <a:pt x="36" y="1856"/>
                        <a:pt x="36" y="1856"/>
                      </a:cubicBezTo>
                      <a:cubicBezTo>
                        <a:pt x="36" y="1856"/>
                        <a:pt x="0" y="919"/>
                        <a:pt x="196" y="464"/>
                      </a:cubicBezTo>
                      <a:cubicBezTo>
                        <a:pt x="402" y="0"/>
                        <a:pt x="3827" y="446"/>
                        <a:pt x="3827" y="446"/>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
                <p:cNvSpPr/>
                <p:nvPr/>
              </p:nvSpPr>
              <p:spPr>
                <a:xfrm>
                  <a:off x="13614439" y="-53678"/>
                  <a:ext cx="219310" cy="265986"/>
                </a:xfrm>
                <a:custGeom>
                  <a:avLst/>
                  <a:gdLst/>
                  <a:ahLst/>
                  <a:cxnLst/>
                  <a:rect l="l" t="t" r="r" b="b"/>
                  <a:pathLst>
                    <a:path w="1964" h="2382" extrusionOk="0">
                      <a:moveTo>
                        <a:pt x="946" y="268"/>
                      </a:moveTo>
                      <a:cubicBezTo>
                        <a:pt x="696" y="241"/>
                        <a:pt x="447" y="384"/>
                        <a:pt x="295" y="580"/>
                      </a:cubicBezTo>
                      <a:cubicBezTo>
                        <a:pt x="143" y="785"/>
                        <a:pt x="81" y="1035"/>
                        <a:pt x="45" y="1276"/>
                      </a:cubicBezTo>
                      <a:cubicBezTo>
                        <a:pt x="18" y="1481"/>
                        <a:pt x="0" y="1686"/>
                        <a:pt x="63" y="1882"/>
                      </a:cubicBezTo>
                      <a:cubicBezTo>
                        <a:pt x="116" y="2070"/>
                        <a:pt x="259" y="2248"/>
                        <a:pt x="447" y="2311"/>
                      </a:cubicBezTo>
                      <a:cubicBezTo>
                        <a:pt x="670" y="2382"/>
                        <a:pt x="919" y="2293"/>
                        <a:pt x="1116" y="2168"/>
                      </a:cubicBezTo>
                      <a:cubicBezTo>
                        <a:pt x="1517" y="1918"/>
                        <a:pt x="1847" y="1525"/>
                        <a:pt x="1910" y="1062"/>
                      </a:cubicBezTo>
                      <a:cubicBezTo>
                        <a:pt x="1963" y="598"/>
                        <a:pt x="1669" y="80"/>
                        <a:pt x="1214"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
                <p:cNvSpPr/>
                <p:nvPr/>
              </p:nvSpPr>
              <p:spPr>
                <a:xfrm>
                  <a:off x="13528791" y="-1976"/>
                  <a:ext cx="60857" cy="104742"/>
                </a:xfrm>
                <a:custGeom>
                  <a:avLst/>
                  <a:gdLst/>
                  <a:ahLst/>
                  <a:cxnLst/>
                  <a:rect l="l" t="t" r="r" b="b"/>
                  <a:pathLst>
                    <a:path w="545" h="938" extrusionOk="0">
                      <a:moveTo>
                        <a:pt x="188" y="938"/>
                      </a:moveTo>
                      <a:cubicBezTo>
                        <a:pt x="0" y="688"/>
                        <a:pt x="18" y="304"/>
                        <a:pt x="241" y="81"/>
                      </a:cubicBezTo>
                      <a:cubicBezTo>
                        <a:pt x="286" y="37"/>
                        <a:pt x="348" y="1"/>
                        <a:pt x="411" y="28"/>
                      </a:cubicBezTo>
                      <a:cubicBezTo>
                        <a:pt x="437" y="46"/>
                        <a:pt x="455" y="90"/>
                        <a:pt x="464" y="126"/>
                      </a:cubicBezTo>
                      <a:cubicBezTo>
                        <a:pt x="544" y="393"/>
                        <a:pt x="446" y="697"/>
                        <a:pt x="223" y="866"/>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
                <p:cNvSpPr/>
                <p:nvPr/>
              </p:nvSpPr>
              <p:spPr>
                <a:xfrm>
                  <a:off x="14000456" y="-80212"/>
                  <a:ext cx="479266" cy="336893"/>
                </a:xfrm>
                <a:custGeom>
                  <a:avLst/>
                  <a:gdLst/>
                  <a:ahLst/>
                  <a:cxnLst/>
                  <a:rect l="l" t="t" r="r" b="b"/>
                  <a:pathLst>
                    <a:path w="4292" h="3017" extrusionOk="0">
                      <a:moveTo>
                        <a:pt x="0" y="2258"/>
                      </a:moveTo>
                      <a:cubicBezTo>
                        <a:pt x="0" y="2508"/>
                        <a:pt x="36" y="2802"/>
                        <a:pt x="250" y="2936"/>
                      </a:cubicBezTo>
                      <a:cubicBezTo>
                        <a:pt x="375" y="3016"/>
                        <a:pt x="527" y="3016"/>
                        <a:pt x="678" y="3016"/>
                      </a:cubicBezTo>
                      <a:cubicBezTo>
                        <a:pt x="1704" y="2980"/>
                        <a:pt x="2721" y="2713"/>
                        <a:pt x="3622" y="2231"/>
                      </a:cubicBezTo>
                      <a:cubicBezTo>
                        <a:pt x="3783" y="2142"/>
                        <a:pt x="3943" y="2044"/>
                        <a:pt x="4050" y="1901"/>
                      </a:cubicBezTo>
                      <a:cubicBezTo>
                        <a:pt x="4291" y="1580"/>
                        <a:pt x="4175" y="1080"/>
                        <a:pt x="3890" y="795"/>
                      </a:cubicBezTo>
                      <a:cubicBezTo>
                        <a:pt x="3604" y="500"/>
                        <a:pt x="3203" y="375"/>
                        <a:pt x="2801" y="286"/>
                      </a:cubicBezTo>
                      <a:cubicBezTo>
                        <a:pt x="2382" y="188"/>
                        <a:pt x="1963" y="126"/>
                        <a:pt x="1526" y="99"/>
                      </a:cubicBezTo>
                      <a:cubicBezTo>
                        <a:pt x="72" y="1"/>
                        <a:pt x="0" y="1027"/>
                        <a:pt x="0" y="225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
                <p:cNvSpPr/>
                <p:nvPr/>
              </p:nvSpPr>
              <p:spPr>
                <a:xfrm>
                  <a:off x="14495055" y="63350"/>
                  <a:ext cx="247226" cy="172411"/>
                </a:xfrm>
                <a:custGeom>
                  <a:avLst/>
                  <a:gdLst/>
                  <a:ahLst/>
                  <a:cxnLst/>
                  <a:rect l="l" t="t" r="r" b="b"/>
                  <a:pathLst>
                    <a:path w="2214" h="1544" extrusionOk="0">
                      <a:moveTo>
                        <a:pt x="1143" y="134"/>
                      </a:moveTo>
                      <a:cubicBezTo>
                        <a:pt x="1277" y="62"/>
                        <a:pt x="1428" y="0"/>
                        <a:pt x="1589" y="0"/>
                      </a:cubicBezTo>
                      <a:cubicBezTo>
                        <a:pt x="1963" y="9"/>
                        <a:pt x="2213" y="473"/>
                        <a:pt x="2106" y="830"/>
                      </a:cubicBezTo>
                      <a:cubicBezTo>
                        <a:pt x="1990" y="1187"/>
                        <a:pt x="1616" y="1418"/>
                        <a:pt x="1250" y="1481"/>
                      </a:cubicBezTo>
                      <a:cubicBezTo>
                        <a:pt x="929" y="1526"/>
                        <a:pt x="126" y="1543"/>
                        <a:pt x="63" y="1124"/>
                      </a:cubicBezTo>
                      <a:cubicBezTo>
                        <a:pt x="1" y="723"/>
                        <a:pt x="866" y="268"/>
                        <a:pt x="1143" y="13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
                <p:cNvSpPr/>
                <p:nvPr/>
              </p:nvSpPr>
              <p:spPr>
                <a:xfrm>
                  <a:off x="14627595" y="510130"/>
                  <a:ext cx="248120" cy="172411"/>
                </a:xfrm>
                <a:custGeom>
                  <a:avLst/>
                  <a:gdLst/>
                  <a:ahLst/>
                  <a:cxnLst/>
                  <a:rect l="l" t="t" r="r" b="b"/>
                  <a:pathLst>
                    <a:path w="2222" h="1544" extrusionOk="0">
                      <a:moveTo>
                        <a:pt x="1142" y="134"/>
                      </a:moveTo>
                      <a:cubicBezTo>
                        <a:pt x="1285" y="63"/>
                        <a:pt x="1428" y="0"/>
                        <a:pt x="1588" y="0"/>
                      </a:cubicBezTo>
                      <a:cubicBezTo>
                        <a:pt x="1963" y="9"/>
                        <a:pt x="2222" y="473"/>
                        <a:pt x="2106" y="830"/>
                      </a:cubicBezTo>
                      <a:cubicBezTo>
                        <a:pt x="1990" y="1187"/>
                        <a:pt x="1624" y="1419"/>
                        <a:pt x="1249" y="1481"/>
                      </a:cubicBezTo>
                      <a:cubicBezTo>
                        <a:pt x="928" y="1526"/>
                        <a:pt x="134" y="1544"/>
                        <a:pt x="63" y="1124"/>
                      </a:cubicBezTo>
                      <a:cubicBezTo>
                        <a:pt x="0" y="723"/>
                        <a:pt x="874" y="268"/>
                        <a:pt x="1142" y="13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
                <p:cNvSpPr/>
                <p:nvPr/>
              </p:nvSpPr>
              <p:spPr>
                <a:xfrm>
                  <a:off x="13848494" y="-76681"/>
                  <a:ext cx="84865" cy="72917"/>
                </a:xfrm>
                <a:custGeom>
                  <a:avLst/>
                  <a:gdLst/>
                  <a:ahLst/>
                  <a:cxnLst/>
                  <a:rect l="l" t="t" r="r" b="b"/>
                  <a:pathLst>
                    <a:path w="760" h="653" extrusionOk="0">
                      <a:moveTo>
                        <a:pt x="509" y="63"/>
                      </a:moveTo>
                      <a:cubicBezTo>
                        <a:pt x="340" y="1"/>
                        <a:pt x="135" y="81"/>
                        <a:pt x="63" y="242"/>
                      </a:cubicBezTo>
                      <a:cubicBezTo>
                        <a:pt x="1" y="411"/>
                        <a:pt x="108" y="625"/>
                        <a:pt x="286" y="652"/>
                      </a:cubicBezTo>
                      <a:cubicBezTo>
                        <a:pt x="313" y="652"/>
                        <a:pt x="340" y="652"/>
                        <a:pt x="367" y="652"/>
                      </a:cubicBezTo>
                      <a:cubicBezTo>
                        <a:pt x="411" y="652"/>
                        <a:pt x="465" y="652"/>
                        <a:pt x="509" y="634"/>
                      </a:cubicBezTo>
                      <a:cubicBezTo>
                        <a:pt x="643" y="599"/>
                        <a:pt x="741" y="465"/>
                        <a:pt x="750" y="331"/>
                      </a:cubicBezTo>
                      <a:cubicBezTo>
                        <a:pt x="759" y="197"/>
                        <a:pt x="670" y="54"/>
                        <a:pt x="536" y="1"/>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
                <p:cNvSpPr/>
                <p:nvPr/>
              </p:nvSpPr>
              <p:spPr>
                <a:xfrm>
                  <a:off x="14294827" y="314824"/>
                  <a:ext cx="373631" cy="37966"/>
                </a:xfrm>
                <a:custGeom>
                  <a:avLst/>
                  <a:gdLst/>
                  <a:ahLst/>
                  <a:cxnLst/>
                  <a:rect l="l" t="t" r="r" b="b"/>
                  <a:pathLst>
                    <a:path w="3346" h="340" extrusionOk="0">
                      <a:moveTo>
                        <a:pt x="2240" y="36"/>
                      </a:moveTo>
                      <a:cubicBezTo>
                        <a:pt x="1517" y="1"/>
                        <a:pt x="580" y="45"/>
                        <a:pt x="295" y="126"/>
                      </a:cubicBezTo>
                      <a:cubicBezTo>
                        <a:pt x="1" y="215"/>
                        <a:pt x="491" y="322"/>
                        <a:pt x="1258" y="340"/>
                      </a:cubicBezTo>
                      <a:cubicBezTo>
                        <a:pt x="1374" y="340"/>
                        <a:pt x="1490" y="340"/>
                        <a:pt x="1606" y="340"/>
                      </a:cubicBezTo>
                      <a:cubicBezTo>
                        <a:pt x="1829" y="340"/>
                        <a:pt x="2052" y="340"/>
                        <a:pt x="2266" y="331"/>
                      </a:cubicBezTo>
                      <a:cubicBezTo>
                        <a:pt x="2846" y="313"/>
                        <a:pt x="3283" y="242"/>
                        <a:pt x="3310" y="170"/>
                      </a:cubicBezTo>
                      <a:cubicBezTo>
                        <a:pt x="3346" y="99"/>
                        <a:pt x="2953" y="28"/>
                        <a:pt x="2391" y="1"/>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
                <p:cNvSpPr/>
                <p:nvPr/>
              </p:nvSpPr>
              <p:spPr>
                <a:xfrm>
                  <a:off x="13650285" y="232190"/>
                  <a:ext cx="207362" cy="63872"/>
                </a:xfrm>
                <a:custGeom>
                  <a:avLst/>
                  <a:gdLst/>
                  <a:ahLst/>
                  <a:cxnLst/>
                  <a:rect l="l" t="t" r="r" b="b"/>
                  <a:pathLst>
                    <a:path w="1857" h="572" extrusionOk="0">
                      <a:moveTo>
                        <a:pt x="1" y="571"/>
                      </a:moveTo>
                      <a:lnTo>
                        <a:pt x="1000" y="384"/>
                      </a:lnTo>
                      <a:lnTo>
                        <a:pt x="1856" y="0"/>
                      </a:lnTo>
                      <a:cubicBezTo>
                        <a:pt x="1856" y="0"/>
                        <a:pt x="1847" y="348"/>
                        <a:pt x="1758" y="527"/>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
                <p:cNvSpPr/>
                <p:nvPr/>
              </p:nvSpPr>
              <p:spPr>
                <a:xfrm>
                  <a:off x="14517064" y="378307"/>
                  <a:ext cx="973384" cy="228243"/>
                </a:xfrm>
                <a:custGeom>
                  <a:avLst/>
                  <a:gdLst/>
                  <a:ahLst/>
                  <a:cxnLst/>
                  <a:rect l="l" t="t" r="r" b="b"/>
                  <a:pathLst>
                    <a:path w="8717" h="2044" extrusionOk="0">
                      <a:moveTo>
                        <a:pt x="241" y="2043"/>
                      </a:moveTo>
                      <a:cubicBezTo>
                        <a:pt x="241" y="2043"/>
                        <a:pt x="99" y="553"/>
                        <a:pt x="4354" y="321"/>
                      </a:cubicBezTo>
                      <a:cubicBezTo>
                        <a:pt x="8600" y="98"/>
                        <a:pt x="8636" y="1775"/>
                        <a:pt x="8636" y="1775"/>
                      </a:cubicBezTo>
                      <a:cubicBezTo>
                        <a:pt x="8636" y="1775"/>
                        <a:pt x="8716" y="330"/>
                        <a:pt x="8484" y="161"/>
                      </a:cubicBezTo>
                      <a:cubicBezTo>
                        <a:pt x="8261" y="0"/>
                        <a:pt x="482" y="27"/>
                        <a:pt x="241" y="161"/>
                      </a:cubicBezTo>
                      <a:cubicBezTo>
                        <a:pt x="1" y="303"/>
                        <a:pt x="241" y="2043"/>
                        <a:pt x="241" y="204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
                <p:cNvSpPr/>
                <p:nvPr/>
              </p:nvSpPr>
              <p:spPr>
                <a:xfrm>
                  <a:off x="13620469" y="453291"/>
                  <a:ext cx="479266" cy="336893"/>
                </a:xfrm>
                <a:custGeom>
                  <a:avLst/>
                  <a:gdLst/>
                  <a:ahLst/>
                  <a:cxnLst/>
                  <a:rect l="l" t="t" r="r" b="b"/>
                  <a:pathLst>
                    <a:path w="4292" h="3017" extrusionOk="0">
                      <a:moveTo>
                        <a:pt x="0" y="2258"/>
                      </a:moveTo>
                      <a:cubicBezTo>
                        <a:pt x="0" y="2508"/>
                        <a:pt x="36" y="2802"/>
                        <a:pt x="250" y="2936"/>
                      </a:cubicBezTo>
                      <a:cubicBezTo>
                        <a:pt x="375" y="3016"/>
                        <a:pt x="526" y="3016"/>
                        <a:pt x="669" y="3016"/>
                      </a:cubicBezTo>
                      <a:cubicBezTo>
                        <a:pt x="1695" y="2980"/>
                        <a:pt x="2712" y="2704"/>
                        <a:pt x="3622" y="2222"/>
                      </a:cubicBezTo>
                      <a:cubicBezTo>
                        <a:pt x="3783" y="2142"/>
                        <a:pt x="3943" y="2044"/>
                        <a:pt x="4050" y="1901"/>
                      </a:cubicBezTo>
                      <a:cubicBezTo>
                        <a:pt x="4291" y="1571"/>
                        <a:pt x="4175" y="1080"/>
                        <a:pt x="3890" y="795"/>
                      </a:cubicBezTo>
                      <a:cubicBezTo>
                        <a:pt x="3604" y="500"/>
                        <a:pt x="3194" y="375"/>
                        <a:pt x="2801" y="277"/>
                      </a:cubicBezTo>
                      <a:cubicBezTo>
                        <a:pt x="2382" y="188"/>
                        <a:pt x="1954" y="126"/>
                        <a:pt x="1526" y="99"/>
                      </a:cubicBezTo>
                      <a:cubicBezTo>
                        <a:pt x="62" y="1"/>
                        <a:pt x="0" y="1027"/>
                        <a:pt x="0" y="225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
                <p:cNvSpPr/>
                <p:nvPr/>
              </p:nvSpPr>
              <p:spPr>
                <a:xfrm>
                  <a:off x="13472957" y="365633"/>
                  <a:ext cx="973384" cy="228243"/>
                </a:xfrm>
                <a:custGeom>
                  <a:avLst/>
                  <a:gdLst/>
                  <a:ahLst/>
                  <a:cxnLst/>
                  <a:rect l="l" t="t" r="r" b="b"/>
                  <a:pathLst>
                    <a:path w="8717" h="2044" extrusionOk="0">
                      <a:moveTo>
                        <a:pt x="242" y="2044"/>
                      </a:moveTo>
                      <a:cubicBezTo>
                        <a:pt x="242" y="2044"/>
                        <a:pt x="108" y="554"/>
                        <a:pt x="4354" y="331"/>
                      </a:cubicBezTo>
                      <a:cubicBezTo>
                        <a:pt x="8601" y="108"/>
                        <a:pt x="8636" y="1776"/>
                        <a:pt x="8636" y="1776"/>
                      </a:cubicBezTo>
                      <a:cubicBezTo>
                        <a:pt x="8636" y="1776"/>
                        <a:pt x="8717" y="331"/>
                        <a:pt x="8494" y="170"/>
                      </a:cubicBezTo>
                      <a:cubicBezTo>
                        <a:pt x="8271" y="1"/>
                        <a:pt x="491" y="28"/>
                        <a:pt x="242" y="170"/>
                      </a:cubicBezTo>
                      <a:cubicBezTo>
                        <a:pt x="1" y="304"/>
                        <a:pt x="242" y="2044"/>
                        <a:pt x="242" y="2044"/>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5" name="Google Shape;355;p3"/>
              <p:cNvGrpSpPr/>
              <p:nvPr/>
            </p:nvGrpSpPr>
            <p:grpSpPr>
              <a:xfrm>
                <a:off x="7858852" y="1420488"/>
                <a:ext cx="2022406" cy="1326008"/>
                <a:chOff x="8340452" y="1854088"/>
                <a:chExt cx="2022406" cy="1326008"/>
              </a:xfrm>
            </p:grpSpPr>
            <p:sp>
              <p:nvSpPr>
                <p:cNvPr id="356" name="Google Shape;356;p3"/>
                <p:cNvSpPr/>
                <p:nvPr/>
              </p:nvSpPr>
              <p:spPr>
                <a:xfrm>
                  <a:off x="8735113" y="2211104"/>
                  <a:ext cx="1203150" cy="627625"/>
                </a:xfrm>
                <a:custGeom>
                  <a:avLst/>
                  <a:gdLst/>
                  <a:ahLst/>
                  <a:cxnLst/>
                  <a:rect l="l" t="t" r="r" b="b"/>
                  <a:pathLst>
                    <a:path w="48126" h="25105" extrusionOk="0">
                      <a:moveTo>
                        <a:pt x="2449" y="805"/>
                      </a:moveTo>
                      <a:cubicBezTo>
                        <a:pt x="-1663" y="1551"/>
                        <a:pt x="1559" y="3933"/>
                        <a:pt x="4258" y="4806"/>
                      </a:cubicBezTo>
                      <a:cubicBezTo>
                        <a:pt x="6957" y="5679"/>
                        <a:pt x="16180" y="3869"/>
                        <a:pt x="18641" y="6044"/>
                      </a:cubicBezTo>
                      <a:cubicBezTo>
                        <a:pt x="21102" y="8219"/>
                        <a:pt x="19975" y="15823"/>
                        <a:pt x="19022" y="17855"/>
                      </a:cubicBezTo>
                      <a:cubicBezTo>
                        <a:pt x="18070" y="19887"/>
                        <a:pt x="15911" y="18046"/>
                        <a:pt x="12926" y="18236"/>
                      </a:cubicBezTo>
                      <a:cubicBezTo>
                        <a:pt x="9942" y="18427"/>
                        <a:pt x="2560" y="18046"/>
                        <a:pt x="1115" y="18998"/>
                      </a:cubicBezTo>
                      <a:cubicBezTo>
                        <a:pt x="-330" y="19951"/>
                        <a:pt x="-1282" y="22935"/>
                        <a:pt x="4258" y="23951"/>
                      </a:cubicBezTo>
                      <a:cubicBezTo>
                        <a:pt x="9798" y="24967"/>
                        <a:pt x="27642" y="25062"/>
                        <a:pt x="34357" y="25094"/>
                      </a:cubicBezTo>
                      <a:cubicBezTo>
                        <a:pt x="41072" y="25126"/>
                        <a:pt x="43041" y="25158"/>
                        <a:pt x="44549" y="24142"/>
                      </a:cubicBezTo>
                      <a:cubicBezTo>
                        <a:pt x="46057" y="23126"/>
                        <a:pt x="45375" y="20236"/>
                        <a:pt x="43406" y="18998"/>
                      </a:cubicBezTo>
                      <a:cubicBezTo>
                        <a:pt x="41438" y="17760"/>
                        <a:pt x="35024" y="18808"/>
                        <a:pt x="32738" y="16712"/>
                      </a:cubicBezTo>
                      <a:cubicBezTo>
                        <a:pt x="30452" y="14617"/>
                        <a:pt x="27277" y="8457"/>
                        <a:pt x="29690" y="6425"/>
                      </a:cubicBezTo>
                      <a:cubicBezTo>
                        <a:pt x="32103" y="4393"/>
                        <a:pt x="44851" y="5536"/>
                        <a:pt x="47216" y="4520"/>
                      </a:cubicBezTo>
                      <a:cubicBezTo>
                        <a:pt x="49581" y="3504"/>
                        <a:pt x="46930" y="1028"/>
                        <a:pt x="43882" y="329"/>
                      </a:cubicBezTo>
                      <a:cubicBezTo>
                        <a:pt x="40834" y="-369"/>
                        <a:pt x="35834" y="250"/>
                        <a:pt x="28928" y="329"/>
                      </a:cubicBezTo>
                      <a:cubicBezTo>
                        <a:pt x="22023" y="408"/>
                        <a:pt x="6561" y="59"/>
                        <a:pt x="2449" y="805"/>
                      </a:cubicBezTo>
                      <a:close/>
                    </a:path>
                  </a:pathLst>
                </a:custGeom>
                <a:gradFill>
                  <a:gsLst>
                    <a:gs pos="0">
                      <a:schemeClr val="accent6"/>
                    </a:gs>
                    <a:gs pos="100000">
                      <a:schemeClr val="accent5"/>
                    </a:gs>
                  </a:gsLst>
                  <a:lin ang="5400012" scaled="0"/>
                </a:gradFill>
                <a:ln>
                  <a:noFill/>
                </a:ln>
              </p:spPr>
            </p:sp>
            <p:sp>
              <p:nvSpPr>
                <p:cNvPr id="357" name="Google Shape;357;p3"/>
                <p:cNvSpPr/>
                <p:nvPr/>
              </p:nvSpPr>
              <p:spPr>
                <a:xfrm>
                  <a:off x="8773819" y="2794525"/>
                  <a:ext cx="950471" cy="385571"/>
                </a:xfrm>
                <a:custGeom>
                  <a:avLst/>
                  <a:gdLst/>
                  <a:ahLst/>
                  <a:cxnLst/>
                  <a:rect l="l" t="t" r="r" b="b"/>
                  <a:pathLst>
                    <a:path w="8512" h="3453" extrusionOk="0">
                      <a:moveTo>
                        <a:pt x="224" y="63"/>
                      </a:moveTo>
                      <a:cubicBezTo>
                        <a:pt x="1" y="1098"/>
                        <a:pt x="1" y="2347"/>
                        <a:pt x="224" y="3381"/>
                      </a:cubicBezTo>
                      <a:lnTo>
                        <a:pt x="224" y="3381"/>
                      </a:lnTo>
                      <a:cubicBezTo>
                        <a:pt x="2909" y="3453"/>
                        <a:pt x="5594" y="3453"/>
                        <a:pt x="8279" y="3381"/>
                      </a:cubicBezTo>
                      <a:lnTo>
                        <a:pt x="8279" y="3381"/>
                      </a:lnTo>
                      <a:cubicBezTo>
                        <a:pt x="8511" y="2347"/>
                        <a:pt x="8511" y="1098"/>
                        <a:pt x="8279" y="63"/>
                      </a:cubicBezTo>
                      <a:lnTo>
                        <a:pt x="8279" y="63"/>
                      </a:lnTo>
                      <a:cubicBezTo>
                        <a:pt x="6941" y="18"/>
                        <a:pt x="5594" y="0"/>
                        <a:pt x="4256" y="0"/>
                      </a:cubicBezTo>
                      <a:lnTo>
                        <a:pt x="4256" y="0"/>
                      </a:lnTo>
                      <a:cubicBezTo>
                        <a:pt x="2909" y="0"/>
                        <a:pt x="1571" y="18"/>
                        <a:pt x="224" y="63"/>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
                <p:cNvSpPr/>
                <p:nvPr/>
              </p:nvSpPr>
              <p:spPr>
                <a:xfrm>
                  <a:off x="9350565" y="23243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594" y="0"/>
                        <a:pt x="4256" y="0"/>
                      </a:cubicBezTo>
                      <a:lnTo>
                        <a:pt x="4256" y="0"/>
                      </a:lnTo>
                      <a:cubicBezTo>
                        <a:pt x="2909"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
                <p:cNvSpPr/>
                <p:nvPr/>
              </p:nvSpPr>
              <p:spPr>
                <a:xfrm>
                  <a:off x="8773820" y="1854088"/>
                  <a:ext cx="950471" cy="385571"/>
                </a:xfrm>
                <a:custGeom>
                  <a:avLst/>
                  <a:gdLst/>
                  <a:ahLst/>
                  <a:cxnLst/>
                  <a:rect l="l" t="t" r="r" b="b"/>
                  <a:pathLst>
                    <a:path w="8512" h="3453" extrusionOk="0">
                      <a:moveTo>
                        <a:pt x="223" y="54"/>
                      </a:moveTo>
                      <a:cubicBezTo>
                        <a:pt x="0" y="1089"/>
                        <a:pt x="0" y="2347"/>
                        <a:pt x="223" y="3373"/>
                      </a:cubicBezTo>
                      <a:lnTo>
                        <a:pt x="223" y="3373"/>
                      </a:lnTo>
                      <a:cubicBezTo>
                        <a:pt x="2918"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09" y="1"/>
                        <a:pt x="1570" y="18"/>
                        <a:pt x="223"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
                <p:cNvSpPr/>
                <p:nvPr/>
              </p:nvSpPr>
              <p:spPr>
                <a:xfrm>
                  <a:off x="8340452" y="23243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603"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
                <p:cNvSpPr/>
                <p:nvPr/>
              </p:nvSpPr>
              <p:spPr>
                <a:xfrm>
                  <a:off x="9362564" y="2266523"/>
                  <a:ext cx="925591" cy="155549"/>
                </a:xfrm>
                <a:custGeom>
                  <a:avLst/>
                  <a:gdLst/>
                  <a:ahLst/>
                  <a:cxnLst/>
                  <a:rect l="l" t="t" r="r" b="b"/>
                  <a:pathLst>
                    <a:path w="8289" h="1393" extrusionOk="0">
                      <a:moveTo>
                        <a:pt x="1" y="1393"/>
                      </a:moveTo>
                      <a:cubicBezTo>
                        <a:pt x="358" y="349"/>
                        <a:pt x="3783" y="777"/>
                        <a:pt x="5603" y="759"/>
                      </a:cubicBezTo>
                      <a:cubicBezTo>
                        <a:pt x="7423" y="741"/>
                        <a:pt x="8288" y="1143"/>
                        <a:pt x="8288" y="1143"/>
                      </a:cubicBezTo>
                      <a:lnTo>
                        <a:pt x="8190" y="572"/>
                      </a:lnTo>
                      <a:cubicBezTo>
                        <a:pt x="8190" y="572"/>
                        <a:pt x="4015" y="1"/>
                        <a:pt x="135" y="572"/>
                      </a:cubicBezTo>
                      <a:cubicBezTo>
                        <a:pt x="135" y="572"/>
                        <a:pt x="27" y="1098"/>
                        <a:pt x="1" y="139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
                <p:cNvSpPr/>
                <p:nvPr/>
              </p:nvSpPr>
              <p:spPr>
                <a:xfrm>
                  <a:off x="8827732" y="2833410"/>
                  <a:ext cx="108650" cy="122608"/>
                </a:xfrm>
                <a:custGeom>
                  <a:avLst/>
                  <a:gdLst/>
                  <a:ahLst/>
                  <a:cxnLst/>
                  <a:rect l="l" t="t" r="r" b="b"/>
                  <a:pathLst>
                    <a:path w="973" h="1098" extrusionOk="0">
                      <a:moveTo>
                        <a:pt x="54" y="1008"/>
                      </a:moveTo>
                      <a:cubicBezTo>
                        <a:pt x="0" y="652"/>
                        <a:pt x="188" y="259"/>
                        <a:pt x="509" y="90"/>
                      </a:cubicBezTo>
                      <a:cubicBezTo>
                        <a:pt x="598" y="36"/>
                        <a:pt x="696" y="0"/>
                        <a:pt x="786" y="36"/>
                      </a:cubicBezTo>
                      <a:cubicBezTo>
                        <a:pt x="964" y="98"/>
                        <a:pt x="973" y="348"/>
                        <a:pt x="901" y="518"/>
                      </a:cubicBezTo>
                      <a:cubicBezTo>
                        <a:pt x="786" y="794"/>
                        <a:pt x="554" y="1008"/>
                        <a:pt x="268" y="109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
                <p:cNvSpPr/>
                <p:nvPr/>
              </p:nvSpPr>
              <p:spPr>
                <a:xfrm>
                  <a:off x="8950177" y="2503704"/>
                  <a:ext cx="108650" cy="122608"/>
                </a:xfrm>
                <a:custGeom>
                  <a:avLst/>
                  <a:gdLst/>
                  <a:ahLst/>
                  <a:cxnLst/>
                  <a:rect l="l" t="t" r="r" b="b"/>
                  <a:pathLst>
                    <a:path w="973" h="1098" extrusionOk="0">
                      <a:moveTo>
                        <a:pt x="54" y="1008"/>
                      </a:moveTo>
                      <a:cubicBezTo>
                        <a:pt x="0" y="651"/>
                        <a:pt x="188" y="259"/>
                        <a:pt x="509" y="89"/>
                      </a:cubicBezTo>
                      <a:cubicBezTo>
                        <a:pt x="598" y="36"/>
                        <a:pt x="696" y="0"/>
                        <a:pt x="785" y="36"/>
                      </a:cubicBezTo>
                      <a:cubicBezTo>
                        <a:pt x="964" y="98"/>
                        <a:pt x="973" y="348"/>
                        <a:pt x="901" y="517"/>
                      </a:cubicBezTo>
                      <a:cubicBezTo>
                        <a:pt x="794" y="794"/>
                        <a:pt x="553" y="1008"/>
                        <a:pt x="268" y="1097"/>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
                <p:cNvSpPr/>
                <p:nvPr/>
              </p:nvSpPr>
              <p:spPr>
                <a:xfrm>
                  <a:off x="9284844" y="2387123"/>
                  <a:ext cx="1078014" cy="274026"/>
                </a:xfrm>
                <a:custGeom>
                  <a:avLst/>
                  <a:gdLst/>
                  <a:ahLst/>
                  <a:cxnLst/>
                  <a:rect l="l" t="t" r="r" b="b"/>
                  <a:pathLst>
                    <a:path w="9654" h="2454" extrusionOk="0">
                      <a:moveTo>
                        <a:pt x="3427" y="2418"/>
                      </a:moveTo>
                      <a:cubicBezTo>
                        <a:pt x="4417" y="2454"/>
                        <a:pt x="5452" y="2418"/>
                        <a:pt x="6299" y="2204"/>
                      </a:cubicBezTo>
                      <a:cubicBezTo>
                        <a:pt x="9653" y="1392"/>
                        <a:pt x="6005" y="0"/>
                        <a:pt x="3302" y="223"/>
                      </a:cubicBezTo>
                      <a:cubicBezTo>
                        <a:pt x="260" y="473"/>
                        <a:pt x="1" y="2311"/>
                        <a:pt x="3427"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
                <p:cNvSpPr/>
                <p:nvPr/>
              </p:nvSpPr>
              <p:spPr>
                <a:xfrm>
                  <a:off x="9506110" y="2833410"/>
                  <a:ext cx="198317" cy="268108"/>
                </a:xfrm>
                <a:custGeom>
                  <a:avLst/>
                  <a:gdLst/>
                  <a:ahLst/>
                  <a:cxnLst/>
                  <a:rect l="l" t="t" r="r" b="b"/>
                  <a:pathLst>
                    <a:path w="1776" h="2401" extrusionOk="0">
                      <a:moveTo>
                        <a:pt x="188" y="1900"/>
                      </a:moveTo>
                      <a:cubicBezTo>
                        <a:pt x="268" y="2141"/>
                        <a:pt x="474" y="2355"/>
                        <a:pt x="714" y="2373"/>
                      </a:cubicBezTo>
                      <a:cubicBezTo>
                        <a:pt x="1071" y="2400"/>
                        <a:pt x="1339" y="2034"/>
                        <a:pt x="1464" y="1704"/>
                      </a:cubicBezTo>
                      <a:cubicBezTo>
                        <a:pt x="1687" y="1142"/>
                        <a:pt x="1776" y="54"/>
                        <a:pt x="902" y="27"/>
                      </a:cubicBezTo>
                      <a:cubicBezTo>
                        <a:pt x="81" y="0"/>
                        <a:pt x="1" y="1347"/>
                        <a:pt x="188" y="190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
                <p:cNvSpPr/>
                <p:nvPr/>
              </p:nvSpPr>
              <p:spPr>
                <a:xfrm>
                  <a:off x="8801825" y="2832405"/>
                  <a:ext cx="425444" cy="289994"/>
                </a:xfrm>
                <a:custGeom>
                  <a:avLst/>
                  <a:gdLst/>
                  <a:ahLst/>
                  <a:cxnLst/>
                  <a:rect l="l" t="t" r="r" b="b"/>
                  <a:pathLst>
                    <a:path w="3810" h="2597" extrusionOk="0">
                      <a:moveTo>
                        <a:pt x="2605" y="72"/>
                      </a:moveTo>
                      <a:cubicBezTo>
                        <a:pt x="2953" y="0"/>
                        <a:pt x="3364" y="9"/>
                        <a:pt x="3596" y="268"/>
                      </a:cubicBezTo>
                      <a:cubicBezTo>
                        <a:pt x="3765" y="438"/>
                        <a:pt x="3810" y="696"/>
                        <a:pt x="3783" y="937"/>
                      </a:cubicBezTo>
                      <a:cubicBezTo>
                        <a:pt x="3658" y="2025"/>
                        <a:pt x="2222" y="2596"/>
                        <a:pt x="1312" y="2061"/>
                      </a:cubicBezTo>
                      <a:cubicBezTo>
                        <a:pt x="1" y="1276"/>
                        <a:pt x="1811" y="250"/>
                        <a:pt x="2605" y="72"/>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
                <p:cNvSpPr/>
                <p:nvPr/>
              </p:nvSpPr>
              <p:spPr>
                <a:xfrm>
                  <a:off x="9549830" y="2030458"/>
                  <a:ext cx="116690" cy="149519"/>
                </a:xfrm>
                <a:custGeom>
                  <a:avLst/>
                  <a:gdLst/>
                  <a:ahLst/>
                  <a:cxnLst/>
                  <a:rect l="l" t="t" r="r" b="b"/>
                  <a:pathLst>
                    <a:path w="1045" h="1339" extrusionOk="0">
                      <a:moveTo>
                        <a:pt x="242" y="331"/>
                      </a:moveTo>
                      <a:cubicBezTo>
                        <a:pt x="153" y="473"/>
                        <a:pt x="63" y="616"/>
                        <a:pt x="37" y="777"/>
                      </a:cubicBezTo>
                      <a:cubicBezTo>
                        <a:pt x="1" y="946"/>
                        <a:pt x="45" y="1134"/>
                        <a:pt x="170" y="1232"/>
                      </a:cubicBezTo>
                      <a:cubicBezTo>
                        <a:pt x="313" y="1339"/>
                        <a:pt x="509" y="1321"/>
                        <a:pt x="652" y="1223"/>
                      </a:cubicBezTo>
                      <a:cubicBezTo>
                        <a:pt x="795" y="1134"/>
                        <a:pt x="893" y="973"/>
                        <a:pt x="946" y="812"/>
                      </a:cubicBezTo>
                      <a:cubicBezTo>
                        <a:pt x="1045" y="518"/>
                        <a:pt x="1000" y="134"/>
                        <a:pt x="723"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
                <p:cNvSpPr/>
                <p:nvPr/>
              </p:nvSpPr>
              <p:spPr>
                <a:xfrm>
                  <a:off x="8805680" y="1924821"/>
                  <a:ext cx="371733" cy="206357"/>
                </a:xfrm>
                <a:custGeom>
                  <a:avLst/>
                  <a:gdLst/>
                  <a:ahLst/>
                  <a:cxnLst/>
                  <a:rect l="l" t="t" r="r" b="b"/>
                  <a:pathLst>
                    <a:path w="3329" h="1848" extrusionOk="0">
                      <a:moveTo>
                        <a:pt x="1856" y="19"/>
                      </a:moveTo>
                      <a:cubicBezTo>
                        <a:pt x="1981" y="1"/>
                        <a:pt x="2115" y="10"/>
                        <a:pt x="2249" y="28"/>
                      </a:cubicBezTo>
                      <a:cubicBezTo>
                        <a:pt x="2517" y="81"/>
                        <a:pt x="2757" y="224"/>
                        <a:pt x="2864" y="474"/>
                      </a:cubicBezTo>
                      <a:cubicBezTo>
                        <a:pt x="3328" y="1517"/>
                        <a:pt x="1758" y="1848"/>
                        <a:pt x="1089" y="1535"/>
                      </a:cubicBezTo>
                      <a:cubicBezTo>
                        <a:pt x="1" y="1018"/>
                        <a:pt x="1054" y="108"/>
                        <a:pt x="1856" y="19"/>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69" name="Google Shape;369;p3"/>
            <p:cNvGrpSpPr/>
            <p:nvPr/>
          </p:nvGrpSpPr>
          <p:grpSpPr>
            <a:xfrm>
              <a:off x="6036302" y="3695602"/>
              <a:ext cx="7039296" cy="1876898"/>
              <a:chOff x="512302" y="556350"/>
              <a:chExt cx="7039296" cy="1876898"/>
            </a:xfrm>
          </p:grpSpPr>
          <p:sp>
            <p:nvSpPr>
              <p:cNvPr id="370" name="Google Shape;370;p3"/>
              <p:cNvSpPr/>
              <p:nvPr/>
            </p:nvSpPr>
            <p:spPr>
              <a:xfrm>
                <a:off x="928732" y="950895"/>
                <a:ext cx="6224207" cy="1482353"/>
              </a:xfrm>
              <a:custGeom>
                <a:avLst/>
                <a:gdLst/>
                <a:ahLst/>
                <a:cxnLst/>
                <a:rect l="l" t="t" r="r" b="b"/>
                <a:pathLst>
                  <a:path w="55740" h="13275" extrusionOk="0">
                    <a:moveTo>
                      <a:pt x="31581" y="27"/>
                    </a:moveTo>
                    <a:cubicBezTo>
                      <a:pt x="31162" y="179"/>
                      <a:pt x="31162" y="758"/>
                      <a:pt x="31215" y="1196"/>
                    </a:cubicBezTo>
                    <a:lnTo>
                      <a:pt x="31215" y="1196"/>
                    </a:lnTo>
                    <a:cubicBezTo>
                      <a:pt x="31305" y="1874"/>
                      <a:pt x="31331" y="2552"/>
                      <a:pt x="31305" y="3230"/>
                    </a:cubicBezTo>
                    <a:lnTo>
                      <a:pt x="31305" y="3230"/>
                    </a:lnTo>
                    <a:cubicBezTo>
                      <a:pt x="31296" y="3417"/>
                      <a:pt x="31278" y="3622"/>
                      <a:pt x="31135" y="3747"/>
                    </a:cubicBezTo>
                    <a:lnTo>
                      <a:pt x="31135" y="3747"/>
                    </a:lnTo>
                    <a:cubicBezTo>
                      <a:pt x="30992" y="3881"/>
                      <a:pt x="30778" y="3881"/>
                      <a:pt x="30582" y="3881"/>
                    </a:cubicBezTo>
                    <a:lnTo>
                      <a:pt x="30582" y="3881"/>
                    </a:lnTo>
                    <a:cubicBezTo>
                      <a:pt x="28370" y="3800"/>
                      <a:pt x="26166" y="3729"/>
                      <a:pt x="23954" y="3649"/>
                    </a:cubicBezTo>
                    <a:lnTo>
                      <a:pt x="23954" y="3649"/>
                    </a:lnTo>
                    <a:cubicBezTo>
                      <a:pt x="23784" y="3649"/>
                      <a:pt x="23606" y="3640"/>
                      <a:pt x="23454" y="3560"/>
                    </a:cubicBezTo>
                    <a:lnTo>
                      <a:pt x="23454" y="3560"/>
                    </a:lnTo>
                    <a:cubicBezTo>
                      <a:pt x="23044" y="3363"/>
                      <a:pt x="22999" y="2792"/>
                      <a:pt x="23017" y="2337"/>
                    </a:cubicBezTo>
                    <a:lnTo>
                      <a:pt x="23017" y="2337"/>
                    </a:lnTo>
                    <a:cubicBezTo>
                      <a:pt x="23035" y="1829"/>
                      <a:pt x="23044" y="1312"/>
                      <a:pt x="23062" y="803"/>
                    </a:cubicBezTo>
                    <a:lnTo>
                      <a:pt x="23062" y="803"/>
                    </a:lnTo>
                    <a:cubicBezTo>
                      <a:pt x="23071" y="651"/>
                      <a:pt x="23071" y="491"/>
                      <a:pt x="22990" y="366"/>
                    </a:cubicBezTo>
                    <a:lnTo>
                      <a:pt x="22990" y="366"/>
                    </a:lnTo>
                    <a:cubicBezTo>
                      <a:pt x="22794" y="36"/>
                      <a:pt x="22232" y="205"/>
                      <a:pt x="22071" y="553"/>
                    </a:cubicBezTo>
                    <a:lnTo>
                      <a:pt x="22071" y="553"/>
                    </a:lnTo>
                    <a:cubicBezTo>
                      <a:pt x="21920" y="901"/>
                      <a:pt x="22018" y="1312"/>
                      <a:pt x="22089" y="1686"/>
                    </a:cubicBezTo>
                    <a:lnTo>
                      <a:pt x="22089" y="1686"/>
                    </a:lnTo>
                    <a:cubicBezTo>
                      <a:pt x="22187" y="2204"/>
                      <a:pt x="22223" y="2739"/>
                      <a:pt x="22187" y="3265"/>
                    </a:cubicBezTo>
                    <a:lnTo>
                      <a:pt x="22187" y="3265"/>
                    </a:lnTo>
                    <a:cubicBezTo>
                      <a:pt x="22178" y="3461"/>
                      <a:pt x="22134" y="3684"/>
                      <a:pt x="21964" y="3774"/>
                    </a:cubicBezTo>
                    <a:lnTo>
                      <a:pt x="21964" y="3774"/>
                    </a:lnTo>
                    <a:cubicBezTo>
                      <a:pt x="21875" y="3827"/>
                      <a:pt x="21768" y="3827"/>
                      <a:pt x="21661" y="3827"/>
                    </a:cubicBezTo>
                    <a:lnTo>
                      <a:pt x="21661" y="3827"/>
                    </a:lnTo>
                    <a:cubicBezTo>
                      <a:pt x="19645" y="3827"/>
                      <a:pt x="17629" y="3818"/>
                      <a:pt x="15604" y="3818"/>
                    </a:cubicBezTo>
                    <a:lnTo>
                      <a:pt x="15604" y="3818"/>
                    </a:lnTo>
                    <a:cubicBezTo>
                      <a:pt x="15006" y="3818"/>
                      <a:pt x="14337" y="3792"/>
                      <a:pt x="13900" y="3372"/>
                    </a:cubicBezTo>
                    <a:lnTo>
                      <a:pt x="13900" y="3372"/>
                    </a:lnTo>
                    <a:cubicBezTo>
                      <a:pt x="13614" y="3640"/>
                      <a:pt x="13757" y="4166"/>
                      <a:pt x="14087" y="4398"/>
                    </a:cubicBezTo>
                    <a:lnTo>
                      <a:pt x="14087" y="4398"/>
                    </a:lnTo>
                    <a:cubicBezTo>
                      <a:pt x="14417" y="4630"/>
                      <a:pt x="14845" y="4639"/>
                      <a:pt x="15238" y="4648"/>
                    </a:cubicBezTo>
                    <a:lnTo>
                      <a:pt x="15238" y="4648"/>
                    </a:lnTo>
                    <a:cubicBezTo>
                      <a:pt x="15853" y="4648"/>
                      <a:pt x="16469" y="4657"/>
                      <a:pt x="17076" y="4666"/>
                    </a:cubicBezTo>
                    <a:lnTo>
                      <a:pt x="17076" y="4666"/>
                    </a:lnTo>
                    <a:cubicBezTo>
                      <a:pt x="17200" y="4666"/>
                      <a:pt x="17325" y="4675"/>
                      <a:pt x="17423" y="4746"/>
                    </a:cubicBezTo>
                    <a:lnTo>
                      <a:pt x="17423" y="4746"/>
                    </a:lnTo>
                    <a:cubicBezTo>
                      <a:pt x="17539" y="4844"/>
                      <a:pt x="17557" y="5023"/>
                      <a:pt x="17557" y="5174"/>
                    </a:cubicBezTo>
                    <a:lnTo>
                      <a:pt x="17557" y="5174"/>
                    </a:lnTo>
                    <a:cubicBezTo>
                      <a:pt x="17575" y="6057"/>
                      <a:pt x="17504" y="6941"/>
                      <a:pt x="17352" y="7815"/>
                    </a:cubicBezTo>
                    <a:lnTo>
                      <a:pt x="17352" y="7815"/>
                    </a:lnTo>
                    <a:cubicBezTo>
                      <a:pt x="14899" y="7761"/>
                      <a:pt x="12454" y="7788"/>
                      <a:pt x="10010" y="7735"/>
                    </a:cubicBezTo>
                    <a:lnTo>
                      <a:pt x="10010" y="7735"/>
                    </a:lnTo>
                    <a:cubicBezTo>
                      <a:pt x="9876" y="7735"/>
                      <a:pt x="9734" y="7726"/>
                      <a:pt x="9627" y="7654"/>
                    </a:cubicBezTo>
                    <a:lnTo>
                      <a:pt x="9627" y="7654"/>
                    </a:lnTo>
                    <a:cubicBezTo>
                      <a:pt x="9511" y="7574"/>
                      <a:pt x="9448" y="7440"/>
                      <a:pt x="9412" y="7306"/>
                    </a:cubicBezTo>
                    <a:lnTo>
                      <a:pt x="9412" y="7306"/>
                    </a:lnTo>
                    <a:cubicBezTo>
                      <a:pt x="9243" y="6807"/>
                      <a:pt x="9207" y="6263"/>
                      <a:pt x="9296" y="5736"/>
                    </a:cubicBezTo>
                    <a:lnTo>
                      <a:pt x="9296" y="5736"/>
                    </a:lnTo>
                    <a:cubicBezTo>
                      <a:pt x="9350" y="5406"/>
                      <a:pt x="9457" y="5049"/>
                      <a:pt x="9323" y="4746"/>
                    </a:cubicBezTo>
                    <a:lnTo>
                      <a:pt x="9323" y="4746"/>
                    </a:lnTo>
                    <a:cubicBezTo>
                      <a:pt x="9189" y="4434"/>
                      <a:pt x="8672" y="4300"/>
                      <a:pt x="8538" y="4612"/>
                    </a:cubicBezTo>
                    <a:lnTo>
                      <a:pt x="8538" y="4612"/>
                    </a:lnTo>
                    <a:cubicBezTo>
                      <a:pt x="8502" y="4693"/>
                      <a:pt x="8502" y="4773"/>
                      <a:pt x="8502" y="4853"/>
                    </a:cubicBezTo>
                    <a:lnTo>
                      <a:pt x="8502" y="4853"/>
                    </a:lnTo>
                    <a:cubicBezTo>
                      <a:pt x="8494" y="5861"/>
                      <a:pt x="8485" y="6860"/>
                      <a:pt x="8485" y="7860"/>
                    </a:cubicBezTo>
                    <a:lnTo>
                      <a:pt x="8485" y="7860"/>
                    </a:lnTo>
                    <a:cubicBezTo>
                      <a:pt x="7396" y="7868"/>
                      <a:pt x="6299" y="7806"/>
                      <a:pt x="5202" y="7744"/>
                    </a:cubicBezTo>
                    <a:lnTo>
                      <a:pt x="5202" y="7744"/>
                    </a:lnTo>
                    <a:cubicBezTo>
                      <a:pt x="4113" y="7681"/>
                      <a:pt x="3016" y="7610"/>
                      <a:pt x="1928" y="7619"/>
                    </a:cubicBezTo>
                    <a:lnTo>
                      <a:pt x="1928" y="7619"/>
                    </a:lnTo>
                    <a:cubicBezTo>
                      <a:pt x="1892" y="7619"/>
                      <a:pt x="1696" y="7619"/>
                      <a:pt x="1446" y="7610"/>
                    </a:cubicBezTo>
                    <a:lnTo>
                      <a:pt x="1446" y="7610"/>
                    </a:lnTo>
                    <a:cubicBezTo>
                      <a:pt x="955" y="7592"/>
                      <a:pt x="268" y="7574"/>
                      <a:pt x="206" y="7619"/>
                    </a:cubicBezTo>
                    <a:lnTo>
                      <a:pt x="206" y="7619"/>
                    </a:lnTo>
                    <a:cubicBezTo>
                      <a:pt x="45" y="7752"/>
                      <a:pt x="19" y="8894"/>
                      <a:pt x="197" y="9019"/>
                    </a:cubicBezTo>
                    <a:lnTo>
                      <a:pt x="197" y="9019"/>
                    </a:lnTo>
                    <a:cubicBezTo>
                      <a:pt x="366" y="9144"/>
                      <a:pt x="1" y="12570"/>
                      <a:pt x="206" y="12570"/>
                    </a:cubicBezTo>
                    <a:lnTo>
                      <a:pt x="206" y="12570"/>
                    </a:lnTo>
                    <a:cubicBezTo>
                      <a:pt x="1160" y="12579"/>
                      <a:pt x="2409" y="12463"/>
                      <a:pt x="3667" y="12347"/>
                    </a:cubicBezTo>
                    <a:lnTo>
                      <a:pt x="3667" y="12347"/>
                    </a:lnTo>
                    <a:cubicBezTo>
                      <a:pt x="4916" y="12222"/>
                      <a:pt x="6174" y="12106"/>
                      <a:pt x="7120" y="12115"/>
                    </a:cubicBezTo>
                    <a:lnTo>
                      <a:pt x="7120" y="12115"/>
                    </a:lnTo>
                    <a:cubicBezTo>
                      <a:pt x="9377" y="12133"/>
                      <a:pt x="14720" y="12552"/>
                      <a:pt x="16969" y="12570"/>
                    </a:cubicBezTo>
                    <a:lnTo>
                      <a:pt x="16969" y="12570"/>
                    </a:lnTo>
                    <a:cubicBezTo>
                      <a:pt x="25015" y="12650"/>
                      <a:pt x="32116" y="13275"/>
                      <a:pt x="40154" y="12864"/>
                    </a:cubicBezTo>
                    <a:lnTo>
                      <a:pt x="40154" y="12864"/>
                    </a:lnTo>
                    <a:cubicBezTo>
                      <a:pt x="43054" y="12721"/>
                      <a:pt x="52679" y="12481"/>
                      <a:pt x="55552" y="12115"/>
                    </a:cubicBezTo>
                    <a:lnTo>
                      <a:pt x="55552" y="12115"/>
                    </a:lnTo>
                    <a:cubicBezTo>
                      <a:pt x="55739" y="12088"/>
                      <a:pt x="55115" y="8243"/>
                      <a:pt x="54196" y="7681"/>
                    </a:cubicBezTo>
                    <a:lnTo>
                      <a:pt x="54196" y="7681"/>
                    </a:lnTo>
                    <a:cubicBezTo>
                      <a:pt x="54107" y="7636"/>
                      <a:pt x="52581" y="7708"/>
                      <a:pt x="51074" y="7788"/>
                    </a:cubicBezTo>
                    <a:lnTo>
                      <a:pt x="51074" y="7788"/>
                    </a:lnTo>
                    <a:cubicBezTo>
                      <a:pt x="49628" y="7860"/>
                      <a:pt x="48210" y="7931"/>
                      <a:pt x="48130" y="7895"/>
                    </a:cubicBezTo>
                    <a:lnTo>
                      <a:pt x="48130" y="7895"/>
                    </a:lnTo>
                    <a:cubicBezTo>
                      <a:pt x="48058" y="7860"/>
                      <a:pt x="47978" y="7868"/>
                      <a:pt x="47898" y="7877"/>
                    </a:cubicBezTo>
                    <a:lnTo>
                      <a:pt x="47898" y="7877"/>
                    </a:lnTo>
                    <a:cubicBezTo>
                      <a:pt x="47336" y="7922"/>
                      <a:pt x="46765" y="7922"/>
                      <a:pt x="46203" y="7877"/>
                    </a:cubicBezTo>
                    <a:lnTo>
                      <a:pt x="46203" y="7877"/>
                    </a:lnTo>
                    <a:cubicBezTo>
                      <a:pt x="46078" y="7868"/>
                      <a:pt x="45944" y="7851"/>
                      <a:pt x="45837" y="7770"/>
                    </a:cubicBezTo>
                    <a:lnTo>
                      <a:pt x="45837" y="7770"/>
                    </a:lnTo>
                    <a:cubicBezTo>
                      <a:pt x="45703" y="7681"/>
                      <a:pt x="45650" y="7512"/>
                      <a:pt x="45614" y="7351"/>
                    </a:cubicBezTo>
                    <a:lnTo>
                      <a:pt x="45614" y="7351"/>
                    </a:lnTo>
                    <a:cubicBezTo>
                      <a:pt x="45427" y="6459"/>
                      <a:pt x="45257" y="5388"/>
                      <a:pt x="45676" y="4577"/>
                    </a:cubicBezTo>
                    <a:lnTo>
                      <a:pt x="45676" y="4577"/>
                    </a:lnTo>
                    <a:cubicBezTo>
                      <a:pt x="45819" y="4318"/>
                      <a:pt x="45552" y="3979"/>
                      <a:pt x="45248" y="3979"/>
                    </a:cubicBezTo>
                    <a:lnTo>
                      <a:pt x="45248" y="3979"/>
                    </a:lnTo>
                    <a:cubicBezTo>
                      <a:pt x="44954" y="3979"/>
                      <a:pt x="44704" y="4229"/>
                      <a:pt x="44606" y="4505"/>
                    </a:cubicBezTo>
                    <a:lnTo>
                      <a:pt x="44606" y="4505"/>
                    </a:lnTo>
                    <a:cubicBezTo>
                      <a:pt x="44508" y="4782"/>
                      <a:pt x="44526" y="5085"/>
                      <a:pt x="44552" y="5379"/>
                    </a:cubicBezTo>
                    <a:lnTo>
                      <a:pt x="44552" y="5379"/>
                    </a:lnTo>
                    <a:cubicBezTo>
                      <a:pt x="44597" y="6031"/>
                      <a:pt x="44642" y="6673"/>
                      <a:pt x="44686" y="7315"/>
                    </a:cubicBezTo>
                    <a:lnTo>
                      <a:pt x="44686" y="7315"/>
                    </a:lnTo>
                    <a:cubicBezTo>
                      <a:pt x="44695" y="7476"/>
                      <a:pt x="44704" y="7663"/>
                      <a:pt x="44579" y="7779"/>
                    </a:cubicBezTo>
                    <a:lnTo>
                      <a:pt x="44579" y="7779"/>
                    </a:lnTo>
                    <a:cubicBezTo>
                      <a:pt x="44472" y="7877"/>
                      <a:pt x="44312" y="7877"/>
                      <a:pt x="44160" y="7868"/>
                    </a:cubicBezTo>
                    <a:lnTo>
                      <a:pt x="44160" y="7868"/>
                    </a:lnTo>
                    <a:cubicBezTo>
                      <a:pt x="42367" y="7788"/>
                      <a:pt x="40574" y="7708"/>
                      <a:pt x="38780" y="7619"/>
                    </a:cubicBezTo>
                    <a:lnTo>
                      <a:pt x="38780" y="7619"/>
                    </a:lnTo>
                    <a:cubicBezTo>
                      <a:pt x="38076" y="7592"/>
                      <a:pt x="37353" y="7556"/>
                      <a:pt x="36666" y="7726"/>
                    </a:cubicBezTo>
                    <a:lnTo>
                      <a:pt x="36666" y="7726"/>
                    </a:lnTo>
                    <a:cubicBezTo>
                      <a:pt x="36345" y="6860"/>
                      <a:pt x="36461" y="5897"/>
                      <a:pt x="36586" y="4978"/>
                    </a:cubicBezTo>
                    <a:lnTo>
                      <a:pt x="36586" y="4978"/>
                    </a:lnTo>
                    <a:cubicBezTo>
                      <a:pt x="36604" y="4880"/>
                      <a:pt x="36622" y="4764"/>
                      <a:pt x="36684" y="4693"/>
                    </a:cubicBezTo>
                    <a:lnTo>
                      <a:pt x="36684" y="4693"/>
                    </a:lnTo>
                    <a:cubicBezTo>
                      <a:pt x="36782" y="4577"/>
                      <a:pt x="36952" y="4577"/>
                      <a:pt x="37094" y="4568"/>
                    </a:cubicBezTo>
                    <a:lnTo>
                      <a:pt x="37094" y="4568"/>
                    </a:lnTo>
                    <a:cubicBezTo>
                      <a:pt x="37978" y="4568"/>
                      <a:pt x="38852" y="4559"/>
                      <a:pt x="39726" y="4559"/>
                    </a:cubicBezTo>
                    <a:lnTo>
                      <a:pt x="39726" y="4559"/>
                    </a:lnTo>
                    <a:cubicBezTo>
                      <a:pt x="40047" y="4559"/>
                      <a:pt x="40404" y="4541"/>
                      <a:pt x="40645" y="4327"/>
                    </a:cubicBezTo>
                    <a:lnTo>
                      <a:pt x="40645" y="4327"/>
                    </a:lnTo>
                    <a:cubicBezTo>
                      <a:pt x="40886" y="4113"/>
                      <a:pt x="40868" y="3622"/>
                      <a:pt x="40556" y="3542"/>
                    </a:cubicBezTo>
                    <a:lnTo>
                      <a:pt x="40556" y="3542"/>
                    </a:lnTo>
                    <a:cubicBezTo>
                      <a:pt x="39592" y="3792"/>
                      <a:pt x="38593" y="3800"/>
                      <a:pt x="37603" y="3809"/>
                    </a:cubicBezTo>
                    <a:lnTo>
                      <a:pt x="37603" y="3809"/>
                    </a:lnTo>
                    <a:cubicBezTo>
                      <a:pt x="36024" y="3818"/>
                      <a:pt x="34454" y="3836"/>
                      <a:pt x="32884" y="3845"/>
                    </a:cubicBezTo>
                    <a:lnTo>
                      <a:pt x="32884" y="3845"/>
                    </a:lnTo>
                    <a:cubicBezTo>
                      <a:pt x="32670" y="3845"/>
                      <a:pt x="32420" y="3827"/>
                      <a:pt x="32295" y="3658"/>
                    </a:cubicBezTo>
                    <a:lnTo>
                      <a:pt x="32295" y="3658"/>
                    </a:lnTo>
                    <a:cubicBezTo>
                      <a:pt x="32197" y="3524"/>
                      <a:pt x="32206" y="3345"/>
                      <a:pt x="32224" y="3185"/>
                    </a:cubicBezTo>
                    <a:lnTo>
                      <a:pt x="32224" y="3185"/>
                    </a:lnTo>
                    <a:cubicBezTo>
                      <a:pt x="32286" y="2587"/>
                      <a:pt x="32339" y="1981"/>
                      <a:pt x="32402" y="1374"/>
                    </a:cubicBezTo>
                    <a:lnTo>
                      <a:pt x="32402" y="1374"/>
                    </a:lnTo>
                    <a:cubicBezTo>
                      <a:pt x="32429" y="1062"/>
                      <a:pt x="32455" y="732"/>
                      <a:pt x="32331" y="437"/>
                    </a:cubicBezTo>
                    <a:lnTo>
                      <a:pt x="32331" y="437"/>
                    </a:lnTo>
                    <a:cubicBezTo>
                      <a:pt x="32232" y="196"/>
                      <a:pt x="31983" y="0"/>
                      <a:pt x="31733" y="0"/>
                    </a:cubicBezTo>
                    <a:lnTo>
                      <a:pt x="31733" y="0"/>
                    </a:lnTo>
                    <a:cubicBezTo>
                      <a:pt x="31679" y="0"/>
                      <a:pt x="31626" y="9"/>
                      <a:pt x="31581" y="27"/>
                    </a:cubicBezTo>
                  </a:path>
                </a:pathLst>
              </a:custGeom>
              <a:gradFill>
                <a:gsLst>
                  <a:gs pos="0">
                    <a:schemeClr val="accent6"/>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1" name="Google Shape;371;p3"/>
              <p:cNvGrpSpPr/>
              <p:nvPr/>
            </p:nvGrpSpPr>
            <p:grpSpPr>
              <a:xfrm>
                <a:off x="2463856" y="556350"/>
                <a:ext cx="1973425" cy="1279108"/>
                <a:chOff x="1651320" y="556375"/>
                <a:chExt cx="1151759" cy="746532"/>
              </a:xfrm>
            </p:grpSpPr>
            <p:sp>
              <p:nvSpPr>
                <p:cNvPr id="372" name="Google Shape;372;p3"/>
                <p:cNvSpPr/>
                <p:nvPr/>
              </p:nvSpPr>
              <p:spPr>
                <a:xfrm>
                  <a:off x="2248352" y="815105"/>
                  <a:ext cx="554727" cy="225032"/>
                </a:xfrm>
                <a:custGeom>
                  <a:avLst/>
                  <a:gdLst/>
                  <a:ahLst/>
                  <a:cxnLst/>
                  <a:rect l="l" t="t" r="r" b="b"/>
                  <a:pathLst>
                    <a:path w="8512" h="3453" extrusionOk="0">
                      <a:moveTo>
                        <a:pt x="224" y="54"/>
                      </a:moveTo>
                      <a:cubicBezTo>
                        <a:pt x="1" y="1089"/>
                        <a:pt x="1" y="2346"/>
                        <a:pt x="224" y="3381"/>
                      </a:cubicBezTo>
                      <a:lnTo>
                        <a:pt x="224" y="3381"/>
                      </a:lnTo>
                      <a:cubicBezTo>
                        <a:pt x="2918" y="3453"/>
                        <a:pt x="5594" y="3453"/>
                        <a:pt x="8289" y="3381"/>
                      </a:cubicBezTo>
                      <a:lnTo>
                        <a:pt x="8289" y="3381"/>
                      </a:lnTo>
                      <a:cubicBezTo>
                        <a:pt x="8512" y="2346"/>
                        <a:pt x="8512" y="1089"/>
                        <a:pt x="8289" y="54"/>
                      </a:cubicBezTo>
                      <a:lnTo>
                        <a:pt x="8289" y="54"/>
                      </a:lnTo>
                      <a:cubicBezTo>
                        <a:pt x="6942" y="18"/>
                        <a:pt x="5594" y="0"/>
                        <a:pt x="4256" y="0"/>
                      </a:cubicBezTo>
                      <a:lnTo>
                        <a:pt x="4256" y="0"/>
                      </a:lnTo>
                      <a:cubicBezTo>
                        <a:pt x="2909" y="0"/>
                        <a:pt x="1571" y="18"/>
                        <a:pt x="224"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
                <p:cNvSpPr/>
                <p:nvPr/>
              </p:nvSpPr>
              <p:spPr>
                <a:xfrm>
                  <a:off x="1955343" y="556375"/>
                  <a:ext cx="554727" cy="225032"/>
                </a:xfrm>
                <a:custGeom>
                  <a:avLst/>
                  <a:gdLst/>
                  <a:ahLst/>
                  <a:cxnLst/>
                  <a:rect l="l" t="t" r="r" b="b"/>
                  <a:pathLst>
                    <a:path w="8512" h="3453" extrusionOk="0">
                      <a:moveTo>
                        <a:pt x="224" y="63"/>
                      </a:moveTo>
                      <a:cubicBezTo>
                        <a:pt x="1" y="1098"/>
                        <a:pt x="1" y="2347"/>
                        <a:pt x="224" y="3381"/>
                      </a:cubicBezTo>
                      <a:lnTo>
                        <a:pt x="224" y="3381"/>
                      </a:lnTo>
                      <a:cubicBezTo>
                        <a:pt x="2909" y="3453"/>
                        <a:pt x="5594" y="3453"/>
                        <a:pt x="8279" y="3381"/>
                      </a:cubicBezTo>
                      <a:lnTo>
                        <a:pt x="8279" y="3381"/>
                      </a:lnTo>
                      <a:cubicBezTo>
                        <a:pt x="8511" y="2347"/>
                        <a:pt x="8511" y="1098"/>
                        <a:pt x="8279" y="63"/>
                      </a:cubicBezTo>
                      <a:lnTo>
                        <a:pt x="8279" y="63"/>
                      </a:lnTo>
                      <a:cubicBezTo>
                        <a:pt x="6941" y="18"/>
                        <a:pt x="5594" y="0"/>
                        <a:pt x="4256" y="0"/>
                      </a:cubicBezTo>
                      <a:lnTo>
                        <a:pt x="4256" y="0"/>
                      </a:lnTo>
                      <a:cubicBezTo>
                        <a:pt x="2909" y="0"/>
                        <a:pt x="1571" y="18"/>
                        <a:pt x="224" y="63"/>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
                <p:cNvSpPr/>
                <p:nvPr/>
              </p:nvSpPr>
              <p:spPr>
                <a:xfrm>
                  <a:off x="1951889" y="1077875"/>
                  <a:ext cx="554662" cy="225032"/>
                </a:xfrm>
                <a:custGeom>
                  <a:avLst/>
                  <a:gdLst/>
                  <a:ahLst/>
                  <a:cxnLst/>
                  <a:rect l="l" t="t" r="r" b="b"/>
                  <a:pathLst>
                    <a:path w="8511" h="3453" extrusionOk="0">
                      <a:moveTo>
                        <a:pt x="223" y="54"/>
                      </a:moveTo>
                      <a:cubicBezTo>
                        <a:pt x="0" y="1089"/>
                        <a:pt x="0" y="2347"/>
                        <a:pt x="223" y="3373"/>
                      </a:cubicBezTo>
                      <a:lnTo>
                        <a:pt x="223" y="3373"/>
                      </a:lnTo>
                      <a:cubicBezTo>
                        <a:pt x="2917"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08" y="1"/>
                        <a:pt x="1570" y="18"/>
                        <a:pt x="223"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
                <p:cNvSpPr/>
                <p:nvPr/>
              </p:nvSpPr>
              <p:spPr>
                <a:xfrm>
                  <a:off x="1651320" y="815105"/>
                  <a:ext cx="554075" cy="225032"/>
                </a:xfrm>
                <a:custGeom>
                  <a:avLst/>
                  <a:gdLst/>
                  <a:ahLst/>
                  <a:cxnLst/>
                  <a:rect l="l" t="t" r="r" b="b"/>
                  <a:pathLst>
                    <a:path w="8502" h="3453" extrusionOk="0">
                      <a:moveTo>
                        <a:pt x="223" y="54"/>
                      </a:moveTo>
                      <a:cubicBezTo>
                        <a:pt x="0" y="1089"/>
                        <a:pt x="0" y="2346"/>
                        <a:pt x="223" y="3381"/>
                      </a:cubicBezTo>
                      <a:lnTo>
                        <a:pt x="223" y="3381"/>
                      </a:lnTo>
                      <a:cubicBezTo>
                        <a:pt x="2908" y="3453"/>
                        <a:pt x="5594" y="3453"/>
                        <a:pt x="8279" y="3381"/>
                      </a:cubicBezTo>
                      <a:lnTo>
                        <a:pt x="8279" y="3381"/>
                      </a:lnTo>
                      <a:cubicBezTo>
                        <a:pt x="8502" y="2346"/>
                        <a:pt x="8502" y="1089"/>
                        <a:pt x="8279" y="54"/>
                      </a:cubicBezTo>
                      <a:lnTo>
                        <a:pt x="8279" y="54"/>
                      </a:lnTo>
                      <a:cubicBezTo>
                        <a:pt x="6941" y="18"/>
                        <a:pt x="5594" y="0"/>
                        <a:pt x="4255" y="0"/>
                      </a:cubicBezTo>
                      <a:lnTo>
                        <a:pt x="4255" y="0"/>
                      </a:lnTo>
                      <a:cubicBezTo>
                        <a:pt x="2908" y="0"/>
                        <a:pt x="1561" y="18"/>
                        <a:pt x="223"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6" name="Google Shape;376;p3"/>
              <p:cNvGrpSpPr/>
              <p:nvPr/>
            </p:nvGrpSpPr>
            <p:grpSpPr>
              <a:xfrm>
                <a:off x="1522415" y="999658"/>
                <a:ext cx="4976967" cy="1306019"/>
                <a:chOff x="1101863" y="815105"/>
                <a:chExt cx="2904731" cy="762238"/>
              </a:xfrm>
            </p:grpSpPr>
            <p:sp>
              <p:nvSpPr>
                <p:cNvPr id="377" name="Google Shape;377;p3"/>
                <p:cNvSpPr/>
                <p:nvPr/>
              </p:nvSpPr>
              <p:spPr>
                <a:xfrm>
                  <a:off x="3121059" y="1077875"/>
                  <a:ext cx="554727" cy="225032"/>
                </a:xfrm>
                <a:custGeom>
                  <a:avLst/>
                  <a:gdLst/>
                  <a:ahLst/>
                  <a:cxnLst/>
                  <a:rect l="l" t="t" r="r" b="b"/>
                  <a:pathLst>
                    <a:path w="8512" h="3453" extrusionOk="0">
                      <a:moveTo>
                        <a:pt x="223" y="54"/>
                      </a:moveTo>
                      <a:cubicBezTo>
                        <a:pt x="0" y="1089"/>
                        <a:pt x="0" y="2347"/>
                        <a:pt x="223" y="3373"/>
                      </a:cubicBezTo>
                      <a:lnTo>
                        <a:pt x="223" y="3373"/>
                      </a:lnTo>
                      <a:cubicBezTo>
                        <a:pt x="2918" y="3453"/>
                        <a:pt x="5594" y="3453"/>
                        <a:pt x="8288" y="3373"/>
                      </a:cubicBezTo>
                      <a:lnTo>
                        <a:pt x="8288" y="3373"/>
                      </a:lnTo>
                      <a:cubicBezTo>
                        <a:pt x="8511" y="2347"/>
                        <a:pt x="8511" y="1089"/>
                        <a:pt x="8288" y="54"/>
                      </a:cubicBezTo>
                      <a:lnTo>
                        <a:pt x="8288" y="54"/>
                      </a:lnTo>
                      <a:cubicBezTo>
                        <a:pt x="6941" y="18"/>
                        <a:pt x="5594" y="1"/>
                        <a:pt x="4256" y="1"/>
                      </a:cubicBezTo>
                      <a:lnTo>
                        <a:pt x="4256" y="1"/>
                      </a:lnTo>
                      <a:cubicBezTo>
                        <a:pt x="2909" y="1"/>
                        <a:pt x="1571" y="18"/>
                        <a:pt x="223"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
                <p:cNvSpPr/>
                <p:nvPr/>
              </p:nvSpPr>
              <p:spPr>
                <a:xfrm>
                  <a:off x="2847210" y="815105"/>
                  <a:ext cx="554727" cy="225032"/>
                </a:xfrm>
                <a:custGeom>
                  <a:avLst/>
                  <a:gdLst/>
                  <a:ahLst/>
                  <a:cxnLst/>
                  <a:rect l="l" t="t" r="r" b="b"/>
                  <a:pathLst>
                    <a:path w="8512" h="3453" extrusionOk="0">
                      <a:moveTo>
                        <a:pt x="224" y="54"/>
                      </a:moveTo>
                      <a:cubicBezTo>
                        <a:pt x="1" y="1089"/>
                        <a:pt x="1" y="2346"/>
                        <a:pt x="224" y="3381"/>
                      </a:cubicBezTo>
                      <a:lnTo>
                        <a:pt x="224" y="3381"/>
                      </a:lnTo>
                      <a:cubicBezTo>
                        <a:pt x="2918" y="3453"/>
                        <a:pt x="5603" y="3453"/>
                        <a:pt x="8288" y="3381"/>
                      </a:cubicBezTo>
                      <a:lnTo>
                        <a:pt x="8288" y="3381"/>
                      </a:lnTo>
                      <a:cubicBezTo>
                        <a:pt x="8511" y="2346"/>
                        <a:pt x="8511" y="1089"/>
                        <a:pt x="8288" y="54"/>
                      </a:cubicBezTo>
                      <a:lnTo>
                        <a:pt x="8288" y="54"/>
                      </a:lnTo>
                      <a:cubicBezTo>
                        <a:pt x="6941" y="18"/>
                        <a:pt x="5603" y="0"/>
                        <a:pt x="4256" y="0"/>
                      </a:cubicBezTo>
                      <a:lnTo>
                        <a:pt x="4256" y="0"/>
                      </a:lnTo>
                      <a:cubicBezTo>
                        <a:pt x="2918" y="0"/>
                        <a:pt x="1571" y="18"/>
                        <a:pt x="224" y="54"/>
                      </a:cubicBezTo>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
                <p:cNvSpPr/>
                <p:nvPr/>
              </p:nvSpPr>
              <p:spPr>
                <a:xfrm>
                  <a:off x="1698960" y="1352311"/>
                  <a:ext cx="554727" cy="225032"/>
                </a:xfrm>
                <a:custGeom>
                  <a:avLst/>
                  <a:gdLst/>
                  <a:ahLst/>
                  <a:cxnLst/>
                  <a:rect l="l" t="t" r="r" b="b"/>
                  <a:pathLst>
                    <a:path w="8512" h="3453" extrusionOk="0">
                      <a:moveTo>
                        <a:pt x="224" y="54"/>
                      </a:moveTo>
                      <a:cubicBezTo>
                        <a:pt x="1" y="1089"/>
                        <a:pt x="1" y="2346"/>
                        <a:pt x="224" y="3372"/>
                      </a:cubicBezTo>
                      <a:lnTo>
                        <a:pt x="224" y="3372"/>
                      </a:lnTo>
                      <a:cubicBezTo>
                        <a:pt x="2918" y="3453"/>
                        <a:pt x="5603"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
                <p:cNvSpPr/>
                <p:nvPr/>
              </p:nvSpPr>
              <p:spPr>
                <a:xfrm>
                  <a:off x="2868130" y="1352311"/>
                  <a:ext cx="554727" cy="225032"/>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
                <p:cNvSpPr/>
                <p:nvPr/>
              </p:nvSpPr>
              <p:spPr>
                <a:xfrm>
                  <a:off x="3452454" y="1352311"/>
                  <a:ext cx="554141" cy="225032"/>
                </a:xfrm>
                <a:custGeom>
                  <a:avLst/>
                  <a:gdLst/>
                  <a:ahLst/>
                  <a:cxnLst/>
                  <a:rect l="l" t="t" r="r" b="b"/>
                  <a:pathLst>
                    <a:path w="8503" h="3453" extrusionOk="0">
                      <a:moveTo>
                        <a:pt x="223" y="54"/>
                      </a:moveTo>
                      <a:cubicBezTo>
                        <a:pt x="0" y="1089"/>
                        <a:pt x="0" y="2346"/>
                        <a:pt x="223" y="3372"/>
                      </a:cubicBezTo>
                      <a:lnTo>
                        <a:pt x="223" y="3372"/>
                      </a:lnTo>
                      <a:cubicBezTo>
                        <a:pt x="2909" y="3453"/>
                        <a:pt x="5594" y="3453"/>
                        <a:pt x="8279" y="3372"/>
                      </a:cubicBezTo>
                      <a:lnTo>
                        <a:pt x="8279" y="3372"/>
                      </a:lnTo>
                      <a:cubicBezTo>
                        <a:pt x="8502" y="2346"/>
                        <a:pt x="8502" y="1089"/>
                        <a:pt x="8279" y="54"/>
                      </a:cubicBezTo>
                      <a:lnTo>
                        <a:pt x="8279" y="54"/>
                      </a:lnTo>
                      <a:cubicBezTo>
                        <a:pt x="6941" y="18"/>
                        <a:pt x="5594" y="0"/>
                        <a:pt x="4256" y="0"/>
                      </a:cubicBezTo>
                      <a:lnTo>
                        <a:pt x="4256" y="0"/>
                      </a:lnTo>
                      <a:cubicBezTo>
                        <a:pt x="2909" y="0"/>
                        <a:pt x="1562" y="18"/>
                        <a:pt x="223"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
                <p:cNvSpPr/>
                <p:nvPr/>
              </p:nvSpPr>
              <p:spPr>
                <a:xfrm>
                  <a:off x="1101863" y="1352311"/>
                  <a:ext cx="554727" cy="225032"/>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594" y="0"/>
                        <a:pt x="4256" y="0"/>
                      </a:cubicBezTo>
                      <a:lnTo>
                        <a:pt x="4256" y="0"/>
                      </a:lnTo>
                      <a:cubicBezTo>
                        <a:pt x="2909"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3" name="Google Shape;383;p3"/>
              <p:cNvGrpSpPr/>
              <p:nvPr/>
            </p:nvGrpSpPr>
            <p:grpSpPr>
              <a:xfrm>
                <a:off x="512302" y="1449888"/>
                <a:ext cx="7031029" cy="855788"/>
                <a:chOff x="512325" y="1077875"/>
                <a:chExt cx="4103554" cy="499468"/>
              </a:xfrm>
            </p:grpSpPr>
            <p:sp>
              <p:nvSpPr>
                <p:cNvPr id="384" name="Google Shape;384;p3"/>
                <p:cNvSpPr/>
                <p:nvPr/>
              </p:nvSpPr>
              <p:spPr>
                <a:xfrm>
                  <a:off x="2540254" y="1077875"/>
                  <a:ext cx="554662" cy="225032"/>
                </a:xfrm>
                <a:custGeom>
                  <a:avLst/>
                  <a:gdLst/>
                  <a:ahLst/>
                  <a:cxnLst/>
                  <a:rect l="l" t="t" r="r" b="b"/>
                  <a:pathLst>
                    <a:path w="8511" h="3453" extrusionOk="0">
                      <a:moveTo>
                        <a:pt x="223" y="54"/>
                      </a:moveTo>
                      <a:cubicBezTo>
                        <a:pt x="0" y="1089"/>
                        <a:pt x="0" y="2347"/>
                        <a:pt x="223" y="3373"/>
                      </a:cubicBezTo>
                      <a:lnTo>
                        <a:pt x="223" y="3373"/>
                      </a:lnTo>
                      <a:cubicBezTo>
                        <a:pt x="2917"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17" y="1"/>
                        <a:pt x="1570" y="18"/>
                        <a:pt x="223"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
                <p:cNvSpPr/>
                <p:nvPr/>
              </p:nvSpPr>
              <p:spPr>
                <a:xfrm>
                  <a:off x="3704796" y="1077875"/>
                  <a:ext cx="554662" cy="225032"/>
                </a:xfrm>
                <a:custGeom>
                  <a:avLst/>
                  <a:gdLst/>
                  <a:ahLst/>
                  <a:cxnLst/>
                  <a:rect l="l" t="t" r="r" b="b"/>
                  <a:pathLst>
                    <a:path w="8511" h="3453" extrusionOk="0">
                      <a:moveTo>
                        <a:pt x="232" y="54"/>
                      </a:moveTo>
                      <a:cubicBezTo>
                        <a:pt x="0" y="1089"/>
                        <a:pt x="9" y="2347"/>
                        <a:pt x="232" y="3373"/>
                      </a:cubicBezTo>
                      <a:lnTo>
                        <a:pt x="232" y="3373"/>
                      </a:lnTo>
                      <a:cubicBezTo>
                        <a:pt x="2917" y="3453"/>
                        <a:pt x="5603" y="3453"/>
                        <a:pt x="8288" y="3373"/>
                      </a:cubicBezTo>
                      <a:lnTo>
                        <a:pt x="8288" y="3373"/>
                      </a:lnTo>
                      <a:cubicBezTo>
                        <a:pt x="8511" y="2347"/>
                        <a:pt x="8511" y="1089"/>
                        <a:pt x="8288" y="54"/>
                      </a:cubicBezTo>
                      <a:lnTo>
                        <a:pt x="8288" y="54"/>
                      </a:lnTo>
                      <a:cubicBezTo>
                        <a:pt x="6941" y="18"/>
                        <a:pt x="5603" y="1"/>
                        <a:pt x="4256" y="1"/>
                      </a:cubicBezTo>
                      <a:lnTo>
                        <a:pt x="4256" y="1"/>
                      </a:lnTo>
                      <a:cubicBezTo>
                        <a:pt x="2917" y="1"/>
                        <a:pt x="1570" y="18"/>
                        <a:pt x="232" y="54"/>
                      </a:cubicBezTo>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
                <p:cNvSpPr/>
                <p:nvPr/>
              </p:nvSpPr>
              <p:spPr>
                <a:xfrm>
                  <a:off x="1354792" y="1077875"/>
                  <a:ext cx="554662" cy="225032"/>
                </a:xfrm>
                <a:custGeom>
                  <a:avLst/>
                  <a:gdLst/>
                  <a:ahLst/>
                  <a:cxnLst/>
                  <a:rect l="l" t="t" r="r" b="b"/>
                  <a:pathLst>
                    <a:path w="8511" h="3453" extrusionOk="0">
                      <a:moveTo>
                        <a:pt x="223" y="54"/>
                      </a:moveTo>
                      <a:cubicBezTo>
                        <a:pt x="0" y="1089"/>
                        <a:pt x="0" y="2347"/>
                        <a:pt x="223" y="3373"/>
                      </a:cubicBezTo>
                      <a:lnTo>
                        <a:pt x="223" y="3373"/>
                      </a:lnTo>
                      <a:cubicBezTo>
                        <a:pt x="2909" y="3453"/>
                        <a:pt x="5594" y="3453"/>
                        <a:pt x="8279" y="3373"/>
                      </a:cubicBezTo>
                      <a:lnTo>
                        <a:pt x="8279" y="3373"/>
                      </a:lnTo>
                      <a:cubicBezTo>
                        <a:pt x="8511" y="2347"/>
                        <a:pt x="8511" y="1089"/>
                        <a:pt x="8279" y="54"/>
                      </a:cubicBezTo>
                      <a:lnTo>
                        <a:pt x="8279" y="54"/>
                      </a:lnTo>
                      <a:cubicBezTo>
                        <a:pt x="6941" y="18"/>
                        <a:pt x="5594" y="1"/>
                        <a:pt x="4256" y="1"/>
                      </a:cubicBezTo>
                      <a:lnTo>
                        <a:pt x="4256" y="1"/>
                      </a:lnTo>
                      <a:cubicBezTo>
                        <a:pt x="2909" y="1"/>
                        <a:pt x="1570" y="18"/>
                        <a:pt x="223" y="54"/>
                      </a:cubicBezTo>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
                <p:cNvSpPr/>
                <p:nvPr/>
              </p:nvSpPr>
              <p:spPr>
                <a:xfrm>
                  <a:off x="765254" y="1077875"/>
                  <a:ext cx="554727" cy="225032"/>
                </a:xfrm>
                <a:custGeom>
                  <a:avLst/>
                  <a:gdLst/>
                  <a:ahLst/>
                  <a:cxnLst/>
                  <a:rect l="l" t="t" r="r" b="b"/>
                  <a:pathLst>
                    <a:path w="8512" h="3453" extrusionOk="0">
                      <a:moveTo>
                        <a:pt x="223" y="54"/>
                      </a:moveTo>
                      <a:cubicBezTo>
                        <a:pt x="0" y="1089"/>
                        <a:pt x="0" y="2347"/>
                        <a:pt x="223" y="3373"/>
                      </a:cubicBezTo>
                      <a:lnTo>
                        <a:pt x="223" y="3373"/>
                      </a:lnTo>
                      <a:cubicBezTo>
                        <a:pt x="2918"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09" y="1"/>
                        <a:pt x="1570" y="18"/>
                        <a:pt x="223"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
                <p:cNvSpPr/>
                <p:nvPr/>
              </p:nvSpPr>
              <p:spPr>
                <a:xfrm>
                  <a:off x="2287325" y="1352311"/>
                  <a:ext cx="554727" cy="225032"/>
                </a:xfrm>
                <a:custGeom>
                  <a:avLst/>
                  <a:gdLst/>
                  <a:ahLst/>
                  <a:cxnLst/>
                  <a:rect l="l" t="t" r="r" b="b"/>
                  <a:pathLst>
                    <a:path w="8512" h="3453" extrusionOk="0">
                      <a:moveTo>
                        <a:pt x="224" y="54"/>
                      </a:moveTo>
                      <a:cubicBezTo>
                        <a:pt x="1" y="1089"/>
                        <a:pt x="1" y="2346"/>
                        <a:pt x="224" y="3372"/>
                      </a:cubicBezTo>
                      <a:lnTo>
                        <a:pt x="224" y="3372"/>
                      </a:lnTo>
                      <a:cubicBezTo>
                        <a:pt x="2918" y="3453"/>
                        <a:pt x="5603"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
                <p:cNvSpPr/>
                <p:nvPr/>
              </p:nvSpPr>
              <p:spPr>
                <a:xfrm>
                  <a:off x="512325" y="1352311"/>
                  <a:ext cx="554727" cy="225032"/>
                </a:xfrm>
                <a:custGeom>
                  <a:avLst/>
                  <a:gdLst/>
                  <a:ahLst/>
                  <a:cxnLst/>
                  <a:rect l="l" t="t" r="r" b="b"/>
                  <a:pathLst>
                    <a:path w="8512" h="3453" extrusionOk="0">
                      <a:moveTo>
                        <a:pt x="224" y="54"/>
                      </a:moveTo>
                      <a:cubicBezTo>
                        <a:pt x="1" y="1089"/>
                        <a:pt x="1" y="2346"/>
                        <a:pt x="224" y="3372"/>
                      </a:cubicBezTo>
                      <a:lnTo>
                        <a:pt x="224" y="3372"/>
                      </a:lnTo>
                      <a:cubicBezTo>
                        <a:pt x="2918" y="3453"/>
                        <a:pt x="5603"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
                <p:cNvSpPr/>
                <p:nvPr/>
              </p:nvSpPr>
              <p:spPr>
                <a:xfrm>
                  <a:off x="4061152" y="1352311"/>
                  <a:ext cx="554727" cy="225032"/>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1" name="Google Shape;391;p3"/>
              <p:cNvSpPr/>
              <p:nvPr/>
            </p:nvSpPr>
            <p:spPr>
              <a:xfrm>
                <a:off x="2957947" y="1436871"/>
                <a:ext cx="973384" cy="222325"/>
              </a:xfrm>
              <a:custGeom>
                <a:avLst/>
                <a:gdLst/>
                <a:ahLst/>
                <a:cxnLst/>
                <a:rect l="l" t="t" r="r" b="b"/>
                <a:pathLst>
                  <a:path w="8717" h="1991" extrusionOk="0">
                    <a:moveTo>
                      <a:pt x="4635" y="0"/>
                    </a:moveTo>
                    <a:cubicBezTo>
                      <a:pt x="2550" y="0"/>
                      <a:pt x="376" y="43"/>
                      <a:pt x="251" y="118"/>
                    </a:cubicBezTo>
                    <a:cubicBezTo>
                      <a:pt x="1" y="251"/>
                      <a:pt x="251" y="1991"/>
                      <a:pt x="251" y="1991"/>
                    </a:cubicBezTo>
                    <a:cubicBezTo>
                      <a:pt x="251" y="1991"/>
                      <a:pt x="108" y="501"/>
                      <a:pt x="4354" y="278"/>
                    </a:cubicBezTo>
                    <a:cubicBezTo>
                      <a:pt x="4629" y="263"/>
                      <a:pt x="4886" y="256"/>
                      <a:pt x="5127" y="256"/>
                    </a:cubicBezTo>
                    <a:cubicBezTo>
                      <a:pt x="8606" y="256"/>
                      <a:pt x="8645" y="1723"/>
                      <a:pt x="8645" y="1723"/>
                    </a:cubicBezTo>
                    <a:cubicBezTo>
                      <a:pt x="8645" y="1723"/>
                      <a:pt x="8717" y="278"/>
                      <a:pt x="8494" y="118"/>
                    </a:cubicBezTo>
                    <a:cubicBezTo>
                      <a:pt x="8387" y="36"/>
                      <a:pt x="6549" y="0"/>
                      <a:pt x="4635" y="0"/>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
              <p:cNvSpPr/>
              <p:nvPr/>
            </p:nvSpPr>
            <p:spPr>
              <a:xfrm>
                <a:off x="3998014" y="1391199"/>
                <a:ext cx="925591" cy="156443"/>
              </a:xfrm>
              <a:custGeom>
                <a:avLst/>
                <a:gdLst/>
                <a:ahLst/>
                <a:cxnLst/>
                <a:rect l="l" t="t" r="r" b="b"/>
                <a:pathLst>
                  <a:path w="8289" h="1401" extrusionOk="0">
                    <a:moveTo>
                      <a:pt x="0" y="1401"/>
                    </a:moveTo>
                    <a:cubicBezTo>
                      <a:pt x="348" y="357"/>
                      <a:pt x="3783" y="785"/>
                      <a:pt x="5603" y="767"/>
                    </a:cubicBezTo>
                    <a:cubicBezTo>
                      <a:pt x="7423" y="741"/>
                      <a:pt x="8288" y="1151"/>
                      <a:pt x="8288" y="1151"/>
                    </a:cubicBezTo>
                    <a:lnTo>
                      <a:pt x="8190" y="580"/>
                    </a:lnTo>
                    <a:cubicBezTo>
                      <a:pt x="8190" y="580"/>
                      <a:pt x="4006" y="0"/>
                      <a:pt x="125" y="580"/>
                    </a:cubicBezTo>
                    <a:cubicBezTo>
                      <a:pt x="125" y="580"/>
                      <a:pt x="27" y="1106"/>
                      <a:pt x="0" y="140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
              <p:cNvSpPr/>
              <p:nvPr/>
            </p:nvSpPr>
            <p:spPr>
              <a:xfrm>
                <a:off x="4985263" y="1404152"/>
                <a:ext cx="427454" cy="207250"/>
              </a:xfrm>
              <a:custGeom>
                <a:avLst/>
                <a:gdLst/>
                <a:ahLst/>
                <a:cxnLst/>
                <a:rect l="l" t="t" r="r" b="b"/>
                <a:pathLst>
                  <a:path w="3828" h="1856" extrusionOk="0">
                    <a:moveTo>
                      <a:pt x="3827" y="446"/>
                    </a:moveTo>
                    <a:cubicBezTo>
                      <a:pt x="643" y="625"/>
                      <a:pt x="36" y="1856"/>
                      <a:pt x="36" y="1856"/>
                    </a:cubicBezTo>
                    <a:cubicBezTo>
                      <a:pt x="36" y="1856"/>
                      <a:pt x="0" y="919"/>
                      <a:pt x="196" y="464"/>
                    </a:cubicBezTo>
                    <a:cubicBezTo>
                      <a:pt x="402" y="0"/>
                      <a:pt x="3827" y="446"/>
                      <a:pt x="3827" y="446"/>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
              <p:cNvSpPr/>
              <p:nvPr/>
            </p:nvSpPr>
            <p:spPr>
              <a:xfrm>
                <a:off x="2525683" y="1906989"/>
                <a:ext cx="972379" cy="222437"/>
              </a:xfrm>
              <a:custGeom>
                <a:avLst/>
                <a:gdLst/>
                <a:ahLst/>
                <a:cxnLst/>
                <a:rect l="l" t="t" r="r" b="b"/>
                <a:pathLst>
                  <a:path w="8708" h="1992" extrusionOk="0">
                    <a:moveTo>
                      <a:pt x="4625" y="1"/>
                    </a:moveTo>
                    <a:cubicBezTo>
                      <a:pt x="2541" y="1"/>
                      <a:pt x="367" y="44"/>
                      <a:pt x="241" y="118"/>
                    </a:cubicBezTo>
                    <a:cubicBezTo>
                      <a:pt x="0" y="252"/>
                      <a:pt x="241" y="1992"/>
                      <a:pt x="241" y="1992"/>
                    </a:cubicBezTo>
                    <a:cubicBezTo>
                      <a:pt x="241" y="1992"/>
                      <a:pt x="98" y="502"/>
                      <a:pt x="4345" y="279"/>
                    </a:cubicBezTo>
                    <a:cubicBezTo>
                      <a:pt x="4611" y="265"/>
                      <a:pt x="4861" y="258"/>
                      <a:pt x="5096" y="258"/>
                    </a:cubicBezTo>
                    <a:cubicBezTo>
                      <a:pt x="8604" y="258"/>
                      <a:pt x="8636" y="1724"/>
                      <a:pt x="8636" y="1724"/>
                    </a:cubicBezTo>
                    <a:cubicBezTo>
                      <a:pt x="8636" y="1724"/>
                      <a:pt x="8707" y="279"/>
                      <a:pt x="8484" y="118"/>
                    </a:cubicBezTo>
                    <a:cubicBezTo>
                      <a:pt x="8377" y="37"/>
                      <a:pt x="6539" y="1"/>
                      <a:pt x="4625" y="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
              <p:cNvSpPr/>
              <p:nvPr/>
            </p:nvSpPr>
            <p:spPr>
              <a:xfrm>
                <a:off x="3564634" y="1862323"/>
                <a:ext cx="925591" cy="155549"/>
              </a:xfrm>
              <a:custGeom>
                <a:avLst/>
                <a:gdLst/>
                <a:ahLst/>
                <a:cxnLst/>
                <a:rect l="l" t="t" r="r" b="b"/>
                <a:pathLst>
                  <a:path w="8289" h="1393" extrusionOk="0">
                    <a:moveTo>
                      <a:pt x="1" y="1393"/>
                    </a:moveTo>
                    <a:cubicBezTo>
                      <a:pt x="358" y="349"/>
                      <a:pt x="3783" y="777"/>
                      <a:pt x="5603" y="759"/>
                    </a:cubicBezTo>
                    <a:cubicBezTo>
                      <a:pt x="7423" y="741"/>
                      <a:pt x="8288" y="1143"/>
                      <a:pt x="8288" y="1143"/>
                    </a:cubicBezTo>
                    <a:lnTo>
                      <a:pt x="8190" y="572"/>
                    </a:lnTo>
                    <a:cubicBezTo>
                      <a:pt x="8190" y="572"/>
                      <a:pt x="4015" y="1"/>
                      <a:pt x="126" y="572"/>
                    </a:cubicBezTo>
                    <a:cubicBezTo>
                      <a:pt x="126" y="572"/>
                      <a:pt x="28" y="1098"/>
                      <a:pt x="1" y="139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
              <p:cNvSpPr/>
              <p:nvPr/>
            </p:nvSpPr>
            <p:spPr>
              <a:xfrm>
                <a:off x="4551883" y="1874271"/>
                <a:ext cx="427454" cy="207362"/>
              </a:xfrm>
              <a:custGeom>
                <a:avLst/>
                <a:gdLst/>
                <a:ahLst/>
                <a:cxnLst/>
                <a:rect l="l" t="t" r="r" b="b"/>
                <a:pathLst>
                  <a:path w="3828" h="1857" extrusionOk="0">
                    <a:moveTo>
                      <a:pt x="3828" y="447"/>
                    </a:moveTo>
                    <a:cubicBezTo>
                      <a:pt x="643" y="634"/>
                      <a:pt x="36" y="1856"/>
                      <a:pt x="36" y="1856"/>
                    </a:cubicBezTo>
                    <a:cubicBezTo>
                      <a:pt x="36" y="1856"/>
                      <a:pt x="1" y="929"/>
                      <a:pt x="197" y="465"/>
                    </a:cubicBezTo>
                    <a:cubicBezTo>
                      <a:pt x="402" y="1"/>
                      <a:pt x="3828" y="447"/>
                      <a:pt x="3828" y="447"/>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
              <p:cNvSpPr/>
              <p:nvPr/>
            </p:nvSpPr>
            <p:spPr>
              <a:xfrm>
                <a:off x="1534414" y="1862323"/>
                <a:ext cx="925591" cy="155549"/>
              </a:xfrm>
              <a:custGeom>
                <a:avLst/>
                <a:gdLst/>
                <a:ahLst/>
                <a:cxnLst/>
                <a:rect l="l" t="t" r="r" b="b"/>
                <a:pathLst>
                  <a:path w="8289" h="1393" extrusionOk="0">
                    <a:moveTo>
                      <a:pt x="1" y="1393"/>
                    </a:moveTo>
                    <a:cubicBezTo>
                      <a:pt x="358" y="349"/>
                      <a:pt x="3783" y="777"/>
                      <a:pt x="5603" y="759"/>
                    </a:cubicBezTo>
                    <a:cubicBezTo>
                      <a:pt x="7423" y="741"/>
                      <a:pt x="8288" y="1143"/>
                      <a:pt x="8288" y="1143"/>
                    </a:cubicBezTo>
                    <a:lnTo>
                      <a:pt x="8190" y="572"/>
                    </a:lnTo>
                    <a:cubicBezTo>
                      <a:pt x="8190" y="572"/>
                      <a:pt x="4015" y="1"/>
                      <a:pt x="135" y="572"/>
                    </a:cubicBezTo>
                    <a:cubicBezTo>
                      <a:pt x="135" y="572"/>
                      <a:pt x="27" y="1098"/>
                      <a:pt x="1" y="139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
              <p:cNvSpPr/>
              <p:nvPr/>
            </p:nvSpPr>
            <p:spPr>
              <a:xfrm>
                <a:off x="5675589" y="1481872"/>
                <a:ext cx="219310" cy="265986"/>
              </a:xfrm>
              <a:custGeom>
                <a:avLst/>
                <a:gdLst/>
                <a:ahLst/>
                <a:cxnLst/>
                <a:rect l="l" t="t" r="r" b="b"/>
                <a:pathLst>
                  <a:path w="1964" h="2382" extrusionOk="0">
                    <a:moveTo>
                      <a:pt x="946" y="268"/>
                    </a:moveTo>
                    <a:cubicBezTo>
                      <a:pt x="696" y="241"/>
                      <a:pt x="447" y="384"/>
                      <a:pt x="295" y="580"/>
                    </a:cubicBezTo>
                    <a:cubicBezTo>
                      <a:pt x="143" y="785"/>
                      <a:pt x="81" y="1035"/>
                      <a:pt x="45" y="1276"/>
                    </a:cubicBezTo>
                    <a:cubicBezTo>
                      <a:pt x="18" y="1481"/>
                      <a:pt x="0" y="1686"/>
                      <a:pt x="63" y="1882"/>
                    </a:cubicBezTo>
                    <a:cubicBezTo>
                      <a:pt x="116" y="2070"/>
                      <a:pt x="259" y="2248"/>
                      <a:pt x="447" y="2311"/>
                    </a:cubicBezTo>
                    <a:cubicBezTo>
                      <a:pt x="670" y="2382"/>
                      <a:pt x="919" y="2293"/>
                      <a:pt x="1116" y="2168"/>
                    </a:cubicBezTo>
                    <a:cubicBezTo>
                      <a:pt x="1517" y="1918"/>
                      <a:pt x="1847" y="1525"/>
                      <a:pt x="1910" y="1062"/>
                    </a:cubicBezTo>
                    <a:cubicBezTo>
                      <a:pt x="1963" y="598"/>
                      <a:pt x="1669" y="80"/>
                      <a:pt x="1214"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
              <p:cNvSpPr/>
              <p:nvPr/>
            </p:nvSpPr>
            <p:spPr>
              <a:xfrm>
                <a:off x="5092799" y="1998891"/>
                <a:ext cx="219310" cy="266991"/>
              </a:xfrm>
              <a:custGeom>
                <a:avLst/>
                <a:gdLst/>
                <a:ahLst/>
                <a:cxnLst/>
                <a:rect l="l" t="t" r="r" b="b"/>
                <a:pathLst>
                  <a:path w="1964" h="2391" extrusionOk="0">
                    <a:moveTo>
                      <a:pt x="946" y="268"/>
                    </a:moveTo>
                    <a:cubicBezTo>
                      <a:pt x="697" y="241"/>
                      <a:pt x="447" y="384"/>
                      <a:pt x="295" y="580"/>
                    </a:cubicBezTo>
                    <a:cubicBezTo>
                      <a:pt x="143" y="785"/>
                      <a:pt x="81" y="1035"/>
                      <a:pt x="45" y="1285"/>
                    </a:cubicBezTo>
                    <a:cubicBezTo>
                      <a:pt x="19" y="1481"/>
                      <a:pt x="1" y="1686"/>
                      <a:pt x="63" y="1882"/>
                    </a:cubicBezTo>
                    <a:cubicBezTo>
                      <a:pt x="117" y="2070"/>
                      <a:pt x="250" y="2248"/>
                      <a:pt x="447" y="2311"/>
                    </a:cubicBezTo>
                    <a:cubicBezTo>
                      <a:pt x="670" y="2391"/>
                      <a:pt x="911" y="2293"/>
                      <a:pt x="1116" y="2168"/>
                    </a:cubicBezTo>
                    <a:cubicBezTo>
                      <a:pt x="1517" y="1927"/>
                      <a:pt x="1847" y="1534"/>
                      <a:pt x="1910" y="1071"/>
                    </a:cubicBezTo>
                    <a:cubicBezTo>
                      <a:pt x="1963" y="598"/>
                      <a:pt x="1669" y="80"/>
                      <a:pt x="1214"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
              <p:cNvSpPr/>
              <p:nvPr/>
            </p:nvSpPr>
            <p:spPr>
              <a:xfrm>
                <a:off x="5589941" y="1533574"/>
                <a:ext cx="60857" cy="104742"/>
              </a:xfrm>
              <a:custGeom>
                <a:avLst/>
                <a:gdLst/>
                <a:ahLst/>
                <a:cxnLst/>
                <a:rect l="l" t="t" r="r" b="b"/>
                <a:pathLst>
                  <a:path w="545" h="938" extrusionOk="0">
                    <a:moveTo>
                      <a:pt x="188" y="938"/>
                    </a:moveTo>
                    <a:cubicBezTo>
                      <a:pt x="0" y="688"/>
                      <a:pt x="18" y="304"/>
                      <a:pt x="241" y="81"/>
                    </a:cubicBezTo>
                    <a:cubicBezTo>
                      <a:pt x="286" y="37"/>
                      <a:pt x="348" y="1"/>
                      <a:pt x="411" y="28"/>
                    </a:cubicBezTo>
                    <a:cubicBezTo>
                      <a:pt x="437" y="46"/>
                      <a:pt x="455" y="90"/>
                      <a:pt x="464" y="126"/>
                    </a:cubicBezTo>
                    <a:cubicBezTo>
                      <a:pt x="544" y="393"/>
                      <a:pt x="446" y="697"/>
                      <a:pt x="223" y="866"/>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
              <p:cNvSpPr/>
              <p:nvPr/>
            </p:nvSpPr>
            <p:spPr>
              <a:xfrm>
                <a:off x="6061606" y="1455338"/>
                <a:ext cx="479266" cy="336893"/>
              </a:xfrm>
              <a:custGeom>
                <a:avLst/>
                <a:gdLst/>
                <a:ahLst/>
                <a:cxnLst/>
                <a:rect l="l" t="t" r="r" b="b"/>
                <a:pathLst>
                  <a:path w="4292" h="3017" extrusionOk="0">
                    <a:moveTo>
                      <a:pt x="0" y="2258"/>
                    </a:moveTo>
                    <a:cubicBezTo>
                      <a:pt x="0" y="2508"/>
                      <a:pt x="36" y="2802"/>
                      <a:pt x="250" y="2936"/>
                    </a:cubicBezTo>
                    <a:cubicBezTo>
                      <a:pt x="375" y="3016"/>
                      <a:pt x="527" y="3016"/>
                      <a:pt x="678" y="3016"/>
                    </a:cubicBezTo>
                    <a:cubicBezTo>
                      <a:pt x="1704" y="2980"/>
                      <a:pt x="2721" y="2713"/>
                      <a:pt x="3622" y="2231"/>
                    </a:cubicBezTo>
                    <a:cubicBezTo>
                      <a:pt x="3783" y="2142"/>
                      <a:pt x="3943" y="2044"/>
                      <a:pt x="4050" y="1901"/>
                    </a:cubicBezTo>
                    <a:cubicBezTo>
                      <a:pt x="4291" y="1580"/>
                      <a:pt x="4175" y="1080"/>
                      <a:pt x="3890" y="795"/>
                    </a:cubicBezTo>
                    <a:cubicBezTo>
                      <a:pt x="3604" y="500"/>
                      <a:pt x="3203" y="375"/>
                      <a:pt x="2801" y="286"/>
                    </a:cubicBezTo>
                    <a:cubicBezTo>
                      <a:pt x="2382" y="188"/>
                      <a:pt x="1963" y="126"/>
                      <a:pt x="1526" y="99"/>
                    </a:cubicBezTo>
                    <a:cubicBezTo>
                      <a:pt x="72" y="1"/>
                      <a:pt x="0" y="1027"/>
                      <a:pt x="0" y="225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
              <p:cNvSpPr/>
              <p:nvPr/>
            </p:nvSpPr>
            <p:spPr>
              <a:xfrm>
                <a:off x="6556205" y="1598900"/>
                <a:ext cx="247226" cy="172411"/>
              </a:xfrm>
              <a:custGeom>
                <a:avLst/>
                <a:gdLst/>
                <a:ahLst/>
                <a:cxnLst/>
                <a:rect l="l" t="t" r="r" b="b"/>
                <a:pathLst>
                  <a:path w="2214" h="1544" extrusionOk="0">
                    <a:moveTo>
                      <a:pt x="1143" y="134"/>
                    </a:moveTo>
                    <a:cubicBezTo>
                      <a:pt x="1277" y="62"/>
                      <a:pt x="1428" y="0"/>
                      <a:pt x="1589" y="0"/>
                    </a:cubicBezTo>
                    <a:cubicBezTo>
                      <a:pt x="1963" y="9"/>
                      <a:pt x="2213" y="473"/>
                      <a:pt x="2106" y="830"/>
                    </a:cubicBezTo>
                    <a:cubicBezTo>
                      <a:pt x="1990" y="1187"/>
                      <a:pt x="1616" y="1418"/>
                      <a:pt x="1250" y="1481"/>
                    </a:cubicBezTo>
                    <a:cubicBezTo>
                      <a:pt x="929" y="1526"/>
                      <a:pt x="126" y="1543"/>
                      <a:pt x="63" y="1124"/>
                    </a:cubicBezTo>
                    <a:cubicBezTo>
                      <a:pt x="1" y="723"/>
                      <a:pt x="866" y="268"/>
                      <a:pt x="1143" y="13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
              <p:cNvSpPr/>
              <p:nvPr/>
            </p:nvSpPr>
            <p:spPr>
              <a:xfrm>
                <a:off x="6688745" y="2045680"/>
                <a:ext cx="248120" cy="172411"/>
              </a:xfrm>
              <a:custGeom>
                <a:avLst/>
                <a:gdLst/>
                <a:ahLst/>
                <a:cxnLst/>
                <a:rect l="l" t="t" r="r" b="b"/>
                <a:pathLst>
                  <a:path w="2222" h="1544" extrusionOk="0">
                    <a:moveTo>
                      <a:pt x="1142" y="134"/>
                    </a:moveTo>
                    <a:cubicBezTo>
                      <a:pt x="1285" y="63"/>
                      <a:pt x="1428" y="0"/>
                      <a:pt x="1588" y="0"/>
                    </a:cubicBezTo>
                    <a:cubicBezTo>
                      <a:pt x="1963" y="9"/>
                      <a:pt x="2222" y="473"/>
                      <a:pt x="2106" y="830"/>
                    </a:cubicBezTo>
                    <a:cubicBezTo>
                      <a:pt x="1990" y="1187"/>
                      <a:pt x="1624" y="1419"/>
                      <a:pt x="1249" y="1481"/>
                    </a:cubicBezTo>
                    <a:cubicBezTo>
                      <a:pt x="928" y="1526"/>
                      <a:pt x="134" y="1544"/>
                      <a:pt x="63" y="1124"/>
                    </a:cubicBezTo>
                    <a:cubicBezTo>
                      <a:pt x="0" y="723"/>
                      <a:pt x="874" y="268"/>
                      <a:pt x="1142" y="13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
              <p:cNvSpPr/>
              <p:nvPr/>
            </p:nvSpPr>
            <p:spPr>
              <a:xfrm>
                <a:off x="4512018" y="945870"/>
                <a:ext cx="455370" cy="400542"/>
              </a:xfrm>
              <a:custGeom>
                <a:avLst/>
                <a:gdLst/>
                <a:ahLst/>
                <a:cxnLst/>
                <a:rect l="l" t="t" r="r" b="b"/>
                <a:pathLst>
                  <a:path w="4078" h="3587" extrusionOk="0">
                    <a:moveTo>
                      <a:pt x="2383" y="3043"/>
                    </a:moveTo>
                    <a:cubicBezTo>
                      <a:pt x="4078" y="2142"/>
                      <a:pt x="2347" y="1"/>
                      <a:pt x="875" y="919"/>
                    </a:cubicBezTo>
                    <a:cubicBezTo>
                      <a:pt x="331" y="1267"/>
                      <a:pt x="1" y="1936"/>
                      <a:pt x="143" y="2579"/>
                    </a:cubicBezTo>
                    <a:cubicBezTo>
                      <a:pt x="366" y="3587"/>
                      <a:pt x="1651" y="3435"/>
                      <a:pt x="2383" y="3043"/>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
              <p:cNvSpPr/>
              <p:nvPr/>
            </p:nvSpPr>
            <p:spPr>
              <a:xfrm>
                <a:off x="3691153" y="1904198"/>
                <a:ext cx="455370" cy="400542"/>
              </a:xfrm>
              <a:custGeom>
                <a:avLst/>
                <a:gdLst/>
                <a:ahLst/>
                <a:cxnLst/>
                <a:rect l="l" t="t" r="r" b="b"/>
                <a:pathLst>
                  <a:path w="4078" h="3587" extrusionOk="0">
                    <a:moveTo>
                      <a:pt x="2383" y="3043"/>
                    </a:moveTo>
                    <a:cubicBezTo>
                      <a:pt x="4078" y="2142"/>
                      <a:pt x="2347" y="1"/>
                      <a:pt x="875" y="919"/>
                    </a:cubicBezTo>
                    <a:cubicBezTo>
                      <a:pt x="331" y="1267"/>
                      <a:pt x="1" y="1927"/>
                      <a:pt x="143" y="2579"/>
                    </a:cubicBezTo>
                    <a:cubicBezTo>
                      <a:pt x="367" y="3587"/>
                      <a:pt x="1651" y="3435"/>
                      <a:pt x="2383" y="3043"/>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
              <p:cNvSpPr/>
              <p:nvPr/>
            </p:nvSpPr>
            <p:spPr>
              <a:xfrm>
                <a:off x="4874601" y="1143074"/>
                <a:ext cx="107757" cy="121715"/>
              </a:xfrm>
              <a:custGeom>
                <a:avLst/>
                <a:gdLst/>
                <a:ahLst/>
                <a:cxnLst/>
                <a:rect l="l" t="t" r="r" b="b"/>
                <a:pathLst>
                  <a:path w="965" h="1090" extrusionOk="0">
                    <a:moveTo>
                      <a:pt x="54" y="1009"/>
                    </a:moveTo>
                    <a:cubicBezTo>
                      <a:pt x="1" y="643"/>
                      <a:pt x="188" y="260"/>
                      <a:pt x="509" y="81"/>
                    </a:cubicBezTo>
                    <a:cubicBezTo>
                      <a:pt x="590" y="37"/>
                      <a:pt x="697" y="1"/>
                      <a:pt x="786" y="37"/>
                    </a:cubicBezTo>
                    <a:cubicBezTo>
                      <a:pt x="956" y="99"/>
                      <a:pt x="964" y="340"/>
                      <a:pt x="902" y="518"/>
                    </a:cubicBezTo>
                    <a:cubicBezTo>
                      <a:pt x="786" y="786"/>
                      <a:pt x="545" y="1009"/>
                      <a:pt x="269" y="1089"/>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
              <p:cNvSpPr/>
              <p:nvPr/>
            </p:nvSpPr>
            <p:spPr>
              <a:xfrm>
                <a:off x="3038682" y="595235"/>
                <a:ext cx="108650" cy="122608"/>
              </a:xfrm>
              <a:custGeom>
                <a:avLst/>
                <a:gdLst/>
                <a:ahLst/>
                <a:cxnLst/>
                <a:rect l="l" t="t" r="r" b="b"/>
                <a:pathLst>
                  <a:path w="973" h="1098" extrusionOk="0">
                    <a:moveTo>
                      <a:pt x="54" y="1008"/>
                    </a:moveTo>
                    <a:cubicBezTo>
                      <a:pt x="0" y="652"/>
                      <a:pt x="188" y="259"/>
                      <a:pt x="509" y="90"/>
                    </a:cubicBezTo>
                    <a:cubicBezTo>
                      <a:pt x="598" y="36"/>
                      <a:pt x="696" y="0"/>
                      <a:pt x="786" y="36"/>
                    </a:cubicBezTo>
                    <a:cubicBezTo>
                      <a:pt x="964" y="98"/>
                      <a:pt x="973" y="348"/>
                      <a:pt x="901" y="518"/>
                    </a:cubicBezTo>
                    <a:cubicBezTo>
                      <a:pt x="786" y="794"/>
                      <a:pt x="554" y="1008"/>
                      <a:pt x="268" y="109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
              <p:cNvSpPr/>
              <p:nvPr/>
            </p:nvSpPr>
            <p:spPr>
              <a:xfrm>
                <a:off x="1122027" y="2099504"/>
                <a:ext cx="108650" cy="122608"/>
              </a:xfrm>
              <a:custGeom>
                <a:avLst/>
                <a:gdLst/>
                <a:ahLst/>
                <a:cxnLst/>
                <a:rect l="l" t="t" r="r" b="b"/>
                <a:pathLst>
                  <a:path w="973" h="1098" extrusionOk="0">
                    <a:moveTo>
                      <a:pt x="54" y="1008"/>
                    </a:moveTo>
                    <a:cubicBezTo>
                      <a:pt x="0" y="651"/>
                      <a:pt x="188" y="259"/>
                      <a:pt x="509" y="89"/>
                    </a:cubicBezTo>
                    <a:cubicBezTo>
                      <a:pt x="598" y="36"/>
                      <a:pt x="696" y="0"/>
                      <a:pt x="785" y="36"/>
                    </a:cubicBezTo>
                    <a:cubicBezTo>
                      <a:pt x="964" y="98"/>
                      <a:pt x="973" y="348"/>
                      <a:pt x="901" y="517"/>
                    </a:cubicBezTo>
                    <a:cubicBezTo>
                      <a:pt x="794" y="794"/>
                      <a:pt x="553" y="1008"/>
                      <a:pt x="268" y="1097"/>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
              <p:cNvSpPr/>
              <p:nvPr/>
            </p:nvSpPr>
            <p:spPr>
              <a:xfrm>
                <a:off x="4106555" y="1979908"/>
                <a:ext cx="108762" cy="121603"/>
              </a:xfrm>
              <a:custGeom>
                <a:avLst/>
                <a:gdLst/>
                <a:ahLst/>
                <a:cxnLst/>
                <a:rect l="l" t="t" r="r" b="b"/>
                <a:pathLst>
                  <a:path w="974" h="1089" extrusionOk="0">
                    <a:moveTo>
                      <a:pt x="54" y="1000"/>
                    </a:moveTo>
                    <a:cubicBezTo>
                      <a:pt x="1" y="643"/>
                      <a:pt x="197" y="250"/>
                      <a:pt x="509" y="81"/>
                    </a:cubicBezTo>
                    <a:cubicBezTo>
                      <a:pt x="599" y="27"/>
                      <a:pt x="697" y="1"/>
                      <a:pt x="795" y="27"/>
                    </a:cubicBezTo>
                    <a:cubicBezTo>
                      <a:pt x="964" y="90"/>
                      <a:pt x="973" y="340"/>
                      <a:pt x="902" y="509"/>
                    </a:cubicBezTo>
                    <a:cubicBezTo>
                      <a:pt x="795" y="786"/>
                      <a:pt x="554" y="1000"/>
                      <a:pt x="268" y="1089"/>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
              <p:cNvSpPr/>
              <p:nvPr/>
            </p:nvSpPr>
            <p:spPr>
              <a:xfrm>
                <a:off x="4117498" y="1495719"/>
                <a:ext cx="451462" cy="274138"/>
              </a:xfrm>
              <a:custGeom>
                <a:avLst/>
                <a:gdLst/>
                <a:ahLst/>
                <a:cxnLst/>
                <a:rect l="l" t="t" r="r" b="b"/>
                <a:pathLst>
                  <a:path w="4043" h="2455" extrusionOk="0">
                    <a:moveTo>
                      <a:pt x="1437" y="2418"/>
                    </a:moveTo>
                    <a:cubicBezTo>
                      <a:pt x="1848" y="2454"/>
                      <a:pt x="2285" y="2418"/>
                      <a:pt x="2642" y="2213"/>
                    </a:cubicBezTo>
                    <a:cubicBezTo>
                      <a:pt x="4042" y="1393"/>
                      <a:pt x="2517" y="1"/>
                      <a:pt x="1384" y="224"/>
                    </a:cubicBezTo>
                    <a:cubicBezTo>
                      <a:pt x="117" y="474"/>
                      <a:pt x="1" y="2311"/>
                      <a:pt x="1437"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
              <p:cNvSpPr/>
              <p:nvPr/>
            </p:nvSpPr>
            <p:spPr>
              <a:xfrm>
                <a:off x="1456694" y="1982923"/>
                <a:ext cx="1078014" cy="274026"/>
              </a:xfrm>
              <a:custGeom>
                <a:avLst/>
                <a:gdLst/>
                <a:ahLst/>
                <a:cxnLst/>
                <a:rect l="l" t="t" r="r" b="b"/>
                <a:pathLst>
                  <a:path w="9654" h="2454" extrusionOk="0">
                    <a:moveTo>
                      <a:pt x="3427" y="2418"/>
                    </a:moveTo>
                    <a:cubicBezTo>
                      <a:pt x="4417" y="2454"/>
                      <a:pt x="5452" y="2418"/>
                      <a:pt x="6299" y="2204"/>
                    </a:cubicBezTo>
                    <a:cubicBezTo>
                      <a:pt x="9653" y="1392"/>
                      <a:pt x="6005" y="0"/>
                      <a:pt x="3302" y="223"/>
                    </a:cubicBezTo>
                    <a:cubicBezTo>
                      <a:pt x="260" y="473"/>
                      <a:pt x="1" y="2311"/>
                      <a:pt x="3427"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
              <p:cNvSpPr/>
              <p:nvPr/>
            </p:nvSpPr>
            <p:spPr>
              <a:xfrm>
                <a:off x="2929137" y="2015753"/>
                <a:ext cx="451350" cy="273133"/>
              </a:xfrm>
              <a:custGeom>
                <a:avLst/>
                <a:gdLst/>
                <a:ahLst/>
                <a:cxnLst/>
                <a:rect l="l" t="t" r="r" b="b"/>
                <a:pathLst>
                  <a:path w="4042" h="2446" extrusionOk="0">
                    <a:moveTo>
                      <a:pt x="1436" y="2418"/>
                    </a:moveTo>
                    <a:cubicBezTo>
                      <a:pt x="1847" y="2445"/>
                      <a:pt x="2284" y="2409"/>
                      <a:pt x="2641" y="2204"/>
                    </a:cubicBezTo>
                    <a:cubicBezTo>
                      <a:pt x="4041" y="1392"/>
                      <a:pt x="2516" y="1"/>
                      <a:pt x="1383" y="215"/>
                    </a:cubicBezTo>
                    <a:cubicBezTo>
                      <a:pt x="116" y="465"/>
                      <a:pt x="0" y="2302"/>
                      <a:pt x="1436"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
              <p:cNvSpPr/>
              <p:nvPr/>
            </p:nvSpPr>
            <p:spPr>
              <a:xfrm>
                <a:off x="4503085" y="1612300"/>
                <a:ext cx="73811" cy="112670"/>
              </a:xfrm>
              <a:custGeom>
                <a:avLst/>
                <a:gdLst/>
                <a:ahLst/>
                <a:cxnLst/>
                <a:rect l="l" t="t" r="r" b="b"/>
                <a:pathLst>
                  <a:path w="661" h="1009" extrusionOk="0">
                    <a:moveTo>
                      <a:pt x="0" y="884"/>
                    </a:moveTo>
                    <a:cubicBezTo>
                      <a:pt x="54" y="696"/>
                      <a:pt x="36" y="491"/>
                      <a:pt x="107" y="313"/>
                    </a:cubicBezTo>
                    <a:cubicBezTo>
                      <a:pt x="188" y="134"/>
                      <a:pt x="438" y="1"/>
                      <a:pt x="580" y="134"/>
                    </a:cubicBezTo>
                    <a:cubicBezTo>
                      <a:pt x="661" y="215"/>
                      <a:pt x="661" y="340"/>
                      <a:pt x="661" y="447"/>
                    </a:cubicBezTo>
                    <a:cubicBezTo>
                      <a:pt x="652" y="572"/>
                      <a:pt x="643" y="705"/>
                      <a:pt x="580" y="812"/>
                    </a:cubicBezTo>
                    <a:cubicBezTo>
                      <a:pt x="518" y="928"/>
                      <a:pt x="402" y="1009"/>
                      <a:pt x="277" y="99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
              <p:cNvSpPr/>
              <p:nvPr/>
            </p:nvSpPr>
            <p:spPr>
              <a:xfrm>
                <a:off x="5283079" y="1077414"/>
                <a:ext cx="131653" cy="251135"/>
              </a:xfrm>
              <a:custGeom>
                <a:avLst/>
                <a:gdLst/>
                <a:ahLst/>
                <a:cxnLst/>
                <a:rect l="l" t="t" r="r" b="b"/>
                <a:pathLst>
                  <a:path w="1179" h="2249" extrusionOk="0">
                    <a:moveTo>
                      <a:pt x="527" y="223"/>
                    </a:moveTo>
                    <a:cubicBezTo>
                      <a:pt x="170" y="678"/>
                      <a:pt x="1" y="1276"/>
                      <a:pt x="45" y="1847"/>
                    </a:cubicBezTo>
                    <a:cubicBezTo>
                      <a:pt x="63" y="2016"/>
                      <a:pt x="134" y="2212"/>
                      <a:pt x="295" y="2239"/>
                    </a:cubicBezTo>
                    <a:cubicBezTo>
                      <a:pt x="384" y="2248"/>
                      <a:pt x="473" y="2204"/>
                      <a:pt x="554" y="2150"/>
                    </a:cubicBezTo>
                    <a:cubicBezTo>
                      <a:pt x="875" y="1909"/>
                      <a:pt x="1098" y="1526"/>
                      <a:pt x="1142" y="1124"/>
                    </a:cubicBezTo>
                    <a:cubicBezTo>
                      <a:pt x="1178" y="723"/>
                      <a:pt x="1044" y="303"/>
                      <a:pt x="768"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
              <p:cNvSpPr/>
              <p:nvPr/>
            </p:nvSpPr>
            <p:spPr>
              <a:xfrm>
                <a:off x="5283079" y="2004810"/>
                <a:ext cx="131653" cy="251135"/>
              </a:xfrm>
              <a:custGeom>
                <a:avLst/>
                <a:gdLst/>
                <a:ahLst/>
                <a:cxnLst/>
                <a:rect l="l" t="t" r="r" b="b"/>
                <a:pathLst>
                  <a:path w="1179" h="2249" extrusionOk="0">
                    <a:moveTo>
                      <a:pt x="527" y="224"/>
                    </a:moveTo>
                    <a:cubicBezTo>
                      <a:pt x="170" y="679"/>
                      <a:pt x="1" y="1267"/>
                      <a:pt x="45" y="1847"/>
                    </a:cubicBezTo>
                    <a:cubicBezTo>
                      <a:pt x="63" y="2008"/>
                      <a:pt x="134" y="2213"/>
                      <a:pt x="295" y="2240"/>
                    </a:cubicBezTo>
                    <a:cubicBezTo>
                      <a:pt x="384" y="2249"/>
                      <a:pt x="473" y="2195"/>
                      <a:pt x="554" y="2142"/>
                    </a:cubicBezTo>
                    <a:cubicBezTo>
                      <a:pt x="875" y="1910"/>
                      <a:pt x="1098" y="1526"/>
                      <a:pt x="1142" y="1116"/>
                    </a:cubicBezTo>
                    <a:cubicBezTo>
                      <a:pt x="1178" y="714"/>
                      <a:pt x="1044" y="295"/>
                      <a:pt x="768"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
              <p:cNvSpPr/>
              <p:nvPr/>
            </p:nvSpPr>
            <p:spPr>
              <a:xfrm>
                <a:off x="4215207" y="1076409"/>
                <a:ext cx="198317" cy="267996"/>
              </a:xfrm>
              <a:custGeom>
                <a:avLst/>
                <a:gdLst/>
                <a:ahLst/>
                <a:cxnLst/>
                <a:rect l="l" t="t" r="r" b="b"/>
                <a:pathLst>
                  <a:path w="1776" h="2400" extrusionOk="0">
                    <a:moveTo>
                      <a:pt x="188" y="1909"/>
                    </a:moveTo>
                    <a:cubicBezTo>
                      <a:pt x="268" y="2141"/>
                      <a:pt x="464" y="2355"/>
                      <a:pt x="714" y="2373"/>
                    </a:cubicBezTo>
                    <a:cubicBezTo>
                      <a:pt x="1071" y="2400"/>
                      <a:pt x="1329" y="2043"/>
                      <a:pt x="1463" y="1704"/>
                    </a:cubicBezTo>
                    <a:cubicBezTo>
                      <a:pt x="1677" y="1142"/>
                      <a:pt x="1776" y="63"/>
                      <a:pt x="901" y="27"/>
                    </a:cubicBezTo>
                    <a:cubicBezTo>
                      <a:pt x="81" y="0"/>
                      <a:pt x="0" y="1347"/>
                      <a:pt x="188" y="1909"/>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
              <p:cNvSpPr/>
              <p:nvPr/>
            </p:nvSpPr>
            <p:spPr>
              <a:xfrm>
                <a:off x="3717060" y="595235"/>
                <a:ext cx="198317" cy="268108"/>
              </a:xfrm>
              <a:custGeom>
                <a:avLst/>
                <a:gdLst/>
                <a:ahLst/>
                <a:cxnLst/>
                <a:rect l="l" t="t" r="r" b="b"/>
                <a:pathLst>
                  <a:path w="1776" h="2401" extrusionOk="0">
                    <a:moveTo>
                      <a:pt x="188" y="1900"/>
                    </a:moveTo>
                    <a:cubicBezTo>
                      <a:pt x="268" y="2141"/>
                      <a:pt x="474" y="2355"/>
                      <a:pt x="714" y="2373"/>
                    </a:cubicBezTo>
                    <a:cubicBezTo>
                      <a:pt x="1071" y="2400"/>
                      <a:pt x="1339" y="2034"/>
                      <a:pt x="1464" y="1704"/>
                    </a:cubicBezTo>
                    <a:cubicBezTo>
                      <a:pt x="1687" y="1142"/>
                      <a:pt x="1776" y="54"/>
                      <a:pt x="902" y="27"/>
                    </a:cubicBezTo>
                    <a:cubicBezTo>
                      <a:pt x="81" y="0"/>
                      <a:pt x="1" y="1347"/>
                      <a:pt x="188" y="190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
              <p:cNvSpPr/>
              <p:nvPr/>
            </p:nvSpPr>
            <p:spPr>
              <a:xfrm>
                <a:off x="3251855" y="1013652"/>
                <a:ext cx="723366" cy="439402"/>
              </a:xfrm>
              <a:custGeom>
                <a:avLst/>
                <a:gdLst/>
                <a:ahLst/>
                <a:cxnLst/>
                <a:rect l="l" t="t" r="r" b="b"/>
                <a:pathLst>
                  <a:path w="6478" h="3935" extrusionOk="0">
                    <a:moveTo>
                      <a:pt x="4149" y="330"/>
                    </a:moveTo>
                    <a:cubicBezTo>
                      <a:pt x="4515" y="143"/>
                      <a:pt x="4952" y="0"/>
                      <a:pt x="5335" y="143"/>
                    </a:cubicBezTo>
                    <a:cubicBezTo>
                      <a:pt x="5630" y="250"/>
                      <a:pt x="5844" y="491"/>
                      <a:pt x="6031" y="741"/>
                    </a:cubicBezTo>
                    <a:cubicBezTo>
                      <a:pt x="6263" y="1035"/>
                      <a:pt x="6477" y="1374"/>
                      <a:pt x="6450" y="1749"/>
                    </a:cubicBezTo>
                    <a:cubicBezTo>
                      <a:pt x="6290" y="3934"/>
                      <a:pt x="1" y="2427"/>
                      <a:pt x="4149" y="33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
              <p:cNvSpPr/>
              <p:nvPr/>
            </p:nvSpPr>
            <p:spPr>
              <a:xfrm>
                <a:off x="3025729" y="1441002"/>
                <a:ext cx="738217" cy="362688"/>
              </a:xfrm>
              <a:custGeom>
                <a:avLst/>
                <a:gdLst/>
                <a:ahLst/>
                <a:cxnLst/>
                <a:rect l="l" t="t" r="r" b="b"/>
                <a:pathLst>
                  <a:path w="6611" h="3248" extrusionOk="0">
                    <a:moveTo>
                      <a:pt x="4586" y="2543"/>
                    </a:moveTo>
                    <a:cubicBezTo>
                      <a:pt x="4791" y="2462"/>
                      <a:pt x="4978" y="2346"/>
                      <a:pt x="5077" y="2150"/>
                    </a:cubicBezTo>
                    <a:cubicBezTo>
                      <a:pt x="5264" y="1758"/>
                      <a:pt x="4961" y="1294"/>
                      <a:pt x="4604" y="1035"/>
                    </a:cubicBezTo>
                    <a:cubicBezTo>
                      <a:pt x="3230" y="0"/>
                      <a:pt x="63" y="491"/>
                      <a:pt x="0" y="2578"/>
                    </a:cubicBezTo>
                    <a:cubicBezTo>
                      <a:pt x="0" y="2721"/>
                      <a:pt x="9" y="2882"/>
                      <a:pt x="99" y="2998"/>
                    </a:cubicBezTo>
                    <a:cubicBezTo>
                      <a:pt x="259" y="3230"/>
                      <a:pt x="580" y="3247"/>
                      <a:pt x="848" y="3230"/>
                    </a:cubicBezTo>
                    <a:cubicBezTo>
                      <a:pt x="1927" y="3176"/>
                      <a:pt x="2944" y="2944"/>
                      <a:pt x="3988" y="2730"/>
                    </a:cubicBezTo>
                    <a:cubicBezTo>
                      <a:pt x="4782" y="2569"/>
                      <a:pt x="5469" y="2230"/>
                      <a:pt x="6245" y="2061"/>
                    </a:cubicBezTo>
                    <a:cubicBezTo>
                      <a:pt x="6397" y="2025"/>
                      <a:pt x="6611" y="2061"/>
                      <a:pt x="6593" y="2213"/>
                    </a:cubicBezTo>
                    <a:cubicBezTo>
                      <a:pt x="6004" y="2489"/>
                      <a:pt x="5380" y="2685"/>
                      <a:pt x="4729" y="278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
              <p:cNvSpPr/>
              <p:nvPr/>
            </p:nvSpPr>
            <p:spPr>
              <a:xfrm>
                <a:off x="3218019" y="1051507"/>
                <a:ext cx="191394" cy="244100"/>
              </a:xfrm>
              <a:custGeom>
                <a:avLst/>
                <a:gdLst/>
                <a:ahLst/>
                <a:cxnLst/>
                <a:rect l="l" t="t" r="r" b="b"/>
                <a:pathLst>
                  <a:path w="1714" h="2186" extrusionOk="0">
                    <a:moveTo>
                      <a:pt x="562" y="357"/>
                    </a:moveTo>
                    <a:cubicBezTo>
                      <a:pt x="241" y="553"/>
                      <a:pt x="27" y="919"/>
                      <a:pt x="18" y="1303"/>
                    </a:cubicBezTo>
                    <a:cubicBezTo>
                      <a:pt x="0" y="1686"/>
                      <a:pt x="259" y="2105"/>
                      <a:pt x="643" y="2150"/>
                    </a:cubicBezTo>
                    <a:cubicBezTo>
                      <a:pt x="928" y="2186"/>
                      <a:pt x="1196" y="1998"/>
                      <a:pt x="1374" y="1775"/>
                    </a:cubicBezTo>
                    <a:cubicBezTo>
                      <a:pt x="1597" y="1490"/>
                      <a:pt x="1713" y="1106"/>
                      <a:pt x="1642" y="750"/>
                    </a:cubicBezTo>
                    <a:cubicBezTo>
                      <a:pt x="1561" y="402"/>
                      <a:pt x="1294" y="80"/>
                      <a:pt x="937"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
              <p:cNvSpPr/>
              <p:nvPr/>
            </p:nvSpPr>
            <p:spPr>
              <a:xfrm>
                <a:off x="2505695" y="1077414"/>
                <a:ext cx="425444" cy="289994"/>
              </a:xfrm>
              <a:custGeom>
                <a:avLst/>
                <a:gdLst/>
                <a:ahLst/>
                <a:cxnLst/>
                <a:rect l="l" t="t" r="r" b="b"/>
                <a:pathLst>
                  <a:path w="3810" h="2597" extrusionOk="0">
                    <a:moveTo>
                      <a:pt x="2606" y="71"/>
                    </a:moveTo>
                    <a:cubicBezTo>
                      <a:pt x="2954" y="0"/>
                      <a:pt x="3364" y="9"/>
                      <a:pt x="3605" y="268"/>
                    </a:cubicBezTo>
                    <a:cubicBezTo>
                      <a:pt x="3765" y="437"/>
                      <a:pt x="3810" y="696"/>
                      <a:pt x="3783" y="937"/>
                    </a:cubicBezTo>
                    <a:cubicBezTo>
                      <a:pt x="3658" y="2025"/>
                      <a:pt x="2222" y="2596"/>
                      <a:pt x="1312" y="2061"/>
                    </a:cubicBezTo>
                    <a:cubicBezTo>
                      <a:pt x="1" y="1276"/>
                      <a:pt x="1812" y="250"/>
                      <a:pt x="2606" y="7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
              <p:cNvSpPr/>
              <p:nvPr/>
            </p:nvSpPr>
            <p:spPr>
              <a:xfrm>
                <a:off x="3012775" y="594230"/>
                <a:ext cx="425444" cy="289994"/>
              </a:xfrm>
              <a:custGeom>
                <a:avLst/>
                <a:gdLst/>
                <a:ahLst/>
                <a:cxnLst/>
                <a:rect l="l" t="t" r="r" b="b"/>
                <a:pathLst>
                  <a:path w="3810" h="2597" extrusionOk="0">
                    <a:moveTo>
                      <a:pt x="2605" y="72"/>
                    </a:moveTo>
                    <a:cubicBezTo>
                      <a:pt x="2953" y="0"/>
                      <a:pt x="3364" y="9"/>
                      <a:pt x="3596" y="268"/>
                    </a:cubicBezTo>
                    <a:cubicBezTo>
                      <a:pt x="3765" y="438"/>
                      <a:pt x="3810" y="696"/>
                      <a:pt x="3783" y="937"/>
                    </a:cubicBezTo>
                    <a:cubicBezTo>
                      <a:pt x="3658" y="2025"/>
                      <a:pt x="2222" y="2596"/>
                      <a:pt x="1312" y="2061"/>
                    </a:cubicBezTo>
                    <a:cubicBezTo>
                      <a:pt x="1" y="1276"/>
                      <a:pt x="1811" y="250"/>
                      <a:pt x="2605" y="72"/>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
              <p:cNvSpPr/>
              <p:nvPr/>
            </p:nvSpPr>
            <p:spPr>
              <a:xfrm>
                <a:off x="1982758" y="1508673"/>
                <a:ext cx="123613" cy="167498"/>
              </a:xfrm>
              <a:custGeom>
                <a:avLst/>
                <a:gdLst/>
                <a:ahLst/>
                <a:cxnLst/>
                <a:rect l="l" t="t" r="r" b="b"/>
                <a:pathLst>
                  <a:path w="1107" h="1500" extrusionOk="0">
                    <a:moveTo>
                      <a:pt x="509" y="179"/>
                    </a:moveTo>
                    <a:cubicBezTo>
                      <a:pt x="188" y="411"/>
                      <a:pt x="0" y="822"/>
                      <a:pt x="36" y="1214"/>
                    </a:cubicBezTo>
                    <a:cubicBezTo>
                      <a:pt x="45" y="1339"/>
                      <a:pt x="107" y="1482"/>
                      <a:pt x="223" y="1491"/>
                    </a:cubicBezTo>
                    <a:cubicBezTo>
                      <a:pt x="277" y="1500"/>
                      <a:pt x="330" y="1473"/>
                      <a:pt x="375" y="1446"/>
                    </a:cubicBezTo>
                    <a:cubicBezTo>
                      <a:pt x="866" y="1170"/>
                      <a:pt x="1106" y="536"/>
                      <a:pt x="946"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
              <p:cNvSpPr/>
              <p:nvPr/>
            </p:nvSpPr>
            <p:spPr>
              <a:xfrm>
                <a:off x="2486823" y="1561491"/>
                <a:ext cx="339797" cy="247226"/>
              </a:xfrm>
              <a:custGeom>
                <a:avLst/>
                <a:gdLst/>
                <a:ahLst/>
                <a:cxnLst/>
                <a:rect l="l" t="t" r="r" b="b"/>
                <a:pathLst>
                  <a:path w="3043" h="2214" extrusionOk="0">
                    <a:moveTo>
                      <a:pt x="1945" y="143"/>
                    </a:moveTo>
                    <a:cubicBezTo>
                      <a:pt x="2114" y="63"/>
                      <a:pt x="2302" y="1"/>
                      <a:pt x="2480" y="27"/>
                    </a:cubicBezTo>
                    <a:cubicBezTo>
                      <a:pt x="2543" y="36"/>
                      <a:pt x="2605" y="63"/>
                      <a:pt x="2659" y="90"/>
                    </a:cubicBezTo>
                    <a:cubicBezTo>
                      <a:pt x="2900" y="224"/>
                      <a:pt x="3042" y="518"/>
                      <a:pt x="3007" y="795"/>
                    </a:cubicBezTo>
                    <a:cubicBezTo>
                      <a:pt x="2837" y="2213"/>
                      <a:pt x="0" y="1071"/>
                      <a:pt x="1945" y="143"/>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
              <p:cNvSpPr/>
              <p:nvPr/>
            </p:nvSpPr>
            <p:spPr>
              <a:xfrm>
                <a:off x="1721680" y="1626258"/>
                <a:ext cx="116690" cy="149519"/>
              </a:xfrm>
              <a:custGeom>
                <a:avLst/>
                <a:gdLst/>
                <a:ahLst/>
                <a:cxnLst/>
                <a:rect l="l" t="t" r="r" b="b"/>
                <a:pathLst>
                  <a:path w="1045" h="1339" extrusionOk="0">
                    <a:moveTo>
                      <a:pt x="242" y="331"/>
                    </a:moveTo>
                    <a:cubicBezTo>
                      <a:pt x="153" y="473"/>
                      <a:pt x="63" y="616"/>
                      <a:pt x="37" y="777"/>
                    </a:cubicBezTo>
                    <a:cubicBezTo>
                      <a:pt x="1" y="946"/>
                      <a:pt x="45" y="1134"/>
                      <a:pt x="170" y="1232"/>
                    </a:cubicBezTo>
                    <a:cubicBezTo>
                      <a:pt x="313" y="1339"/>
                      <a:pt x="509" y="1321"/>
                      <a:pt x="652" y="1223"/>
                    </a:cubicBezTo>
                    <a:cubicBezTo>
                      <a:pt x="795" y="1134"/>
                      <a:pt x="893" y="973"/>
                      <a:pt x="946" y="812"/>
                    </a:cubicBezTo>
                    <a:cubicBezTo>
                      <a:pt x="1045" y="518"/>
                      <a:pt x="1000" y="134"/>
                      <a:pt x="723"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
              <p:cNvSpPr/>
              <p:nvPr/>
            </p:nvSpPr>
            <p:spPr>
              <a:xfrm>
                <a:off x="977530" y="1520621"/>
                <a:ext cx="371733" cy="206357"/>
              </a:xfrm>
              <a:custGeom>
                <a:avLst/>
                <a:gdLst/>
                <a:ahLst/>
                <a:cxnLst/>
                <a:rect l="l" t="t" r="r" b="b"/>
                <a:pathLst>
                  <a:path w="3329" h="1848" extrusionOk="0">
                    <a:moveTo>
                      <a:pt x="1856" y="19"/>
                    </a:moveTo>
                    <a:cubicBezTo>
                      <a:pt x="1981" y="1"/>
                      <a:pt x="2115" y="10"/>
                      <a:pt x="2249" y="28"/>
                    </a:cubicBezTo>
                    <a:cubicBezTo>
                      <a:pt x="2517" y="81"/>
                      <a:pt x="2757" y="224"/>
                      <a:pt x="2864" y="474"/>
                    </a:cubicBezTo>
                    <a:cubicBezTo>
                      <a:pt x="3328" y="1517"/>
                      <a:pt x="1758" y="1848"/>
                      <a:pt x="1089" y="1535"/>
                    </a:cubicBezTo>
                    <a:cubicBezTo>
                      <a:pt x="1" y="1018"/>
                      <a:pt x="1054" y="108"/>
                      <a:pt x="1856" y="19"/>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
              <p:cNvSpPr/>
              <p:nvPr/>
            </p:nvSpPr>
            <p:spPr>
              <a:xfrm>
                <a:off x="4408391" y="1055416"/>
                <a:ext cx="131653" cy="179446"/>
              </a:xfrm>
              <a:custGeom>
                <a:avLst/>
                <a:gdLst/>
                <a:ahLst/>
                <a:cxnLst/>
                <a:rect l="l" t="t" r="r" b="b"/>
                <a:pathLst>
                  <a:path w="1179" h="1607" extrusionOk="0">
                    <a:moveTo>
                      <a:pt x="393" y="1598"/>
                    </a:moveTo>
                    <a:cubicBezTo>
                      <a:pt x="465" y="1607"/>
                      <a:pt x="527" y="1535"/>
                      <a:pt x="563" y="1473"/>
                    </a:cubicBezTo>
                    <a:cubicBezTo>
                      <a:pt x="732" y="1205"/>
                      <a:pt x="1178" y="135"/>
                      <a:pt x="634" y="72"/>
                    </a:cubicBezTo>
                    <a:cubicBezTo>
                      <a:pt x="1" y="1"/>
                      <a:pt x="313" y="1303"/>
                      <a:pt x="393" y="1598"/>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
              <p:cNvSpPr/>
              <p:nvPr/>
            </p:nvSpPr>
            <p:spPr>
              <a:xfrm>
                <a:off x="4477178" y="1850374"/>
                <a:ext cx="131653" cy="179446"/>
              </a:xfrm>
              <a:custGeom>
                <a:avLst/>
                <a:gdLst/>
                <a:ahLst/>
                <a:cxnLst/>
                <a:rect l="l" t="t" r="r" b="b"/>
                <a:pathLst>
                  <a:path w="1179" h="1607" extrusionOk="0">
                    <a:moveTo>
                      <a:pt x="393" y="1598"/>
                    </a:moveTo>
                    <a:cubicBezTo>
                      <a:pt x="464" y="1607"/>
                      <a:pt x="527" y="1535"/>
                      <a:pt x="562" y="1473"/>
                    </a:cubicBezTo>
                    <a:cubicBezTo>
                      <a:pt x="732" y="1205"/>
                      <a:pt x="1178" y="135"/>
                      <a:pt x="634" y="72"/>
                    </a:cubicBezTo>
                    <a:cubicBezTo>
                      <a:pt x="0" y="1"/>
                      <a:pt x="304" y="1303"/>
                      <a:pt x="393" y="1598"/>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
              <p:cNvSpPr/>
              <p:nvPr/>
            </p:nvSpPr>
            <p:spPr>
              <a:xfrm>
                <a:off x="3385297" y="1042462"/>
                <a:ext cx="156554" cy="236283"/>
              </a:xfrm>
              <a:custGeom>
                <a:avLst/>
                <a:gdLst/>
                <a:ahLst/>
                <a:cxnLst/>
                <a:rect l="l" t="t" r="r" b="b"/>
                <a:pathLst>
                  <a:path w="1402" h="2116" extrusionOk="0">
                    <a:moveTo>
                      <a:pt x="795" y="1624"/>
                    </a:moveTo>
                    <a:cubicBezTo>
                      <a:pt x="991" y="1330"/>
                      <a:pt x="1402" y="1"/>
                      <a:pt x="661" y="322"/>
                    </a:cubicBezTo>
                    <a:cubicBezTo>
                      <a:pt x="1" y="599"/>
                      <a:pt x="474" y="2115"/>
                      <a:pt x="795" y="1624"/>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
              <p:cNvSpPr/>
              <p:nvPr/>
            </p:nvSpPr>
            <p:spPr>
              <a:xfrm>
                <a:off x="2424066" y="1777679"/>
                <a:ext cx="155438" cy="236171"/>
              </a:xfrm>
              <a:custGeom>
                <a:avLst/>
                <a:gdLst/>
                <a:ahLst/>
                <a:cxnLst/>
                <a:rect l="l" t="t" r="r" b="b"/>
                <a:pathLst>
                  <a:path w="1392" h="2115" extrusionOk="0">
                    <a:moveTo>
                      <a:pt x="785" y="1624"/>
                    </a:moveTo>
                    <a:cubicBezTo>
                      <a:pt x="982" y="1321"/>
                      <a:pt x="1392" y="1"/>
                      <a:pt x="651" y="313"/>
                    </a:cubicBezTo>
                    <a:cubicBezTo>
                      <a:pt x="0" y="598"/>
                      <a:pt x="473" y="2115"/>
                      <a:pt x="785" y="1624"/>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
              <p:cNvSpPr/>
              <p:nvPr/>
            </p:nvSpPr>
            <p:spPr>
              <a:xfrm>
                <a:off x="2888266" y="1403147"/>
                <a:ext cx="87769" cy="61862"/>
              </a:xfrm>
              <a:custGeom>
                <a:avLst/>
                <a:gdLst/>
                <a:ahLst/>
                <a:cxnLst/>
                <a:rect l="l" t="t" r="r" b="b"/>
                <a:pathLst>
                  <a:path w="786" h="554" extrusionOk="0">
                    <a:moveTo>
                      <a:pt x="0" y="125"/>
                    </a:moveTo>
                    <a:cubicBezTo>
                      <a:pt x="161" y="27"/>
                      <a:pt x="375" y="0"/>
                      <a:pt x="553" y="72"/>
                    </a:cubicBezTo>
                    <a:cubicBezTo>
                      <a:pt x="616" y="89"/>
                      <a:pt x="669" y="116"/>
                      <a:pt x="705" y="170"/>
                    </a:cubicBezTo>
                    <a:cubicBezTo>
                      <a:pt x="785" y="286"/>
                      <a:pt x="705" y="473"/>
                      <a:pt x="571" y="518"/>
                    </a:cubicBezTo>
                    <a:cubicBezTo>
                      <a:pt x="438" y="553"/>
                      <a:pt x="277" y="482"/>
                      <a:pt x="206" y="357"/>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
              <p:cNvSpPr/>
              <p:nvPr/>
            </p:nvSpPr>
            <p:spPr>
              <a:xfrm>
                <a:off x="3950221" y="1341395"/>
                <a:ext cx="284969" cy="140586"/>
              </a:xfrm>
              <a:custGeom>
                <a:avLst/>
                <a:gdLst/>
                <a:ahLst/>
                <a:cxnLst/>
                <a:rect l="l" t="t" r="r" b="b"/>
                <a:pathLst>
                  <a:path w="2552" h="1259" extrusionOk="0">
                    <a:moveTo>
                      <a:pt x="2552" y="625"/>
                    </a:moveTo>
                    <a:cubicBezTo>
                      <a:pt x="2507" y="544"/>
                      <a:pt x="2409" y="509"/>
                      <a:pt x="2311" y="491"/>
                    </a:cubicBezTo>
                    <a:cubicBezTo>
                      <a:pt x="1900" y="384"/>
                      <a:pt x="72" y="0"/>
                      <a:pt x="18" y="901"/>
                    </a:cubicBezTo>
                    <a:cubicBezTo>
                      <a:pt x="0" y="1258"/>
                      <a:pt x="411" y="1044"/>
                      <a:pt x="687" y="990"/>
                    </a:cubicBezTo>
                    <a:cubicBezTo>
                      <a:pt x="1312" y="865"/>
                      <a:pt x="1927" y="750"/>
                      <a:pt x="2552" y="625"/>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
              <p:cNvSpPr/>
              <p:nvPr/>
            </p:nvSpPr>
            <p:spPr>
              <a:xfrm>
                <a:off x="4656515" y="1332216"/>
                <a:ext cx="810911" cy="109655"/>
              </a:xfrm>
              <a:custGeom>
                <a:avLst/>
                <a:gdLst/>
                <a:ahLst/>
                <a:cxnLst/>
                <a:rect l="l" t="t" r="r" b="b"/>
                <a:pathLst>
                  <a:path w="7262" h="982" extrusionOk="0">
                    <a:moveTo>
                      <a:pt x="1303" y="580"/>
                    </a:moveTo>
                    <a:cubicBezTo>
                      <a:pt x="1731" y="393"/>
                      <a:pt x="2150" y="946"/>
                      <a:pt x="2623" y="973"/>
                    </a:cubicBezTo>
                    <a:cubicBezTo>
                      <a:pt x="2882" y="982"/>
                      <a:pt x="3132" y="830"/>
                      <a:pt x="3372" y="723"/>
                    </a:cubicBezTo>
                    <a:cubicBezTo>
                      <a:pt x="4496" y="206"/>
                      <a:pt x="5835" y="660"/>
                      <a:pt x="7048" y="420"/>
                    </a:cubicBezTo>
                    <a:cubicBezTo>
                      <a:pt x="7146" y="402"/>
                      <a:pt x="7262" y="348"/>
                      <a:pt x="7253" y="259"/>
                    </a:cubicBezTo>
                    <a:cubicBezTo>
                      <a:pt x="7244" y="188"/>
                      <a:pt x="7173" y="143"/>
                      <a:pt x="7110" y="116"/>
                    </a:cubicBezTo>
                    <a:cubicBezTo>
                      <a:pt x="6816" y="0"/>
                      <a:pt x="6495" y="18"/>
                      <a:pt x="6183" y="36"/>
                    </a:cubicBezTo>
                    <a:cubicBezTo>
                      <a:pt x="4122" y="152"/>
                      <a:pt x="2061" y="259"/>
                      <a:pt x="0" y="375"/>
                    </a:cubicBezTo>
                    <a:cubicBezTo>
                      <a:pt x="170" y="536"/>
                      <a:pt x="393" y="634"/>
                      <a:pt x="625" y="643"/>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
              <p:cNvSpPr/>
              <p:nvPr/>
            </p:nvSpPr>
            <p:spPr>
              <a:xfrm>
                <a:off x="5909644" y="1458869"/>
                <a:ext cx="84865" cy="72917"/>
              </a:xfrm>
              <a:custGeom>
                <a:avLst/>
                <a:gdLst/>
                <a:ahLst/>
                <a:cxnLst/>
                <a:rect l="l" t="t" r="r" b="b"/>
                <a:pathLst>
                  <a:path w="760" h="653" extrusionOk="0">
                    <a:moveTo>
                      <a:pt x="509" y="63"/>
                    </a:moveTo>
                    <a:cubicBezTo>
                      <a:pt x="340" y="1"/>
                      <a:pt x="135" y="81"/>
                      <a:pt x="63" y="242"/>
                    </a:cubicBezTo>
                    <a:cubicBezTo>
                      <a:pt x="1" y="411"/>
                      <a:pt x="108" y="625"/>
                      <a:pt x="286" y="652"/>
                    </a:cubicBezTo>
                    <a:cubicBezTo>
                      <a:pt x="313" y="652"/>
                      <a:pt x="340" y="652"/>
                      <a:pt x="367" y="652"/>
                    </a:cubicBezTo>
                    <a:cubicBezTo>
                      <a:pt x="411" y="652"/>
                      <a:pt x="465" y="652"/>
                      <a:pt x="509" y="634"/>
                    </a:cubicBezTo>
                    <a:cubicBezTo>
                      <a:pt x="643" y="599"/>
                      <a:pt x="741" y="465"/>
                      <a:pt x="750" y="331"/>
                    </a:cubicBezTo>
                    <a:cubicBezTo>
                      <a:pt x="759" y="197"/>
                      <a:pt x="670" y="54"/>
                      <a:pt x="536" y="1"/>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
              <p:cNvSpPr/>
              <p:nvPr/>
            </p:nvSpPr>
            <p:spPr>
              <a:xfrm>
                <a:off x="6355977" y="1850374"/>
                <a:ext cx="373631" cy="37966"/>
              </a:xfrm>
              <a:custGeom>
                <a:avLst/>
                <a:gdLst/>
                <a:ahLst/>
                <a:cxnLst/>
                <a:rect l="l" t="t" r="r" b="b"/>
                <a:pathLst>
                  <a:path w="3346" h="340" extrusionOk="0">
                    <a:moveTo>
                      <a:pt x="2240" y="36"/>
                    </a:moveTo>
                    <a:cubicBezTo>
                      <a:pt x="1517" y="1"/>
                      <a:pt x="580" y="45"/>
                      <a:pt x="295" y="126"/>
                    </a:cubicBezTo>
                    <a:cubicBezTo>
                      <a:pt x="1" y="215"/>
                      <a:pt x="491" y="322"/>
                      <a:pt x="1258" y="340"/>
                    </a:cubicBezTo>
                    <a:cubicBezTo>
                      <a:pt x="1374" y="340"/>
                      <a:pt x="1490" y="340"/>
                      <a:pt x="1606" y="340"/>
                    </a:cubicBezTo>
                    <a:cubicBezTo>
                      <a:pt x="1829" y="340"/>
                      <a:pt x="2052" y="340"/>
                      <a:pt x="2266" y="331"/>
                    </a:cubicBezTo>
                    <a:cubicBezTo>
                      <a:pt x="2846" y="313"/>
                      <a:pt x="3283" y="242"/>
                      <a:pt x="3310" y="170"/>
                    </a:cubicBezTo>
                    <a:cubicBezTo>
                      <a:pt x="3346" y="99"/>
                      <a:pt x="2953" y="28"/>
                      <a:pt x="2391" y="1"/>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
              <p:cNvSpPr/>
              <p:nvPr/>
            </p:nvSpPr>
            <p:spPr>
              <a:xfrm>
                <a:off x="5711435" y="1767740"/>
                <a:ext cx="207362" cy="63872"/>
              </a:xfrm>
              <a:custGeom>
                <a:avLst/>
                <a:gdLst/>
                <a:ahLst/>
                <a:cxnLst/>
                <a:rect l="l" t="t" r="r" b="b"/>
                <a:pathLst>
                  <a:path w="1857" h="572" extrusionOk="0">
                    <a:moveTo>
                      <a:pt x="1" y="571"/>
                    </a:moveTo>
                    <a:lnTo>
                      <a:pt x="1000" y="384"/>
                    </a:lnTo>
                    <a:lnTo>
                      <a:pt x="1856" y="0"/>
                    </a:lnTo>
                    <a:cubicBezTo>
                      <a:pt x="1856" y="0"/>
                      <a:pt x="1847" y="348"/>
                      <a:pt x="1758" y="527"/>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
              <p:cNvSpPr/>
              <p:nvPr/>
            </p:nvSpPr>
            <p:spPr>
              <a:xfrm>
                <a:off x="4522961" y="1306443"/>
                <a:ext cx="346831" cy="76826"/>
              </a:xfrm>
              <a:custGeom>
                <a:avLst/>
                <a:gdLst/>
                <a:ahLst/>
                <a:cxnLst/>
                <a:rect l="l" t="t" r="r" b="b"/>
                <a:pathLst>
                  <a:path w="3106" h="688" extrusionOk="0">
                    <a:moveTo>
                      <a:pt x="37" y="1"/>
                    </a:moveTo>
                    <a:lnTo>
                      <a:pt x="1054" y="590"/>
                    </a:lnTo>
                    <a:lnTo>
                      <a:pt x="1856" y="625"/>
                    </a:lnTo>
                    <a:lnTo>
                      <a:pt x="2436" y="545"/>
                    </a:lnTo>
                    <a:lnTo>
                      <a:pt x="3105" y="688"/>
                    </a:lnTo>
                    <a:lnTo>
                      <a:pt x="135" y="634"/>
                    </a:lnTo>
                    <a:cubicBezTo>
                      <a:pt x="135" y="634"/>
                      <a:pt x="1" y="385"/>
                      <a:pt x="37" y="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
              <p:cNvSpPr/>
              <p:nvPr/>
            </p:nvSpPr>
            <p:spPr>
              <a:xfrm>
                <a:off x="4715252" y="1787617"/>
                <a:ext cx="52929" cy="43996"/>
              </a:xfrm>
              <a:custGeom>
                <a:avLst/>
                <a:gdLst/>
                <a:ahLst/>
                <a:cxnLst/>
                <a:rect l="l" t="t" r="r" b="b"/>
                <a:pathLst>
                  <a:path w="474" h="394" extrusionOk="0">
                    <a:moveTo>
                      <a:pt x="1" y="393"/>
                    </a:moveTo>
                    <a:lnTo>
                      <a:pt x="473" y="1"/>
                    </a:lnTo>
                    <a:lnTo>
                      <a:pt x="473" y="384"/>
                    </a:ln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
              <p:cNvSpPr/>
              <p:nvPr/>
            </p:nvSpPr>
            <p:spPr>
              <a:xfrm>
                <a:off x="4562827" y="2231941"/>
                <a:ext cx="613823" cy="71801"/>
              </a:xfrm>
              <a:custGeom>
                <a:avLst/>
                <a:gdLst/>
                <a:ahLst/>
                <a:cxnLst/>
                <a:rect l="l" t="t" r="r" b="b"/>
                <a:pathLst>
                  <a:path w="5497" h="643" extrusionOk="0">
                    <a:moveTo>
                      <a:pt x="1" y="1"/>
                    </a:moveTo>
                    <a:cubicBezTo>
                      <a:pt x="1" y="1"/>
                      <a:pt x="955" y="447"/>
                      <a:pt x="1990" y="491"/>
                    </a:cubicBezTo>
                    <a:cubicBezTo>
                      <a:pt x="3016" y="536"/>
                      <a:pt x="3899" y="491"/>
                      <a:pt x="3899" y="491"/>
                    </a:cubicBezTo>
                    <a:lnTo>
                      <a:pt x="5496" y="643"/>
                    </a:lnTo>
                    <a:lnTo>
                      <a:pt x="99" y="580"/>
                    </a:lnTo>
                    <a:cubicBezTo>
                      <a:pt x="99" y="580"/>
                      <a:pt x="36" y="277"/>
                      <a:pt x="1" y="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
              <p:cNvSpPr/>
              <p:nvPr/>
            </p:nvSpPr>
            <p:spPr>
              <a:xfrm>
                <a:off x="2892286" y="914045"/>
                <a:ext cx="1120782" cy="139470"/>
              </a:xfrm>
              <a:custGeom>
                <a:avLst/>
                <a:gdLst/>
                <a:ahLst/>
                <a:cxnLst/>
                <a:rect l="l" t="t" r="r" b="b"/>
                <a:pathLst>
                  <a:path w="10037" h="1249" extrusionOk="0">
                    <a:moveTo>
                      <a:pt x="3453" y="223"/>
                    </a:moveTo>
                    <a:cubicBezTo>
                      <a:pt x="1740" y="241"/>
                      <a:pt x="1053" y="178"/>
                      <a:pt x="1053" y="178"/>
                    </a:cubicBezTo>
                    <a:lnTo>
                      <a:pt x="1053" y="178"/>
                    </a:lnTo>
                    <a:cubicBezTo>
                      <a:pt x="1053" y="178"/>
                      <a:pt x="0" y="18"/>
                      <a:pt x="63" y="633"/>
                    </a:cubicBezTo>
                    <a:lnTo>
                      <a:pt x="63" y="633"/>
                    </a:lnTo>
                    <a:cubicBezTo>
                      <a:pt x="125" y="1249"/>
                      <a:pt x="7012" y="919"/>
                      <a:pt x="8074" y="874"/>
                    </a:cubicBezTo>
                    <a:lnTo>
                      <a:pt x="8074" y="874"/>
                    </a:lnTo>
                    <a:cubicBezTo>
                      <a:pt x="9144" y="830"/>
                      <a:pt x="10036" y="767"/>
                      <a:pt x="10036" y="767"/>
                    </a:cubicBezTo>
                    <a:lnTo>
                      <a:pt x="10036" y="767"/>
                    </a:lnTo>
                    <a:cubicBezTo>
                      <a:pt x="10036" y="767"/>
                      <a:pt x="9974" y="232"/>
                      <a:pt x="9135" y="54"/>
                    </a:cubicBezTo>
                    <a:lnTo>
                      <a:pt x="9135" y="54"/>
                    </a:lnTo>
                    <a:cubicBezTo>
                      <a:pt x="8966" y="18"/>
                      <a:pt x="8689" y="0"/>
                      <a:pt x="8341" y="0"/>
                    </a:cubicBezTo>
                    <a:lnTo>
                      <a:pt x="8341" y="0"/>
                    </a:lnTo>
                    <a:cubicBezTo>
                      <a:pt x="7048" y="0"/>
                      <a:pt x="4809" y="205"/>
                      <a:pt x="3453" y="223"/>
                    </a:cubicBezTo>
                  </a:path>
                </a:pathLst>
              </a:custGeom>
              <a:gradFill>
                <a:gsLst>
                  <a:gs pos="0">
                    <a:schemeClr val="accent6"/>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
              <p:cNvSpPr/>
              <p:nvPr/>
            </p:nvSpPr>
            <p:spPr>
              <a:xfrm>
                <a:off x="6578214" y="1913857"/>
                <a:ext cx="973384" cy="228243"/>
              </a:xfrm>
              <a:custGeom>
                <a:avLst/>
                <a:gdLst/>
                <a:ahLst/>
                <a:cxnLst/>
                <a:rect l="l" t="t" r="r" b="b"/>
                <a:pathLst>
                  <a:path w="8717" h="2044" extrusionOk="0">
                    <a:moveTo>
                      <a:pt x="241" y="2043"/>
                    </a:moveTo>
                    <a:cubicBezTo>
                      <a:pt x="241" y="2043"/>
                      <a:pt x="99" y="553"/>
                      <a:pt x="4354" y="321"/>
                    </a:cubicBezTo>
                    <a:cubicBezTo>
                      <a:pt x="8600" y="98"/>
                      <a:pt x="8636" y="1775"/>
                      <a:pt x="8636" y="1775"/>
                    </a:cubicBezTo>
                    <a:cubicBezTo>
                      <a:pt x="8636" y="1775"/>
                      <a:pt x="8716" y="330"/>
                      <a:pt x="8484" y="161"/>
                    </a:cubicBezTo>
                    <a:cubicBezTo>
                      <a:pt x="8261" y="0"/>
                      <a:pt x="482" y="27"/>
                      <a:pt x="241" y="161"/>
                    </a:cubicBezTo>
                    <a:cubicBezTo>
                      <a:pt x="1" y="303"/>
                      <a:pt x="241" y="2043"/>
                      <a:pt x="241" y="204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
              <p:cNvSpPr/>
              <p:nvPr/>
            </p:nvSpPr>
            <p:spPr>
              <a:xfrm>
                <a:off x="4523956" y="948869"/>
                <a:ext cx="925591" cy="156443"/>
              </a:xfrm>
              <a:custGeom>
                <a:avLst/>
                <a:gdLst/>
                <a:ahLst/>
                <a:cxnLst/>
                <a:rect l="l" t="t" r="r" b="b"/>
                <a:pathLst>
                  <a:path w="8289" h="1401" extrusionOk="0">
                    <a:moveTo>
                      <a:pt x="1" y="1401"/>
                    </a:moveTo>
                    <a:cubicBezTo>
                      <a:pt x="357" y="357"/>
                      <a:pt x="3783" y="785"/>
                      <a:pt x="5603" y="759"/>
                    </a:cubicBezTo>
                    <a:cubicBezTo>
                      <a:pt x="7423" y="741"/>
                      <a:pt x="8288" y="1151"/>
                      <a:pt x="8288" y="1151"/>
                    </a:cubicBezTo>
                    <a:lnTo>
                      <a:pt x="8190" y="580"/>
                    </a:lnTo>
                    <a:cubicBezTo>
                      <a:pt x="8190" y="580"/>
                      <a:pt x="4006" y="0"/>
                      <a:pt x="125" y="580"/>
                    </a:cubicBezTo>
                    <a:cubicBezTo>
                      <a:pt x="125" y="580"/>
                      <a:pt x="27" y="1098"/>
                      <a:pt x="1" y="140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
              <p:cNvSpPr/>
              <p:nvPr/>
            </p:nvSpPr>
            <p:spPr>
              <a:xfrm>
                <a:off x="5681619" y="1988841"/>
                <a:ext cx="479266" cy="336893"/>
              </a:xfrm>
              <a:custGeom>
                <a:avLst/>
                <a:gdLst/>
                <a:ahLst/>
                <a:cxnLst/>
                <a:rect l="l" t="t" r="r" b="b"/>
                <a:pathLst>
                  <a:path w="4292" h="3017" extrusionOk="0">
                    <a:moveTo>
                      <a:pt x="0" y="2258"/>
                    </a:moveTo>
                    <a:cubicBezTo>
                      <a:pt x="0" y="2508"/>
                      <a:pt x="36" y="2802"/>
                      <a:pt x="250" y="2936"/>
                    </a:cubicBezTo>
                    <a:cubicBezTo>
                      <a:pt x="375" y="3016"/>
                      <a:pt x="526" y="3016"/>
                      <a:pt x="669" y="3016"/>
                    </a:cubicBezTo>
                    <a:cubicBezTo>
                      <a:pt x="1695" y="2980"/>
                      <a:pt x="2712" y="2704"/>
                      <a:pt x="3622" y="2222"/>
                    </a:cubicBezTo>
                    <a:cubicBezTo>
                      <a:pt x="3783" y="2142"/>
                      <a:pt x="3943" y="2044"/>
                      <a:pt x="4050" y="1901"/>
                    </a:cubicBezTo>
                    <a:cubicBezTo>
                      <a:pt x="4291" y="1571"/>
                      <a:pt x="4175" y="1080"/>
                      <a:pt x="3890" y="795"/>
                    </a:cubicBezTo>
                    <a:cubicBezTo>
                      <a:pt x="3604" y="500"/>
                      <a:pt x="3194" y="375"/>
                      <a:pt x="2801" y="277"/>
                    </a:cubicBezTo>
                    <a:cubicBezTo>
                      <a:pt x="2382" y="188"/>
                      <a:pt x="1954" y="126"/>
                      <a:pt x="1526" y="99"/>
                    </a:cubicBezTo>
                    <a:cubicBezTo>
                      <a:pt x="62" y="1"/>
                      <a:pt x="0" y="1027"/>
                      <a:pt x="0" y="225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
              <p:cNvSpPr/>
              <p:nvPr/>
            </p:nvSpPr>
            <p:spPr>
              <a:xfrm>
                <a:off x="5534107" y="1901183"/>
                <a:ext cx="973384" cy="228243"/>
              </a:xfrm>
              <a:custGeom>
                <a:avLst/>
                <a:gdLst/>
                <a:ahLst/>
                <a:cxnLst/>
                <a:rect l="l" t="t" r="r" b="b"/>
                <a:pathLst>
                  <a:path w="8717" h="2044" extrusionOk="0">
                    <a:moveTo>
                      <a:pt x="242" y="2044"/>
                    </a:moveTo>
                    <a:cubicBezTo>
                      <a:pt x="242" y="2044"/>
                      <a:pt x="108" y="554"/>
                      <a:pt x="4354" y="331"/>
                    </a:cubicBezTo>
                    <a:cubicBezTo>
                      <a:pt x="8601" y="108"/>
                      <a:pt x="8636" y="1776"/>
                      <a:pt x="8636" y="1776"/>
                    </a:cubicBezTo>
                    <a:cubicBezTo>
                      <a:pt x="8636" y="1776"/>
                      <a:pt x="8717" y="331"/>
                      <a:pt x="8494" y="170"/>
                    </a:cubicBezTo>
                    <a:cubicBezTo>
                      <a:pt x="8271" y="1"/>
                      <a:pt x="491" y="28"/>
                      <a:pt x="242" y="170"/>
                    </a:cubicBezTo>
                    <a:cubicBezTo>
                      <a:pt x="1" y="304"/>
                      <a:pt x="242" y="2044"/>
                      <a:pt x="242" y="2044"/>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45" name="Google Shape;445;p3"/>
          <p:cNvSpPr/>
          <p:nvPr/>
        </p:nvSpPr>
        <p:spPr>
          <a:xfrm>
            <a:off x="5760175" y="2213550"/>
            <a:ext cx="3976500" cy="3976500"/>
          </a:xfrm>
          <a:prstGeom prst="ellipse">
            <a:avLst/>
          </a:prstGeom>
          <a:gradFill>
            <a:gsLst>
              <a:gs pos="0">
                <a:srgbClr val="FED002">
                  <a:alpha val="39215"/>
                </a:srgbClr>
              </a:gs>
              <a:gs pos="68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
          <p:cNvSpPr/>
          <p:nvPr/>
        </p:nvSpPr>
        <p:spPr>
          <a:xfrm>
            <a:off x="6144425" y="-1988250"/>
            <a:ext cx="3976500" cy="3976500"/>
          </a:xfrm>
          <a:prstGeom prst="ellipse">
            <a:avLst/>
          </a:prstGeom>
          <a:gradFill>
            <a:gsLst>
              <a:gs pos="0">
                <a:srgbClr val="FED002">
                  <a:alpha val="39215"/>
                </a:srgbClr>
              </a:gs>
              <a:gs pos="68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
          <p:cNvSpPr/>
          <p:nvPr/>
        </p:nvSpPr>
        <p:spPr>
          <a:xfrm>
            <a:off x="-942600" y="-1629600"/>
            <a:ext cx="3976500" cy="3976500"/>
          </a:xfrm>
          <a:prstGeom prst="ellipse">
            <a:avLst/>
          </a:prstGeom>
          <a:gradFill>
            <a:gsLst>
              <a:gs pos="0">
                <a:srgbClr val="FED002">
                  <a:alpha val="39215"/>
                </a:srgbClr>
              </a:gs>
              <a:gs pos="68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
          <p:cNvSpPr txBox="1">
            <a:spLocks noGrp="1"/>
          </p:cNvSpPr>
          <p:nvPr>
            <p:ph type="title"/>
          </p:nvPr>
        </p:nvSpPr>
        <p:spPr>
          <a:xfrm>
            <a:off x="713100" y="2232725"/>
            <a:ext cx="4801200" cy="1558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49" name="Google Shape;449;p3"/>
          <p:cNvSpPr txBox="1">
            <a:spLocks noGrp="1"/>
          </p:cNvSpPr>
          <p:nvPr>
            <p:ph type="title" idx="2" hasCustomPrompt="1"/>
          </p:nvPr>
        </p:nvSpPr>
        <p:spPr>
          <a:xfrm>
            <a:off x="2431550" y="1037550"/>
            <a:ext cx="1364400" cy="1002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450" name="Google Shape;450;p3"/>
          <p:cNvSpPr txBox="1">
            <a:spLocks noGrp="1"/>
          </p:cNvSpPr>
          <p:nvPr>
            <p:ph type="subTitle" idx="1"/>
          </p:nvPr>
        </p:nvSpPr>
        <p:spPr>
          <a:xfrm>
            <a:off x="713100" y="3885075"/>
            <a:ext cx="4801200" cy="4020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400"/>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grpSp>
        <p:nvGrpSpPr>
          <p:cNvPr id="451" name="Google Shape;451;p3"/>
          <p:cNvGrpSpPr/>
          <p:nvPr/>
        </p:nvGrpSpPr>
        <p:grpSpPr>
          <a:xfrm rot="10800000">
            <a:off x="4800202" y="-545083"/>
            <a:ext cx="7039296" cy="1876898"/>
            <a:chOff x="512302" y="556350"/>
            <a:chExt cx="7039296" cy="1876898"/>
          </a:xfrm>
        </p:grpSpPr>
        <p:sp>
          <p:nvSpPr>
            <p:cNvPr id="452" name="Google Shape;452;p3"/>
            <p:cNvSpPr/>
            <p:nvPr/>
          </p:nvSpPr>
          <p:spPr>
            <a:xfrm>
              <a:off x="928732" y="950895"/>
              <a:ext cx="6224207" cy="1482353"/>
            </a:xfrm>
            <a:custGeom>
              <a:avLst/>
              <a:gdLst/>
              <a:ahLst/>
              <a:cxnLst/>
              <a:rect l="l" t="t" r="r" b="b"/>
              <a:pathLst>
                <a:path w="55740" h="13275" extrusionOk="0">
                  <a:moveTo>
                    <a:pt x="31581" y="27"/>
                  </a:moveTo>
                  <a:cubicBezTo>
                    <a:pt x="31162" y="179"/>
                    <a:pt x="31162" y="758"/>
                    <a:pt x="31215" y="1196"/>
                  </a:cubicBezTo>
                  <a:lnTo>
                    <a:pt x="31215" y="1196"/>
                  </a:lnTo>
                  <a:cubicBezTo>
                    <a:pt x="31305" y="1874"/>
                    <a:pt x="31331" y="2552"/>
                    <a:pt x="31305" y="3230"/>
                  </a:cubicBezTo>
                  <a:lnTo>
                    <a:pt x="31305" y="3230"/>
                  </a:lnTo>
                  <a:cubicBezTo>
                    <a:pt x="31296" y="3417"/>
                    <a:pt x="31278" y="3622"/>
                    <a:pt x="31135" y="3747"/>
                  </a:cubicBezTo>
                  <a:lnTo>
                    <a:pt x="31135" y="3747"/>
                  </a:lnTo>
                  <a:cubicBezTo>
                    <a:pt x="30992" y="3881"/>
                    <a:pt x="30778" y="3881"/>
                    <a:pt x="30582" y="3881"/>
                  </a:cubicBezTo>
                  <a:lnTo>
                    <a:pt x="30582" y="3881"/>
                  </a:lnTo>
                  <a:cubicBezTo>
                    <a:pt x="28370" y="3800"/>
                    <a:pt x="26166" y="3729"/>
                    <a:pt x="23954" y="3649"/>
                  </a:cubicBezTo>
                  <a:lnTo>
                    <a:pt x="23954" y="3649"/>
                  </a:lnTo>
                  <a:cubicBezTo>
                    <a:pt x="23784" y="3649"/>
                    <a:pt x="23606" y="3640"/>
                    <a:pt x="23454" y="3560"/>
                  </a:cubicBezTo>
                  <a:lnTo>
                    <a:pt x="23454" y="3560"/>
                  </a:lnTo>
                  <a:cubicBezTo>
                    <a:pt x="23044" y="3363"/>
                    <a:pt x="22999" y="2792"/>
                    <a:pt x="23017" y="2337"/>
                  </a:cubicBezTo>
                  <a:lnTo>
                    <a:pt x="23017" y="2337"/>
                  </a:lnTo>
                  <a:cubicBezTo>
                    <a:pt x="23035" y="1829"/>
                    <a:pt x="23044" y="1312"/>
                    <a:pt x="23062" y="803"/>
                  </a:cubicBezTo>
                  <a:lnTo>
                    <a:pt x="23062" y="803"/>
                  </a:lnTo>
                  <a:cubicBezTo>
                    <a:pt x="23071" y="651"/>
                    <a:pt x="23071" y="491"/>
                    <a:pt x="22990" y="366"/>
                  </a:cubicBezTo>
                  <a:lnTo>
                    <a:pt x="22990" y="366"/>
                  </a:lnTo>
                  <a:cubicBezTo>
                    <a:pt x="22794" y="36"/>
                    <a:pt x="22232" y="205"/>
                    <a:pt x="22071" y="553"/>
                  </a:cubicBezTo>
                  <a:lnTo>
                    <a:pt x="22071" y="553"/>
                  </a:lnTo>
                  <a:cubicBezTo>
                    <a:pt x="21920" y="901"/>
                    <a:pt x="22018" y="1312"/>
                    <a:pt x="22089" y="1686"/>
                  </a:cubicBezTo>
                  <a:lnTo>
                    <a:pt x="22089" y="1686"/>
                  </a:lnTo>
                  <a:cubicBezTo>
                    <a:pt x="22187" y="2204"/>
                    <a:pt x="22223" y="2739"/>
                    <a:pt x="22187" y="3265"/>
                  </a:cubicBezTo>
                  <a:lnTo>
                    <a:pt x="22187" y="3265"/>
                  </a:lnTo>
                  <a:cubicBezTo>
                    <a:pt x="22178" y="3461"/>
                    <a:pt x="22134" y="3684"/>
                    <a:pt x="21964" y="3774"/>
                  </a:cubicBezTo>
                  <a:lnTo>
                    <a:pt x="21964" y="3774"/>
                  </a:lnTo>
                  <a:cubicBezTo>
                    <a:pt x="21875" y="3827"/>
                    <a:pt x="21768" y="3827"/>
                    <a:pt x="21661" y="3827"/>
                  </a:cubicBezTo>
                  <a:lnTo>
                    <a:pt x="21661" y="3827"/>
                  </a:lnTo>
                  <a:cubicBezTo>
                    <a:pt x="19645" y="3827"/>
                    <a:pt x="17629" y="3818"/>
                    <a:pt x="15604" y="3818"/>
                  </a:cubicBezTo>
                  <a:lnTo>
                    <a:pt x="15604" y="3818"/>
                  </a:lnTo>
                  <a:cubicBezTo>
                    <a:pt x="15006" y="3818"/>
                    <a:pt x="14337" y="3792"/>
                    <a:pt x="13900" y="3372"/>
                  </a:cubicBezTo>
                  <a:lnTo>
                    <a:pt x="13900" y="3372"/>
                  </a:lnTo>
                  <a:cubicBezTo>
                    <a:pt x="13614" y="3640"/>
                    <a:pt x="13757" y="4166"/>
                    <a:pt x="14087" y="4398"/>
                  </a:cubicBezTo>
                  <a:lnTo>
                    <a:pt x="14087" y="4398"/>
                  </a:lnTo>
                  <a:cubicBezTo>
                    <a:pt x="14417" y="4630"/>
                    <a:pt x="14845" y="4639"/>
                    <a:pt x="15238" y="4648"/>
                  </a:cubicBezTo>
                  <a:lnTo>
                    <a:pt x="15238" y="4648"/>
                  </a:lnTo>
                  <a:cubicBezTo>
                    <a:pt x="15853" y="4648"/>
                    <a:pt x="16469" y="4657"/>
                    <a:pt x="17076" y="4666"/>
                  </a:cubicBezTo>
                  <a:lnTo>
                    <a:pt x="17076" y="4666"/>
                  </a:lnTo>
                  <a:cubicBezTo>
                    <a:pt x="17200" y="4666"/>
                    <a:pt x="17325" y="4675"/>
                    <a:pt x="17423" y="4746"/>
                  </a:cubicBezTo>
                  <a:lnTo>
                    <a:pt x="17423" y="4746"/>
                  </a:lnTo>
                  <a:cubicBezTo>
                    <a:pt x="17539" y="4844"/>
                    <a:pt x="17557" y="5023"/>
                    <a:pt x="17557" y="5174"/>
                  </a:cubicBezTo>
                  <a:lnTo>
                    <a:pt x="17557" y="5174"/>
                  </a:lnTo>
                  <a:cubicBezTo>
                    <a:pt x="17575" y="6057"/>
                    <a:pt x="17504" y="6941"/>
                    <a:pt x="17352" y="7815"/>
                  </a:cubicBezTo>
                  <a:lnTo>
                    <a:pt x="17352" y="7815"/>
                  </a:lnTo>
                  <a:cubicBezTo>
                    <a:pt x="14899" y="7761"/>
                    <a:pt x="12454" y="7788"/>
                    <a:pt x="10010" y="7735"/>
                  </a:cubicBezTo>
                  <a:lnTo>
                    <a:pt x="10010" y="7735"/>
                  </a:lnTo>
                  <a:cubicBezTo>
                    <a:pt x="9876" y="7735"/>
                    <a:pt x="9734" y="7726"/>
                    <a:pt x="9627" y="7654"/>
                  </a:cubicBezTo>
                  <a:lnTo>
                    <a:pt x="9627" y="7654"/>
                  </a:lnTo>
                  <a:cubicBezTo>
                    <a:pt x="9511" y="7574"/>
                    <a:pt x="9448" y="7440"/>
                    <a:pt x="9412" y="7306"/>
                  </a:cubicBezTo>
                  <a:lnTo>
                    <a:pt x="9412" y="7306"/>
                  </a:lnTo>
                  <a:cubicBezTo>
                    <a:pt x="9243" y="6807"/>
                    <a:pt x="9207" y="6263"/>
                    <a:pt x="9296" y="5736"/>
                  </a:cubicBezTo>
                  <a:lnTo>
                    <a:pt x="9296" y="5736"/>
                  </a:lnTo>
                  <a:cubicBezTo>
                    <a:pt x="9350" y="5406"/>
                    <a:pt x="9457" y="5049"/>
                    <a:pt x="9323" y="4746"/>
                  </a:cubicBezTo>
                  <a:lnTo>
                    <a:pt x="9323" y="4746"/>
                  </a:lnTo>
                  <a:cubicBezTo>
                    <a:pt x="9189" y="4434"/>
                    <a:pt x="8672" y="4300"/>
                    <a:pt x="8538" y="4612"/>
                  </a:cubicBezTo>
                  <a:lnTo>
                    <a:pt x="8538" y="4612"/>
                  </a:lnTo>
                  <a:cubicBezTo>
                    <a:pt x="8502" y="4693"/>
                    <a:pt x="8502" y="4773"/>
                    <a:pt x="8502" y="4853"/>
                  </a:cubicBezTo>
                  <a:lnTo>
                    <a:pt x="8502" y="4853"/>
                  </a:lnTo>
                  <a:cubicBezTo>
                    <a:pt x="8494" y="5861"/>
                    <a:pt x="8485" y="6860"/>
                    <a:pt x="8485" y="7860"/>
                  </a:cubicBezTo>
                  <a:lnTo>
                    <a:pt x="8485" y="7860"/>
                  </a:lnTo>
                  <a:cubicBezTo>
                    <a:pt x="7396" y="7868"/>
                    <a:pt x="6299" y="7806"/>
                    <a:pt x="5202" y="7744"/>
                  </a:cubicBezTo>
                  <a:lnTo>
                    <a:pt x="5202" y="7744"/>
                  </a:lnTo>
                  <a:cubicBezTo>
                    <a:pt x="4113" y="7681"/>
                    <a:pt x="3016" y="7610"/>
                    <a:pt x="1928" y="7619"/>
                  </a:cubicBezTo>
                  <a:lnTo>
                    <a:pt x="1928" y="7619"/>
                  </a:lnTo>
                  <a:cubicBezTo>
                    <a:pt x="1892" y="7619"/>
                    <a:pt x="1696" y="7619"/>
                    <a:pt x="1446" y="7610"/>
                  </a:cubicBezTo>
                  <a:lnTo>
                    <a:pt x="1446" y="7610"/>
                  </a:lnTo>
                  <a:cubicBezTo>
                    <a:pt x="955" y="7592"/>
                    <a:pt x="268" y="7574"/>
                    <a:pt x="206" y="7619"/>
                  </a:cubicBezTo>
                  <a:lnTo>
                    <a:pt x="206" y="7619"/>
                  </a:lnTo>
                  <a:cubicBezTo>
                    <a:pt x="45" y="7752"/>
                    <a:pt x="19" y="8894"/>
                    <a:pt x="197" y="9019"/>
                  </a:cubicBezTo>
                  <a:lnTo>
                    <a:pt x="197" y="9019"/>
                  </a:lnTo>
                  <a:cubicBezTo>
                    <a:pt x="366" y="9144"/>
                    <a:pt x="1" y="12570"/>
                    <a:pt x="206" y="12570"/>
                  </a:cubicBezTo>
                  <a:lnTo>
                    <a:pt x="206" y="12570"/>
                  </a:lnTo>
                  <a:cubicBezTo>
                    <a:pt x="1160" y="12579"/>
                    <a:pt x="2409" y="12463"/>
                    <a:pt x="3667" y="12347"/>
                  </a:cubicBezTo>
                  <a:lnTo>
                    <a:pt x="3667" y="12347"/>
                  </a:lnTo>
                  <a:cubicBezTo>
                    <a:pt x="4916" y="12222"/>
                    <a:pt x="6174" y="12106"/>
                    <a:pt x="7120" y="12115"/>
                  </a:cubicBezTo>
                  <a:lnTo>
                    <a:pt x="7120" y="12115"/>
                  </a:lnTo>
                  <a:cubicBezTo>
                    <a:pt x="9377" y="12133"/>
                    <a:pt x="14720" y="12552"/>
                    <a:pt x="16969" y="12570"/>
                  </a:cubicBezTo>
                  <a:lnTo>
                    <a:pt x="16969" y="12570"/>
                  </a:lnTo>
                  <a:cubicBezTo>
                    <a:pt x="25015" y="12650"/>
                    <a:pt x="32116" y="13275"/>
                    <a:pt x="40154" y="12864"/>
                  </a:cubicBezTo>
                  <a:lnTo>
                    <a:pt x="40154" y="12864"/>
                  </a:lnTo>
                  <a:cubicBezTo>
                    <a:pt x="43054" y="12721"/>
                    <a:pt x="52679" y="12481"/>
                    <a:pt x="55552" y="12115"/>
                  </a:cubicBezTo>
                  <a:lnTo>
                    <a:pt x="55552" y="12115"/>
                  </a:lnTo>
                  <a:cubicBezTo>
                    <a:pt x="55739" y="12088"/>
                    <a:pt x="55115" y="8243"/>
                    <a:pt x="54196" y="7681"/>
                  </a:cubicBezTo>
                  <a:lnTo>
                    <a:pt x="54196" y="7681"/>
                  </a:lnTo>
                  <a:cubicBezTo>
                    <a:pt x="54107" y="7636"/>
                    <a:pt x="52581" y="7708"/>
                    <a:pt x="51074" y="7788"/>
                  </a:cubicBezTo>
                  <a:lnTo>
                    <a:pt x="51074" y="7788"/>
                  </a:lnTo>
                  <a:cubicBezTo>
                    <a:pt x="49628" y="7860"/>
                    <a:pt x="48210" y="7931"/>
                    <a:pt x="48130" y="7895"/>
                  </a:cubicBezTo>
                  <a:lnTo>
                    <a:pt x="48130" y="7895"/>
                  </a:lnTo>
                  <a:cubicBezTo>
                    <a:pt x="48058" y="7860"/>
                    <a:pt x="47978" y="7868"/>
                    <a:pt x="47898" y="7877"/>
                  </a:cubicBezTo>
                  <a:lnTo>
                    <a:pt x="47898" y="7877"/>
                  </a:lnTo>
                  <a:cubicBezTo>
                    <a:pt x="47336" y="7922"/>
                    <a:pt x="46765" y="7922"/>
                    <a:pt x="46203" y="7877"/>
                  </a:cubicBezTo>
                  <a:lnTo>
                    <a:pt x="46203" y="7877"/>
                  </a:lnTo>
                  <a:cubicBezTo>
                    <a:pt x="46078" y="7868"/>
                    <a:pt x="45944" y="7851"/>
                    <a:pt x="45837" y="7770"/>
                  </a:cubicBezTo>
                  <a:lnTo>
                    <a:pt x="45837" y="7770"/>
                  </a:lnTo>
                  <a:cubicBezTo>
                    <a:pt x="45703" y="7681"/>
                    <a:pt x="45650" y="7512"/>
                    <a:pt x="45614" y="7351"/>
                  </a:cubicBezTo>
                  <a:lnTo>
                    <a:pt x="45614" y="7351"/>
                  </a:lnTo>
                  <a:cubicBezTo>
                    <a:pt x="45427" y="6459"/>
                    <a:pt x="45257" y="5388"/>
                    <a:pt x="45676" y="4577"/>
                  </a:cubicBezTo>
                  <a:lnTo>
                    <a:pt x="45676" y="4577"/>
                  </a:lnTo>
                  <a:cubicBezTo>
                    <a:pt x="45819" y="4318"/>
                    <a:pt x="45552" y="3979"/>
                    <a:pt x="45248" y="3979"/>
                  </a:cubicBezTo>
                  <a:lnTo>
                    <a:pt x="45248" y="3979"/>
                  </a:lnTo>
                  <a:cubicBezTo>
                    <a:pt x="44954" y="3979"/>
                    <a:pt x="44704" y="4229"/>
                    <a:pt x="44606" y="4505"/>
                  </a:cubicBezTo>
                  <a:lnTo>
                    <a:pt x="44606" y="4505"/>
                  </a:lnTo>
                  <a:cubicBezTo>
                    <a:pt x="44508" y="4782"/>
                    <a:pt x="44526" y="5085"/>
                    <a:pt x="44552" y="5379"/>
                  </a:cubicBezTo>
                  <a:lnTo>
                    <a:pt x="44552" y="5379"/>
                  </a:lnTo>
                  <a:cubicBezTo>
                    <a:pt x="44597" y="6031"/>
                    <a:pt x="44642" y="6673"/>
                    <a:pt x="44686" y="7315"/>
                  </a:cubicBezTo>
                  <a:lnTo>
                    <a:pt x="44686" y="7315"/>
                  </a:lnTo>
                  <a:cubicBezTo>
                    <a:pt x="44695" y="7476"/>
                    <a:pt x="44704" y="7663"/>
                    <a:pt x="44579" y="7779"/>
                  </a:cubicBezTo>
                  <a:lnTo>
                    <a:pt x="44579" y="7779"/>
                  </a:lnTo>
                  <a:cubicBezTo>
                    <a:pt x="44472" y="7877"/>
                    <a:pt x="44312" y="7877"/>
                    <a:pt x="44160" y="7868"/>
                  </a:cubicBezTo>
                  <a:lnTo>
                    <a:pt x="44160" y="7868"/>
                  </a:lnTo>
                  <a:cubicBezTo>
                    <a:pt x="42367" y="7788"/>
                    <a:pt x="40574" y="7708"/>
                    <a:pt x="38780" y="7619"/>
                  </a:cubicBezTo>
                  <a:lnTo>
                    <a:pt x="38780" y="7619"/>
                  </a:lnTo>
                  <a:cubicBezTo>
                    <a:pt x="38076" y="7592"/>
                    <a:pt x="37353" y="7556"/>
                    <a:pt x="36666" y="7726"/>
                  </a:cubicBezTo>
                  <a:lnTo>
                    <a:pt x="36666" y="7726"/>
                  </a:lnTo>
                  <a:cubicBezTo>
                    <a:pt x="36345" y="6860"/>
                    <a:pt x="36461" y="5897"/>
                    <a:pt x="36586" y="4978"/>
                  </a:cubicBezTo>
                  <a:lnTo>
                    <a:pt x="36586" y="4978"/>
                  </a:lnTo>
                  <a:cubicBezTo>
                    <a:pt x="36604" y="4880"/>
                    <a:pt x="36622" y="4764"/>
                    <a:pt x="36684" y="4693"/>
                  </a:cubicBezTo>
                  <a:lnTo>
                    <a:pt x="36684" y="4693"/>
                  </a:lnTo>
                  <a:cubicBezTo>
                    <a:pt x="36782" y="4577"/>
                    <a:pt x="36952" y="4577"/>
                    <a:pt x="37094" y="4568"/>
                  </a:cubicBezTo>
                  <a:lnTo>
                    <a:pt x="37094" y="4568"/>
                  </a:lnTo>
                  <a:cubicBezTo>
                    <a:pt x="37978" y="4568"/>
                    <a:pt x="38852" y="4559"/>
                    <a:pt x="39726" y="4559"/>
                  </a:cubicBezTo>
                  <a:lnTo>
                    <a:pt x="39726" y="4559"/>
                  </a:lnTo>
                  <a:cubicBezTo>
                    <a:pt x="40047" y="4559"/>
                    <a:pt x="40404" y="4541"/>
                    <a:pt x="40645" y="4327"/>
                  </a:cubicBezTo>
                  <a:lnTo>
                    <a:pt x="40645" y="4327"/>
                  </a:lnTo>
                  <a:cubicBezTo>
                    <a:pt x="40886" y="4113"/>
                    <a:pt x="40868" y="3622"/>
                    <a:pt x="40556" y="3542"/>
                  </a:cubicBezTo>
                  <a:lnTo>
                    <a:pt x="40556" y="3542"/>
                  </a:lnTo>
                  <a:cubicBezTo>
                    <a:pt x="39592" y="3792"/>
                    <a:pt x="38593" y="3800"/>
                    <a:pt x="37603" y="3809"/>
                  </a:cubicBezTo>
                  <a:lnTo>
                    <a:pt x="37603" y="3809"/>
                  </a:lnTo>
                  <a:cubicBezTo>
                    <a:pt x="36024" y="3818"/>
                    <a:pt x="34454" y="3836"/>
                    <a:pt x="32884" y="3845"/>
                  </a:cubicBezTo>
                  <a:lnTo>
                    <a:pt x="32884" y="3845"/>
                  </a:lnTo>
                  <a:cubicBezTo>
                    <a:pt x="32670" y="3845"/>
                    <a:pt x="32420" y="3827"/>
                    <a:pt x="32295" y="3658"/>
                  </a:cubicBezTo>
                  <a:lnTo>
                    <a:pt x="32295" y="3658"/>
                  </a:lnTo>
                  <a:cubicBezTo>
                    <a:pt x="32197" y="3524"/>
                    <a:pt x="32206" y="3345"/>
                    <a:pt x="32224" y="3185"/>
                  </a:cubicBezTo>
                  <a:lnTo>
                    <a:pt x="32224" y="3185"/>
                  </a:lnTo>
                  <a:cubicBezTo>
                    <a:pt x="32286" y="2587"/>
                    <a:pt x="32339" y="1981"/>
                    <a:pt x="32402" y="1374"/>
                  </a:cubicBezTo>
                  <a:lnTo>
                    <a:pt x="32402" y="1374"/>
                  </a:lnTo>
                  <a:cubicBezTo>
                    <a:pt x="32429" y="1062"/>
                    <a:pt x="32455" y="732"/>
                    <a:pt x="32331" y="437"/>
                  </a:cubicBezTo>
                  <a:lnTo>
                    <a:pt x="32331" y="437"/>
                  </a:lnTo>
                  <a:cubicBezTo>
                    <a:pt x="32232" y="196"/>
                    <a:pt x="31983" y="0"/>
                    <a:pt x="31733" y="0"/>
                  </a:cubicBezTo>
                  <a:lnTo>
                    <a:pt x="31733" y="0"/>
                  </a:lnTo>
                  <a:cubicBezTo>
                    <a:pt x="31679" y="0"/>
                    <a:pt x="31626" y="9"/>
                    <a:pt x="31581" y="27"/>
                  </a:cubicBezTo>
                </a:path>
              </a:pathLst>
            </a:custGeom>
            <a:gradFill>
              <a:gsLst>
                <a:gs pos="0">
                  <a:schemeClr val="accent6"/>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3" name="Google Shape;453;p3"/>
            <p:cNvGrpSpPr/>
            <p:nvPr/>
          </p:nvGrpSpPr>
          <p:grpSpPr>
            <a:xfrm>
              <a:off x="2463856" y="556350"/>
              <a:ext cx="1973425" cy="1279108"/>
              <a:chOff x="1651320" y="556375"/>
              <a:chExt cx="1151759" cy="746532"/>
            </a:xfrm>
          </p:grpSpPr>
          <p:sp>
            <p:nvSpPr>
              <p:cNvPr id="454" name="Google Shape;454;p3"/>
              <p:cNvSpPr/>
              <p:nvPr/>
            </p:nvSpPr>
            <p:spPr>
              <a:xfrm>
                <a:off x="2248352" y="815105"/>
                <a:ext cx="554727" cy="225032"/>
              </a:xfrm>
              <a:custGeom>
                <a:avLst/>
                <a:gdLst/>
                <a:ahLst/>
                <a:cxnLst/>
                <a:rect l="l" t="t" r="r" b="b"/>
                <a:pathLst>
                  <a:path w="8512" h="3453" extrusionOk="0">
                    <a:moveTo>
                      <a:pt x="224" y="54"/>
                    </a:moveTo>
                    <a:cubicBezTo>
                      <a:pt x="1" y="1089"/>
                      <a:pt x="1" y="2346"/>
                      <a:pt x="224" y="3381"/>
                    </a:cubicBezTo>
                    <a:lnTo>
                      <a:pt x="224" y="3381"/>
                    </a:lnTo>
                    <a:cubicBezTo>
                      <a:pt x="2918" y="3453"/>
                      <a:pt x="5594" y="3453"/>
                      <a:pt x="8289" y="3381"/>
                    </a:cubicBezTo>
                    <a:lnTo>
                      <a:pt x="8289" y="3381"/>
                    </a:lnTo>
                    <a:cubicBezTo>
                      <a:pt x="8512" y="2346"/>
                      <a:pt x="8512" y="1089"/>
                      <a:pt x="8289" y="54"/>
                    </a:cubicBezTo>
                    <a:lnTo>
                      <a:pt x="8289" y="54"/>
                    </a:lnTo>
                    <a:cubicBezTo>
                      <a:pt x="6942" y="18"/>
                      <a:pt x="5594" y="0"/>
                      <a:pt x="4256" y="0"/>
                    </a:cubicBezTo>
                    <a:lnTo>
                      <a:pt x="4256" y="0"/>
                    </a:lnTo>
                    <a:cubicBezTo>
                      <a:pt x="2909" y="0"/>
                      <a:pt x="1571" y="18"/>
                      <a:pt x="224"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
              <p:cNvSpPr/>
              <p:nvPr/>
            </p:nvSpPr>
            <p:spPr>
              <a:xfrm>
                <a:off x="1955343" y="556375"/>
                <a:ext cx="554727" cy="225032"/>
              </a:xfrm>
              <a:custGeom>
                <a:avLst/>
                <a:gdLst/>
                <a:ahLst/>
                <a:cxnLst/>
                <a:rect l="l" t="t" r="r" b="b"/>
                <a:pathLst>
                  <a:path w="8512" h="3453" extrusionOk="0">
                    <a:moveTo>
                      <a:pt x="224" y="63"/>
                    </a:moveTo>
                    <a:cubicBezTo>
                      <a:pt x="1" y="1098"/>
                      <a:pt x="1" y="2347"/>
                      <a:pt x="224" y="3381"/>
                    </a:cubicBezTo>
                    <a:lnTo>
                      <a:pt x="224" y="3381"/>
                    </a:lnTo>
                    <a:cubicBezTo>
                      <a:pt x="2909" y="3453"/>
                      <a:pt x="5594" y="3453"/>
                      <a:pt x="8279" y="3381"/>
                    </a:cubicBezTo>
                    <a:lnTo>
                      <a:pt x="8279" y="3381"/>
                    </a:lnTo>
                    <a:cubicBezTo>
                      <a:pt x="8511" y="2347"/>
                      <a:pt x="8511" y="1098"/>
                      <a:pt x="8279" y="63"/>
                    </a:cubicBezTo>
                    <a:lnTo>
                      <a:pt x="8279" y="63"/>
                    </a:lnTo>
                    <a:cubicBezTo>
                      <a:pt x="6941" y="18"/>
                      <a:pt x="5594" y="0"/>
                      <a:pt x="4256" y="0"/>
                    </a:cubicBezTo>
                    <a:lnTo>
                      <a:pt x="4256" y="0"/>
                    </a:lnTo>
                    <a:cubicBezTo>
                      <a:pt x="2909" y="0"/>
                      <a:pt x="1571" y="18"/>
                      <a:pt x="224" y="63"/>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
              <p:cNvSpPr/>
              <p:nvPr/>
            </p:nvSpPr>
            <p:spPr>
              <a:xfrm>
                <a:off x="1951889" y="1077875"/>
                <a:ext cx="554662" cy="225032"/>
              </a:xfrm>
              <a:custGeom>
                <a:avLst/>
                <a:gdLst/>
                <a:ahLst/>
                <a:cxnLst/>
                <a:rect l="l" t="t" r="r" b="b"/>
                <a:pathLst>
                  <a:path w="8511" h="3453" extrusionOk="0">
                    <a:moveTo>
                      <a:pt x="223" y="54"/>
                    </a:moveTo>
                    <a:cubicBezTo>
                      <a:pt x="0" y="1089"/>
                      <a:pt x="0" y="2347"/>
                      <a:pt x="223" y="3373"/>
                    </a:cubicBezTo>
                    <a:lnTo>
                      <a:pt x="223" y="3373"/>
                    </a:lnTo>
                    <a:cubicBezTo>
                      <a:pt x="2917"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08" y="1"/>
                      <a:pt x="1570" y="18"/>
                      <a:pt x="223"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
              <p:cNvSpPr/>
              <p:nvPr/>
            </p:nvSpPr>
            <p:spPr>
              <a:xfrm>
                <a:off x="1651320" y="815105"/>
                <a:ext cx="554075" cy="225032"/>
              </a:xfrm>
              <a:custGeom>
                <a:avLst/>
                <a:gdLst/>
                <a:ahLst/>
                <a:cxnLst/>
                <a:rect l="l" t="t" r="r" b="b"/>
                <a:pathLst>
                  <a:path w="8502" h="3453" extrusionOk="0">
                    <a:moveTo>
                      <a:pt x="223" y="54"/>
                    </a:moveTo>
                    <a:cubicBezTo>
                      <a:pt x="0" y="1089"/>
                      <a:pt x="0" y="2346"/>
                      <a:pt x="223" y="3381"/>
                    </a:cubicBezTo>
                    <a:lnTo>
                      <a:pt x="223" y="3381"/>
                    </a:lnTo>
                    <a:cubicBezTo>
                      <a:pt x="2908" y="3453"/>
                      <a:pt x="5594" y="3453"/>
                      <a:pt x="8279" y="3381"/>
                    </a:cubicBezTo>
                    <a:lnTo>
                      <a:pt x="8279" y="3381"/>
                    </a:lnTo>
                    <a:cubicBezTo>
                      <a:pt x="8502" y="2346"/>
                      <a:pt x="8502" y="1089"/>
                      <a:pt x="8279" y="54"/>
                    </a:cubicBezTo>
                    <a:lnTo>
                      <a:pt x="8279" y="54"/>
                    </a:lnTo>
                    <a:cubicBezTo>
                      <a:pt x="6941" y="18"/>
                      <a:pt x="5594" y="0"/>
                      <a:pt x="4255" y="0"/>
                    </a:cubicBezTo>
                    <a:lnTo>
                      <a:pt x="4255" y="0"/>
                    </a:lnTo>
                    <a:cubicBezTo>
                      <a:pt x="2908" y="0"/>
                      <a:pt x="1561" y="18"/>
                      <a:pt x="223"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8" name="Google Shape;458;p3"/>
            <p:cNvGrpSpPr/>
            <p:nvPr/>
          </p:nvGrpSpPr>
          <p:grpSpPr>
            <a:xfrm>
              <a:off x="1522415" y="999658"/>
              <a:ext cx="4976967" cy="1306019"/>
              <a:chOff x="1101863" y="815105"/>
              <a:chExt cx="2904731" cy="762238"/>
            </a:xfrm>
          </p:grpSpPr>
          <p:sp>
            <p:nvSpPr>
              <p:cNvPr id="459" name="Google Shape;459;p3"/>
              <p:cNvSpPr/>
              <p:nvPr/>
            </p:nvSpPr>
            <p:spPr>
              <a:xfrm>
                <a:off x="3121059" y="1077875"/>
                <a:ext cx="554727" cy="225032"/>
              </a:xfrm>
              <a:custGeom>
                <a:avLst/>
                <a:gdLst/>
                <a:ahLst/>
                <a:cxnLst/>
                <a:rect l="l" t="t" r="r" b="b"/>
                <a:pathLst>
                  <a:path w="8512" h="3453" extrusionOk="0">
                    <a:moveTo>
                      <a:pt x="223" y="54"/>
                    </a:moveTo>
                    <a:cubicBezTo>
                      <a:pt x="0" y="1089"/>
                      <a:pt x="0" y="2347"/>
                      <a:pt x="223" y="3373"/>
                    </a:cubicBezTo>
                    <a:lnTo>
                      <a:pt x="223" y="3373"/>
                    </a:lnTo>
                    <a:cubicBezTo>
                      <a:pt x="2918" y="3453"/>
                      <a:pt x="5594" y="3453"/>
                      <a:pt x="8288" y="3373"/>
                    </a:cubicBezTo>
                    <a:lnTo>
                      <a:pt x="8288" y="3373"/>
                    </a:lnTo>
                    <a:cubicBezTo>
                      <a:pt x="8511" y="2347"/>
                      <a:pt x="8511" y="1089"/>
                      <a:pt x="8288" y="54"/>
                    </a:cubicBezTo>
                    <a:lnTo>
                      <a:pt x="8288" y="54"/>
                    </a:lnTo>
                    <a:cubicBezTo>
                      <a:pt x="6941" y="18"/>
                      <a:pt x="5594" y="1"/>
                      <a:pt x="4256" y="1"/>
                    </a:cubicBezTo>
                    <a:lnTo>
                      <a:pt x="4256" y="1"/>
                    </a:lnTo>
                    <a:cubicBezTo>
                      <a:pt x="2909" y="1"/>
                      <a:pt x="1571" y="18"/>
                      <a:pt x="223"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
              <p:cNvSpPr/>
              <p:nvPr/>
            </p:nvSpPr>
            <p:spPr>
              <a:xfrm>
                <a:off x="2847210" y="815105"/>
                <a:ext cx="554727" cy="225032"/>
              </a:xfrm>
              <a:custGeom>
                <a:avLst/>
                <a:gdLst/>
                <a:ahLst/>
                <a:cxnLst/>
                <a:rect l="l" t="t" r="r" b="b"/>
                <a:pathLst>
                  <a:path w="8512" h="3453" extrusionOk="0">
                    <a:moveTo>
                      <a:pt x="224" y="54"/>
                    </a:moveTo>
                    <a:cubicBezTo>
                      <a:pt x="1" y="1089"/>
                      <a:pt x="1" y="2346"/>
                      <a:pt x="224" y="3381"/>
                    </a:cubicBezTo>
                    <a:lnTo>
                      <a:pt x="224" y="3381"/>
                    </a:lnTo>
                    <a:cubicBezTo>
                      <a:pt x="2918" y="3453"/>
                      <a:pt x="5603" y="3453"/>
                      <a:pt x="8288" y="3381"/>
                    </a:cubicBezTo>
                    <a:lnTo>
                      <a:pt x="8288" y="3381"/>
                    </a:lnTo>
                    <a:cubicBezTo>
                      <a:pt x="8511" y="2346"/>
                      <a:pt x="8511" y="1089"/>
                      <a:pt x="8288" y="54"/>
                    </a:cubicBezTo>
                    <a:lnTo>
                      <a:pt x="8288" y="54"/>
                    </a:lnTo>
                    <a:cubicBezTo>
                      <a:pt x="6941" y="18"/>
                      <a:pt x="5603" y="0"/>
                      <a:pt x="4256" y="0"/>
                    </a:cubicBezTo>
                    <a:lnTo>
                      <a:pt x="4256" y="0"/>
                    </a:lnTo>
                    <a:cubicBezTo>
                      <a:pt x="2918" y="0"/>
                      <a:pt x="1571" y="18"/>
                      <a:pt x="224" y="54"/>
                    </a:cubicBezTo>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
              <p:cNvSpPr/>
              <p:nvPr/>
            </p:nvSpPr>
            <p:spPr>
              <a:xfrm>
                <a:off x="1698960" y="1352311"/>
                <a:ext cx="554727" cy="225032"/>
              </a:xfrm>
              <a:custGeom>
                <a:avLst/>
                <a:gdLst/>
                <a:ahLst/>
                <a:cxnLst/>
                <a:rect l="l" t="t" r="r" b="b"/>
                <a:pathLst>
                  <a:path w="8512" h="3453" extrusionOk="0">
                    <a:moveTo>
                      <a:pt x="224" y="54"/>
                    </a:moveTo>
                    <a:cubicBezTo>
                      <a:pt x="1" y="1089"/>
                      <a:pt x="1" y="2346"/>
                      <a:pt x="224" y="3372"/>
                    </a:cubicBezTo>
                    <a:lnTo>
                      <a:pt x="224" y="3372"/>
                    </a:lnTo>
                    <a:cubicBezTo>
                      <a:pt x="2918" y="3453"/>
                      <a:pt x="5603"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
              <p:cNvSpPr/>
              <p:nvPr/>
            </p:nvSpPr>
            <p:spPr>
              <a:xfrm>
                <a:off x="2868130" y="1352311"/>
                <a:ext cx="554727" cy="225032"/>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
              <p:cNvSpPr/>
              <p:nvPr/>
            </p:nvSpPr>
            <p:spPr>
              <a:xfrm>
                <a:off x="3452454" y="1352311"/>
                <a:ext cx="554141" cy="225032"/>
              </a:xfrm>
              <a:custGeom>
                <a:avLst/>
                <a:gdLst/>
                <a:ahLst/>
                <a:cxnLst/>
                <a:rect l="l" t="t" r="r" b="b"/>
                <a:pathLst>
                  <a:path w="8503" h="3453" extrusionOk="0">
                    <a:moveTo>
                      <a:pt x="223" y="54"/>
                    </a:moveTo>
                    <a:cubicBezTo>
                      <a:pt x="0" y="1089"/>
                      <a:pt x="0" y="2346"/>
                      <a:pt x="223" y="3372"/>
                    </a:cubicBezTo>
                    <a:lnTo>
                      <a:pt x="223" y="3372"/>
                    </a:lnTo>
                    <a:cubicBezTo>
                      <a:pt x="2909" y="3453"/>
                      <a:pt x="5594" y="3453"/>
                      <a:pt x="8279" y="3372"/>
                    </a:cubicBezTo>
                    <a:lnTo>
                      <a:pt x="8279" y="3372"/>
                    </a:lnTo>
                    <a:cubicBezTo>
                      <a:pt x="8502" y="2346"/>
                      <a:pt x="8502" y="1089"/>
                      <a:pt x="8279" y="54"/>
                    </a:cubicBezTo>
                    <a:lnTo>
                      <a:pt x="8279" y="54"/>
                    </a:lnTo>
                    <a:cubicBezTo>
                      <a:pt x="6941" y="18"/>
                      <a:pt x="5594" y="0"/>
                      <a:pt x="4256" y="0"/>
                    </a:cubicBezTo>
                    <a:lnTo>
                      <a:pt x="4256" y="0"/>
                    </a:lnTo>
                    <a:cubicBezTo>
                      <a:pt x="2909" y="0"/>
                      <a:pt x="1562" y="18"/>
                      <a:pt x="223"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
              <p:cNvSpPr/>
              <p:nvPr/>
            </p:nvSpPr>
            <p:spPr>
              <a:xfrm>
                <a:off x="1101863" y="1352311"/>
                <a:ext cx="554727" cy="225032"/>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594" y="0"/>
                      <a:pt x="4256" y="0"/>
                    </a:cubicBezTo>
                    <a:lnTo>
                      <a:pt x="4256" y="0"/>
                    </a:lnTo>
                    <a:cubicBezTo>
                      <a:pt x="2909"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5" name="Google Shape;465;p3"/>
            <p:cNvGrpSpPr/>
            <p:nvPr/>
          </p:nvGrpSpPr>
          <p:grpSpPr>
            <a:xfrm>
              <a:off x="512302" y="1449888"/>
              <a:ext cx="7031029" cy="855788"/>
              <a:chOff x="512325" y="1077875"/>
              <a:chExt cx="4103554" cy="499468"/>
            </a:xfrm>
          </p:grpSpPr>
          <p:sp>
            <p:nvSpPr>
              <p:cNvPr id="466" name="Google Shape;466;p3"/>
              <p:cNvSpPr/>
              <p:nvPr/>
            </p:nvSpPr>
            <p:spPr>
              <a:xfrm>
                <a:off x="2540254" y="1077875"/>
                <a:ext cx="554662" cy="225032"/>
              </a:xfrm>
              <a:custGeom>
                <a:avLst/>
                <a:gdLst/>
                <a:ahLst/>
                <a:cxnLst/>
                <a:rect l="l" t="t" r="r" b="b"/>
                <a:pathLst>
                  <a:path w="8511" h="3453" extrusionOk="0">
                    <a:moveTo>
                      <a:pt x="223" y="54"/>
                    </a:moveTo>
                    <a:cubicBezTo>
                      <a:pt x="0" y="1089"/>
                      <a:pt x="0" y="2347"/>
                      <a:pt x="223" y="3373"/>
                    </a:cubicBezTo>
                    <a:lnTo>
                      <a:pt x="223" y="3373"/>
                    </a:lnTo>
                    <a:cubicBezTo>
                      <a:pt x="2917"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17" y="1"/>
                      <a:pt x="1570" y="18"/>
                      <a:pt x="223"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
              <p:cNvSpPr/>
              <p:nvPr/>
            </p:nvSpPr>
            <p:spPr>
              <a:xfrm>
                <a:off x="3704796" y="1077875"/>
                <a:ext cx="554662" cy="225032"/>
              </a:xfrm>
              <a:custGeom>
                <a:avLst/>
                <a:gdLst/>
                <a:ahLst/>
                <a:cxnLst/>
                <a:rect l="l" t="t" r="r" b="b"/>
                <a:pathLst>
                  <a:path w="8511" h="3453" extrusionOk="0">
                    <a:moveTo>
                      <a:pt x="232" y="54"/>
                    </a:moveTo>
                    <a:cubicBezTo>
                      <a:pt x="0" y="1089"/>
                      <a:pt x="9" y="2347"/>
                      <a:pt x="232" y="3373"/>
                    </a:cubicBezTo>
                    <a:lnTo>
                      <a:pt x="232" y="3373"/>
                    </a:lnTo>
                    <a:cubicBezTo>
                      <a:pt x="2917" y="3453"/>
                      <a:pt x="5603" y="3453"/>
                      <a:pt x="8288" y="3373"/>
                    </a:cubicBezTo>
                    <a:lnTo>
                      <a:pt x="8288" y="3373"/>
                    </a:lnTo>
                    <a:cubicBezTo>
                      <a:pt x="8511" y="2347"/>
                      <a:pt x="8511" y="1089"/>
                      <a:pt x="8288" y="54"/>
                    </a:cubicBezTo>
                    <a:lnTo>
                      <a:pt x="8288" y="54"/>
                    </a:lnTo>
                    <a:cubicBezTo>
                      <a:pt x="6941" y="18"/>
                      <a:pt x="5603" y="1"/>
                      <a:pt x="4256" y="1"/>
                    </a:cubicBezTo>
                    <a:lnTo>
                      <a:pt x="4256" y="1"/>
                    </a:lnTo>
                    <a:cubicBezTo>
                      <a:pt x="2917" y="1"/>
                      <a:pt x="1570" y="18"/>
                      <a:pt x="232" y="54"/>
                    </a:cubicBezTo>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
              <p:cNvSpPr/>
              <p:nvPr/>
            </p:nvSpPr>
            <p:spPr>
              <a:xfrm>
                <a:off x="1354792" y="1077875"/>
                <a:ext cx="554662" cy="225032"/>
              </a:xfrm>
              <a:custGeom>
                <a:avLst/>
                <a:gdLst/>
                <a:ahLst/>
                <a:cxnLst/>
                <a:rect l="l" t="t" r="r" b="b"/>
                <a:pathLst>
                  <a:path w="8511" h="3453" extrusionOk="0">
                    <a:moveTo>
                      <a:pt x="223" y="54"/>
                    </a:moveTo>
                    <a:cubicBezTo>
                      <a:pt x="0" y="1089"/>
                      <a:pt x="0" y="2347"/>
                      <a:pt x="223" y="3373"/>
                    </a:cubicBezTo>
                    <a:lnTo>
                      <a:pt x="223" y="3373"/>
                    </a:lnTo>
                    <a:cubicBezTo>
                      <a:pt x="2909" y="3453"/>
                      <a:pt x="5594" y="3453"/>
                      <a:pt x="8279" y="3373"/>
                    </a:cubicBezTo>
                    <a:lnTo>
                      <a:pt x="8279" y="3373"/>
                    </a:lnTo>
                    <a:cubicBezTo>
                      <a:pt x="8511" y="2347"/>
                      <a:pt x="8511" y="1089"/>
                      <a:pt x="8279" y="54"/>
                    </a:cubicBezTo>
                    <a:lnTo>
                      <a:pt x="8279" y="54"/>
                    </a:lnTo>
                    <a:cubicBezTo>
                      <a:pt x="6941" y="18"/>
                      <a:pt x="5594" y="1"/>
                      <a:pt x="4256" y="1"/>
                    </a:cubicBezTo>
                    <a:lnTo>
                      <a:pt x="4256" y="1"/>
                    </a:lnTo>
                    <a:cubicBezTo>
                      <a:pt x="2909" y="1"/>
                      <a:pt x="1570" y="18"/>
                      <a:pt x="223" y="54"/>
                    </a:cubicBezTo>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
              <p:cNvSpPr/>
              <p:nvPr/>
            </p:nvSpPr>
            <p:spPr>
              <a:xfrm>
                <a:off x="765254" y="1077875"/>
                <a:ext cx="554727" cy="225032"/>
              </a:xfrm>
              <a:custGeom>
                <a:avLst/>
                <a:gdLst/>
                <a:ahLst/>
                <a:cxnLst/>
                <a:rect l="l" t="t" r="r" b="b"/>
                <a:pathLst>
                  <a:path w="8512" h="3453" extrusionOk="0">
                    <a:moveTo>
                      <a:pt x="223" y="54"/>
                    </a:moveTo>
                    <a:cubicBezTo>
                      <a:pt x="0" y="1089"/>
                      <a:pt x="0" y="2347"/>
                      <a:pt x="223" y="3373"/>
                    </a:cubicBezTo>
                    <a:lnTo>
                      <a:pt x="223" y="3373"/>
                    </a:lnTo>
                    <a:cubicBezTo>
                      <a:pt x="2918"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09" y="1"/>
                      <a:pt x="1570" y="18"/>
                      <a:pt x="223"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
              <p:cNvSpPr/>
              <p:nvPr/>
            </p:nvSpPr>
            <p:spPr>
              <a:xfrm>
                <a:off x="2287325" y="1352311"/>
                <a:ext cx="554727" cy="225032"/>
              </a:xfrm>
              <a:custGeom>
                <a:avLst/>
                <a:gdLst/>
                <a:ahLst/>
                <a:cxnLst/>
                <a:rect l="l" t="t" r="r" b="b"/>
                <a:pathLst>
                  <a:path w="8512" h="3453" extrusionOk="0">
                    <a:moveTo>
                      <a:pt x="224" y="54"/>
                    </a:moveTo>
                    <a:cubicBezTo>
                      <a:pt x="1" y="1089"/>
                      <a:pt x="1" y="2346"/>
                      <a:pt x="224" y="3372"/>
                    </a:cubicBezTo>
                    <a:lnTo>
                      <a:pt x="224" y="3372"/>
                    </a:lnTo>
                    <a:cubicBezTo>
                      <a:pt x="2918" y="3453"/>
                      <a:pt x="5603"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
              <p:cNvSpPr/>
              <p:nvPr/>
            </p:nvSpPr>
            <p:spPr>
              <a:xfrm>
                <a:off x="512325" y="1352311"/>
                <a:ext cx="554727" cy="225032"/>
              </a:xfrm>
              <a:custGeom>
                <a:avLst/>
                <a:gdLst/>
                <a:ahLst/>
                <a:cxnLst/>
                <a:rect l="l" t="t" r="r" b="b"/>
                <a:pathLst>
                  <a:path w="8512" h="3453" extrusionOk="0">
                    <a:moveTo>
                      <a:pt x="224" y="54"/>
                    </a:moveTo>
                    <a:cubicBezTo>
                      <a:pt x="1" y="1089"/>
                      <a:pt x="1" y="2346"/>
                      <a:pt x="224" y="3372"/>
                    </a:cubicBezTo>
                    <a:lnTo>
                      <a:pt x="224" y="3372"/>
                    </a:lnTo>
                    <a:cubicBezTo>
                      <a:pt x="2918" y="3453"/>
                      <a:pt x="5603"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
              <p:cNvSpPr/>
              <p:nvPr/>
            </p:nvSpPr>
            <p:spPr>
              <a:xfrm>
                <a:off x="4061152" y="1352311"/>
                <a:ext cx="554727" cy="225032"/>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3" name="Google Shape;473;p3"/>
            <p:cNvSpPr/>
            <p:nvPr/>
          </p:nvSpPr>
          <p:spPr>
            <a:xfrm>
              <a:off x="2957947" y="1436871"/>
              <a:ext cx="973384" cy="222325"/>
            </a:xfrm>
            <a:custGeom>
              <a:avLst/>
              <a:gdLst/>
              <a:ahLst/>
              <a:cxnLst/>
              <a:rect l="l" t="t" r="r" b="b"/>
              <a:pathLst>
                <a:path w="8717" h="1991" extrusionOk="0">
                  <a:moveTo>
                    <a:pt x="4635" y="0"/>
                  </a:moveTo>
                  <a:cubicBezTo>
                    <a:pt x="2550" y="0"/>
                    <a:pt x="376" y="43"/>
                    <a:pt x="251" y="118"/>
                  </a:cubicBezTo>
                  <a:cubicBezTo>
                    <a:pt x="1" y="251"/>
                    <a:pt x="251" y="1991"/>
                    <a:pt x="251" y="1991"/>
                  </a:cubicBezTo>
                  <a:cubicBezTo>
                    <a:pt x="251" y="1991"/>
                    <a:pt x="108" y="501"/>
                    <a:pt x="4354" y="278"/>
                  </a:cubicBezTo>
                  <a:cubicBezTo>
                    <a:pt x="4629" y="263"/>
                    <a:pt x="4886" y="256"/>
                    <a:pt x="5127" y="256"/>
                  </a:cubicBezTo>
                  <a:cubicBezTo>
                    <a:pt x="8606" y="256"/>
                    <a:pt x="8645" y="1723"/>
                    <a:pt x="8645" y="1723"/>
                  </a:cubicBezTo>
                  <a:cubicBezTo>
                    <a:pt x="8645" y="1723"/>
                    <a:pt x="8717" y="278"/>
                    <a:pt x="8494" y="118"/>
                  </a:cubicBezTo>
                  <a:cubicBezTo>
                    <a:pt x="8387" y="36"/>
                    <a:pt x="6549" y="0"/>
                    <a:pt x="4635" y="0"/>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
            <p:cNvSpPr/>
            <p:nvPr/>
          </p:nvSpPr>
          <p:spPr>
            <a:xfrm>
              <a:off x="3998014" y="1391199"/>
              <a:ext cx="925591" cy="156443"/>
            </a:xfrm>
            <a:custGeom>
              <a:avLst/>
              <a:gdLst/>
              <a:ahLst/>
              <a:cxnLst/>
              <a:rect l="l" t="t" r="r" b="b"/>
              <a:pathLst>
                <a:path w="8289" h="1401" extrusionOk="0">
                  <a:moveTo>
                    <a:pt x="0" y="1401"/>
                  </a:moveTo>
                  <a:cubicBezTo>
                    <a:pt x="348" y="357"/>
                    <a:pt x="3783" y="785"/>
                    <a:pt x="5603" y="767"/>
                  </a:cubicBezTo>
                  <a:cubicBezTo>
                    <a:pt x="7423" y="741"/>
                    <a:pt x="8288" y="1151"/>
                    <a:pt x="8288" y="1151"/>
                  </a:cubicBezTo>
                  <a:lnTo>
                    <a:pt x="8190" y="580"/>
                  </a:lnTo>
                  <a:cubicBezTo>
                    <a:pt x="8190" y="580"/>
                    <a:pt x="4006" y="0"/>
                    <a:pt x="125" y="580"/>
                  </a:cubicBezTo>
                  <a:cubicBezTo>
                    <a:pt x="125" y="580"/>
                    <a:pt x="27" y="1106"/>
                    <a:pt x="0" y="140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
            <p:cNvSpPr/>
            <p:nvPr/>
          </p:nvSpPr>
          <p:spPr>
            <a:xfrm>
              <a:off x="4985263" y="1404152"/>
              <a:ext cx="427454" cy="207250"/>
            </a:xfrm>
            <a:custGeom>
              <a:avLst/>
              <a:gdLst/>
              <a:ahLst/>
              <a:cxnLst/>
              <a:rect l="l" t="t" r="r" b="b"/>
              <a:pathLst>
                <a:path w="3828" h="1856" extrusionOk="0">
                  <a:moveTo>
                    <a:pt x="3827" y="446"/>
                  </a:moveTo>
                  <a:cubicBezTo>
                    <a:pt x="643" y="625"/>
                    <a:pt x="36" y="1856"/>
                    <a:pt x="36" y="1856"/>
                  </a:cubicBezTo>
                  <a:cubicBezTo>
                    <a:pt x="36" y="1856"/>
                    <a:pt x="0" y="919"/>
                    <a:pt x="196" y="464"/>
                  </a:cubicBezTo>
                  <a:cubicBezTo>
                    <a:pt x="402" y="0"/>
                    <a:pt x="3827" y="446"/>
                    <a:pt x="3827" y="446"/>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
            <p:cNvSpPr/>
            <p:nvPr/>
          </p:nvSpPr>
          <p:spPr>
            <a:xfrm>
              <a:off x="2525683" y="1906989"/>
              <a:ext cx="972379" cy="222437"/>
            </a:xfrm>
            <a:custGeom>
              <a:avLst/>
              <a:gdLst/>
              <a:ahLst/>
              <a:cxnLst/>
              <a:rect l="l" t="t" r="r" b="b"/>
              <a:pathLst>
                <a:path w="8708" h="1992" extrusionOk="0">
                  <a:moveTo>
                    <a:pt x="4625" y="1"/>
                  </a:moveTo>
                  <a:cubicBezTo>
                    <a:pt x="2541" y="1"/>
                    <a:pt x="367" y="44"/>
                    <a:pt x="241" y="118"/>
                  </a:cubicBezTo>
                  <a:cubicBezTo>
                    <a:pt x="0" y="252"/>
                    <a:pt x="241" y="1992"/>
                    <a:pt x="241" y="1992"/>
                  </a:cubicBezTo>
                  <a:cubicBezTo>
                    <a:pt x="241" y="1992"/>
                    <a:pt x="98" y="502"/>
                    <a:pt x="4345" y="279"/>
                  </a:cubicBezTo>
                  <a:cubicBezTo>
                    <a:pt x="4611" y="265"/>
                    <a:pt x="4861" y="258"/>
                    <a:pt x="5096" y="258"/>
                  </a:cubicBezTo>
                  <a:cubicBezTo>
                    <a:pt x="8604" y="258"/>
                    <a:pt x="8636" y="1724"/>
                    <a:pt x="8636" y="1724"/>
                  </a:cubicBezTo>
                  <a:cubicBezTo>
                    <a:pt x="8636" y="1724"/>
                    <a:pt x="8707" y="279"/>
                    <a:pt x="8484" y="118"/>
                  </a:cubicBezTo>
                  <a:cubicBezTo>
                    <a:pt x="8377" y="37"/>
                    <a:pt x="6539" y="1"/>
                    <a:pt x="4625" y="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
            <p:cNvSpPr/>
            <p:nvPr/>
          </p:nvSpPr>
          <p:spPr>
            <a:xfrm>
              <a:off x="3564634" y="1862323"/>
              <a:ext cx="925591" cy="155549"/>
            </a:xfrm>
            <a:custGeom>
              <a:avLst/>
              <a:gdLst/>
              <a:ahLst/>
              <a:cxnLst/>
              <a:rect l="l" t="t" r="r" b="b"/>
              <a:pathLst>
                <a:path w="8289" h="1393" extrusionOk="0">
                  <a:moveTo>
                    <a:pt x="1" y="1393"/>
                  </a:moveTo>
                  <a:cubicBezTo>
                    <a:pt x="358" y="349"/>
                    <a:pt x="3783" y="777"/>
                    <a:pt x="5603" y="759"/>
                  </a:cubicBezTo>
                  <a:cubicBezTo>
                    <a:pt x="7423" y="741"/>
                    <a:pt x="8288" y="1143"/>
                    <a:pt x="8288" y="1143"/>
                  </a:cubicBezTo>
                  <a:lnTo>
                    <a:pt x="8190" y="572"/>
                  </a:lnTo>
                  <a:cubicBezTo>
                    <a:pt x="8190" y="572"/>
                    <a:pt x="4015" y="1"/>
                    <a:pt x="126" y="572"/>
                  </a:cubicBezTo>
                  <a:cubicBezTo>
                    <a:pt x="126" y="572"/>
                    <a:pt x="28" y="1098"/>
                    <a:pt x="1" y="139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
            <p:cNvSpPr/>
            <p:nvPr/>
          </p:nvSpPr>
          <p:spPr>
            <a:xfrm>
              <a:off x="4551883" y="1874271"/>
              <a:ext cx="427454" cy="207362"/>
            </a:xfrm>
            <a:custGeom>
              <a:avLst/>
              <a:gdLst/>
              <a:ahLst/>
              <a:cxnLst/>
              <a:rect l="l" t="t" r="r" b="b"/>
              <a:pathLst>
                <a:path w="3828" h="1857" extrusionOk="0">
                  <a:moveTo>
                    <a:pt x="3828" y="447"/>
                  </a:moveTo>
                  <a:cubicBezTo>
                    <a:pt x="643" y="634"/>
                    <a:pt x="36" y="1856"/>
                    <a:pt x="36" y="1856"/>
                  </a:cubicBezTo>
                  <a:cubicBezTo>
                    <a:pt x="36" y="1856"/>
                    <a:pt x="1" y="929"/>
                    <a:pt x="197" y="465"/>
                  </a:cubicBezTo>
                  <a:cubicBezTo>
                    <a:pt x="402" y="1"/>
                    <a:pt x="3828" y="447"/>
                    <a:pt x="3828" y="447"/>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
            <p:cNvSpPr/>
            <p:nvPr/>
          </p:nvSpPr>
          <p:spPr>
            <a:xfrm>
              <a:off x="1534414" y="1862323"/>
              <a:ext cx="925591" cy="155549"/>
            </a:xfrm>
            <a:custGeom>
              <a:avLst/>
              <a:gdLst/>
              <a:ahLst/>
              <a:cxnLst/>
              <a:rect l="l" t="t" r="r" b="b"/>
              <a:pathLst>
                <a:path w="8289" h="1393" extrusionOk="0">
                  <a:moveTo>
                    <a:pt x="1" y="1393"/>
                  </a:moveTo>
                  <a:cubicBezTo>
                    <a:pt x="358" y="349"/>
                    <a:pt x="3783" y="777"/>
                    <a:pt x="5603" y="759"/>
                  </a:cubicBezTo>
                  <a:cubicBezTo>
                    <a:pt x="7423" y="741"/>
                    <a:pt x="8288" y="1143"/>
                    <a:pt x="8288" y="1143"/>
                  </a:cubicBezTo>
                  <a:lnTo>
                    <a:pt x="8190" y="572"/>
                  </a:lnTo>
                  <a:cubicBezTo>
                    <a:pt x="8190" y="572"/>
                    <a:pt x="4015" y="1"/>
                    <a:pt x="135" y="572"/>
                  </a:cubicBezTo>
                  <a:cubicBezTo>
                    <a:pt x="135" y="572"/>
                    <a:pt x="27" y="1098"/>
                    <a:pt x="1" y="139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
            <p:cNvSpPr/>
            <p:nvPr/>
          </p:nvSpPr>
          <p:spPr>
            <a:xfrm>
              <a:off x="5675589" y="1481872"/>
              <a:ext cx="219310" cy="265986"/>
            </a:xfrm>
            <a:custGeom>
              <a:avLst/>
              <a:gdLst/>
              <a:ahLst/>
              <a:cxnLst/>
              <a:rect l="l" t="t" r="r" b="b"/>
              <a:pathLst>
                <a:path w="1964" h="2382" extrusionOk="0">
                  <a:moveTo>
                    <a:pt x="946" y="268"/>
                  </a:moveTo>
                  <a:cubicBezTo>
                    <a:pt x="696" y="241"/>
                    <a:pt x="447" y="384"/>
                    <a:pt x="295" y="580"/>
                  </a:cubicBezTo>
                  <a:cubicBezTo>
                    <a:pt x="143" y="785"/>
                    <a:pt x="81" y="1035"/>
                    <a:pt x="45" y="1276"/>
                  </a:cubicBezTo>
                  <a:cubicBezTo>
                    <a:pt x="18" y="1481"/>
                    <a:pt x="0" y="1686"/>
                    <a:pt x="63" y="1882"/>
                  </a:cubicBezTo>
                  <a:cubicBezTo>
                    <a:pt x="116" y="2070"/>
                    <a:pt x="259" y="2248"/>
                    <a:pt x="447" y="2311"/>
                  </a:cubicBezTo>
                  <a:cubicBezTo>
                    <a:pt x="670" y="2382"/>
                    <a:pt x="919" y="2293"/>
                    <a:pt x="1116" y="2168"/>
                  </a:cubicBezTo>
                  <a:cubicBezTo>
                    <a:pt x="1517" y="1918"/>
                    <a:pt x="1847" y="1525"/>
                    <a:pt x="1910" y="1062"/>
                  </a:cubicBezTo>
                  <a:cubicBezTo>
                    <a:pt x="1963" y="598"/>
                    <a:pt x="1669" y="80"/>
                    <a:pt x="1214"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
            <p:cNvSpPr/>
            <p:nvPr/>
          </p:nvSpPr>
          <p:spPr>
            <a:xfrm>
              <a:off x="5092799" y="1998891"/>
              <a:ext cx="219310" cy="266991"/>
            </a:xfrm>
            <a:custGeom>
              <a:avLst/>
              <a:gdLst/>
              <a:ahLst/>
              <a:cxnLst/>
              <a:rect l="l" t="t" r="r" b="b"/>
              <a:pathLst>
                <a:path w="1964" h="2391" extrusionOk="0">
                  <a:moveTo>
                    <a:pt x="946" y="268"/>
                  </a:moveTo>
                  <a:cubicBezTo>
                    <a:pt x="697" y="241"/>
                    <a:pt x="447" y="384"/>
                    <a:pt x="295" y="580"/>
                  </a:cubicBezTo>
                  <a:cubicBezTo>
                    <a:pt x="143" y="785"/>
                    <a:pt x="81" y="1035"/>
                    <a:pt x="45" y="1285"/>
                  </a:cubicBezTo>
                  <a:cubicBezTo>
                    <a:pt x="19" y="1481"/>
                    <a:pt x="1" y="1686"/>
                    <a:pt x="63" y="1882"/>
                  </a:cubicBezTo>
                  <a:cubicBezTo>
                    <a:pt x="117" y="2070"/>
                    <a:pt x="250" y="2248"/>
                    <a:pt x="447" y="2311"/>
                  </a:cubicBezTo>
                  <a:cubicBezTo>
                    <a:pt x="670" y="2391"/>
                    <a:pt x="911" y="2293"/>
                    <a:pt x="1116" y="2168"/>
                  </a:cubicBezTo>
                  <a:cubicBezTo>
                    <a:pt x="1517" y="1927"/>
                    <a:pt x="1847" y="1534"/>
                    <a:pt x="1910" y="1071"/>
                  </a:cubicBezTo>
                  <a:cubicBezTo>
                    <a:pt x="1963" y="598"/>
                    <a:pt x="1669" y="80"/>
                    <a:pt x="1214"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
            <p:cNvSpPr/>
            <p:nvPr/>
          </p:nvSpPr>
          <p:spPr>
            <a:xfrm>
              <a:off x="5589941" y="1533574"/>
              <a:ext cx="60857" cy="104742"/>
            </a:xfrm>
            <a:custGeom>
              <a:avLst/>
              <a:gdLst/>
              <a:ahLst/>
              <a:cxnLst/>
              <a:rect l="l" t="t" r="r" b="b"/>
              <a:pathLst>
                <a:path w="545" h="938" extrusionOk="0">
                  <a:moveTo>
                    <a:pt x="188" y="938"/>
                  </a:moveTo>
                  <a:cubicBezTo>
                    <a:pt x="0" y="688"/>
                    <a:pt x="18" y="304"/>
                    <a:pt x="241" y="81"/>
                  </a:cubicBezTo>
                  <a:cubicBezTo>
                    <a:pt x="286" y="37"/>
                    <a:pt x="348" y="1"/>
                    <a:pt x="411" y="28"/>
                  </a:cubicBezTo>
                  <a:cubicBezTo>
                    <a:pt x="437" y="46"/>
                    <a:pt x="455" y="90"/>
                    <a:pt x="464" y="126"/>
                  </a:cubicBezTo>
                  <a:cubicBezTo>
                    <a:pt x="544" y="393"/>
                    <a:pt x="446" y="697"/>
                    <a:pt x="223" y="866"/>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
            <p:cNvSpPr/>
            <p:nvPr/>
          </p:nvSpPr>
          <p:spPr>
            <a:xfrm>
              <a:off x="6061606" y="1455338"/>
              <a:ext cx="479266" cy="336893"/>
            </a:xfrm>
            <a:custGeom>
              <a:avLst/>
              <a:gdLst/>
              <a:ahLst/>
              <a:cxnLst/>
              <a:rect l="l" t="t" r="r" b="b"/>
              <a:pathLst>
                <a:path w="4292" h="3017" extrusionOk="0">
                  <a:moveTo>
                    <a:pt x="0" y="2258"/>
                  </a:moveTo>
                  <a:cubicBezTo>
                    <a:pt x="0" y="2508"/>
                    <a:pt x="36" y="2802"/>
                    <a:pt x="250" y="2936"/>
                  </a:cubicBezTo>
                  <a:cubicBezTo>
                    <a:pt x="375" y="3016"/>
                    <a:pt x="527" y="3016"/>
                    <a:pt x="678" y="3016"/>
                  </a:cubicBezTo>
                  <a:cubicBezTo>
                    <a:pt x="1704" y="2980"/>
                    <a:pt x="2721" y="2713"/>
                    <a:pt x="3622" y="2231"/>
                  </a:cubicBezTo>
                  <a:cubicBezTo>
                    <a:pt x="3783" y="2142"/>
                    <a:pt x="3943" y="2044"/>
                    <a:pt x="4050" y="1901"/>
                  </a:cubicBezTo>
                  <a:cubicBezTo>
                    <a:pt x="4291" y="1580"/>
                    <a:pt x="4175" y="1080"/>
                    <a:pt x="3890" y="795"/>
                  </a:cubicBezTo>
                  <a:cubicBezTo>
                    <a:pt x="3604" y="500"/>
                    <a:pt x="3203" y="375"/>
                    <a:pt x="2801" y="286"/>
                  </a:cubicBezTo>
                  <a:cubicBezTo>
                    <a:pt x="2382" y="188"/>
                    <a:pt x="1963" y="126"/>
                    <a:pt x="1526" y="99"/>
                  </a:cubicBezTo>
                  <a:cubicBezTo>
                    <a:pt x="72" y="1"/>
                    <a:pt x="0" y="1027"/>
                    <a:pt x="0" y="225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
            <p:cNvSpPr/>
            <p:nvPr/>
          </p:nvSpPr>
          <p:spPr>
            <a:xfrm>
              <a:off x="6556205" y="1598900"/>
              <a:ext cx="247226" cy="172411"/>
            </a:xfrm>
            <a:custGeom>
              <a:avLst/>
              <a:gdLst/>
              <a:ahLst/>
              <a:cxnLst/>
              <a:rect l="l" t="t" r="r" b="b"/>
              <a:pathLst>
                <a:path w="2214" h="1544" extrusionOk="0">
                  <a:moveTo>
                    <a:pt x="1143" y="134"/>
                  </a:moveTo>
                  <a:cubicBezTo>
                    <a:pt x="1277" y="62"/>
                    <a:pt x="1428" y="0"/>
                    <a:pt x="1589" y="0"/>
                  </a:cubicBezTo>
                  <a:cubicBezTo>
                    <a:pt x="1963" y="9"/>
                    <a:pt x="2213" y="473"/>
                    <a:pt x="2106" y="830"/>
                  </a:cubicBezTo>
                  <a:cubicBezTo>
                    <a:pt x="1990" y="1187"/>
                    <a:pt x="1616" y="1418"/>
                    <a:pt x="1250" y="1481"/>
                  </a:cubicBezTo>
                  <a:cubicBezTo>
                    <a:pt x="929" y="1526"/>
                    <a:pt x="126" y="1543"/>
                    <a:pt x="63" y="1124"/>
                  </a:cubicBezTo>
                  <a:cubicBezTo>
                    <a:pt x="1" y="723"/>
                    <a:pt x="866" y="268"/>
                    <a:pt x="1143" y="13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
            <p:cNvSpPr/>
            <p:nvPr/>
          </p:nvSpPr>
          <p:spPr>
            <a:xfrm>
              <a:off x="6688745" y="2045680"/>
              <a:ext cx="248120" cy="172411"/>
            </a:xfrm>
            <a:custGeom>
              <a:avLst/>
              <a:gdLst/>
              <a:ahLst/>
              <a:cxnLst/>
              <a:rect l="l" t="t" r="r" b="b"/>
              <a:pathLst>
                <a:path w="2222" h="1544" extrusionOk="0">
                  <a:moveTo>
                    <a:pt x="1142" y="134"/>
                  </a:moveTo>
                  <a:cubicBezTo>
                    <a:pt x="1285" y="63"/>
                    <a:pt x="1428" y="0"/>
                    <a:pt x="1588" y="0"/>
                  </a:cubicBezTo>
                  <a:cubicBezTo>
                    <a:pt x="1963" y="9"/>
                    <a:pt x="2222" y="473"/>
                    <a:pt x="2106" y="830"/>
                  </a:cubicBezTo>
                  <a:cubicBezTo>
                    <a:pt x="1990" y="1187"/>
                    <a:pt x="1624" y="1419"/>
                    <a:pt x="1249" y="1481"/>
                  </a:cubicBezTo>
                  <a:cubicBezTo>
                    <a:pt x="928" y="1526"/>
                    <a:pt x="134" y="1544"/>
                    <a:pt x="63" y="1124"/>
                  </a:cubicBezTo>
                  <a:cubicBezTo>
                    <a:pt x="0" y="723"/>
                    <a:pt x="874" y="268"/>
                    <a:pt x="1142" y="13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
            <p:cNvSpPr/>
            <p:nvPr/>
          </p:nvSpPr>
          <p:spPr>
            <a:xfrm>
              <a:off x="4512018" y="945870"/>
              <a:ext cx="455370" cy="400542"/>
            </a:xfrm>
            <a:custGeom>
              <a:avLst/>
              <a:gdLst/>
              <a:ahLst/>
              <a:cxnLst/>
              <a:rect l="l" t="t" r="r" b="b"/>
              <a:pathLst>
                <a:path w="4078" h="3587" extrusionOk="0">
                  <a:moveTo>
                    <a:pt x="2383" y="3043"/>
                  </a:moveTo>
                  <a:cubicBezTo>
                    <a:pt x="4078" y="2142"/>
                    <a:pt x="2347" y="1"/>
                    <a:pt x="875" y="919"/>
                  </a:cubicBezTo>
                  <a:cubicBezTo>
                    <a:pt x="331" y="1267"/>
                    <a:pt x="1" y="1936"/>
                    <a:pt x="143" y="2579"/>
                  </a:cubicBezTo>
                  <a:cubicBezTo>
                    <a:pt x="366" y="3587"/>
                    <a:pt x="1651" y="3435"/>
                    <a:pt x="2383" y="3043"/>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
            <p:cNvSpPr/>
            <p:nvPr/>
          </p:nvSpPr>
          <p:spPr>
            <a:xfrm>
              <a:off x="3691153" y="1904198"/>
              <a:ext cx="455370" cy="400542"/>
            </a:xfrm>
            <a:custGeom>
              <a:avLst/>
              <a:gdLst/>
              <a:ahLst/>
              <a:cxnLst/>
              <a:rect l="l" t="t" r="r" b="b"/>
              <a:pathLst>
                <a:path w="4078" h="3587" extrusionOk="0">
                  <a:moveTo>
                    <a:pt x="2383" y="3043"/>
                  </a:moveTo>
                  <a:cubicBezTo>
                    <a:pt x="4078" y="2142"/>
                    <a:pt x="2347" y="1"/>
                    <a:pt x="875" y="919"/>
                  </a:cubicBezTo>
                  <a:cubicBezTo>
                    <a:pt x="331" y="1267"/>
                    <a:pt x="1" y="1927"/>
                    <a:pt x="143" y="2579"/>
                  </a:cubicBezTo>
                  <a:cubicBezTo>
                    <a:pt x="367" y="3587"/>
                    <a:pt x="1651" y="3435"/>
                    <a:pt x="2383" y="3043"/>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
            <p:cNvSpPr/>
            <p:nvPr/>
          </p:nvSpPr>
          <p:spPr>
            <a:xfrm>
              <a:off x="4874601" y="1143074"/>
              <a:ext cx="107757" cy="121715"/>
            </a:xfrm>
            <a:custGeom>
              <a:avLst/>
              <a:gdLst/>
              <a:ahLst/>
              <a:cxnLst/>
              <a:rect l="l" t="t" r="r" b="b"/>
              <a:pathLst>
                <a:path w="965" h="1090" extrusionOk="0">
                  <a:moveTo>
                    <a:pt x="54" y="1009"/>
                  </a:moveTo>
                  <a:cubicBezTo>
                    <a:pt x="1" y="643"/>
                    <a:pt x="188" y="260"/>
                    <a:pt x="509" y="81"/>
                  </a:cubicBezTo>
                  <a:cubicBezTo>
                    <a:pt x="590" y="37"/>
                    <a:pt x="697" y="1"/>
                    <a:pt x="786" y="37"/>
                  </a:cubicBezTo>
                  <a:cubicBezTo>
                    <a:pt x="956" y="99"/>
                    <a:pt x="964" y="340"/>
                    <a:pt x="902" y="518"/>
                  </a:cubicBezTo>
                  <a:cubicBezTo>
                    <a:pt x="786" y="786"/>
                    <a:pt x="545" y="1009"/>
                    <a:pt x="269" y="1089"/>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
            <p:cNvSpPr/>
            <p:nvPr/>
          </p:nvSpPr>
          <p:spPr>
            <a:xfrm>
              <a:off x="3038682" y="595235"/>
              <a:ext cx="108650" cy="122608"/>
            </a:xfrm>
            <a:custGeom>
              <a:avLst/>
              <a:gdLst/>
              <a:ahLst/>
              <a:cxnLst/>
              <a:rect l="l" t="t" r="r" b="b"/>
              <a:pathLst>
                <a:path w="973" h="1098" extrusionOk="0">
                  <a:moveTo>
                    <a:pt x="54" y="1008"/>
                  </a:moveTo>
                  <a:cubicBezTo>
                    <a:pt x="0" y="652"/>
                    <a:pt x="188" y="259"/>
                    <a:pt x="509" y="90"/>
                  </a:cubicBezTo>
                  <a:cubicBezTo>
                    <a:pt x="598" y="36"/>
                    <a:pt x="696" y="0"/>
                    <a:pt x="786" y="36"/>
                  </a:cubicBezTo>
                  <a:cubicBezTo>
                    <a:pt x="964" y="98"/>
                    <a:pt x="973" y="348"/>
                    <a:pt x="901" y="518"/>
                  </a:cubicBezTo>
                  <a:cubicBezTo>
                    <a:pt x="786" y="794"/>
                    <a:pt x="554" y="1008"/>
                    <a:pt x="268" y="109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
            <p:cNvSpPr/>
            <p:nvPr/>
          </p:nvSpPr>
          <p:spPr>
            <a:xfrm>
              <a:off x="1122027" y="2099504"/>
              <a:ext cx="108650" cy="122608"/>
            </a:xfrm>
            <a:custGeom>
              <a:avLst/>
              <a:gdLst/>
              <a:ahLst/>
              <a:cxnLst/>
              <a:rect l="l" t="t" r="r" b="b"/>
              <a:pathLst>
                <a:path w="973" h="1098" extrusionOk="0">
                  <a:moveTo>
                    <a:pt x="54" y="1008"/>
                  </a:moveTo>
                  <a:cubicBezTo>
                    <a:pt x="0" y="651"/>
                    <a:pt x="188" y="259"/>
                    <a:pt x="509" y="89"/>
                  </a:cubicBezTo>
                  <a:cubicBezTo>
                    <a:pt x="598" y="36"/>
                    <a:pt x="696" y="0"/>
                    <a:pt x="785" y="36"/>
                  </a:cubicBezTo>
                  <a:cubicBezTo>
                    <a:pt x="964" y="98"/>
                    <a:pt x="973" y="348"/>
                    <a:pt x="901" y="517"/>
                  </a:cubicBezTo>
                  <a:cubicBezTo>
                    <a:pt x="794" y="794"/>
                    <a:pt x="553" y="1008"/>
                    <a:pt x="268" y="1097"/>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
            <p:cNvSpPr/>
            <p:nvPr/>
          </p:nvSpPr>
          <p:spPr>
            <a:xfrm>
              <a:off x="4106555" y="1979908"/>
              <a:ext cx="108762" cy="121603"/>
            </a:xfrm>
            <a:custGeom>
              <a:avLst/>
              <a:gdLst/>
              <a:ahLst/>
              <a:cxnLst/>
              <a:rect l="l" t="t" r="r" b="b"/>
              <a:pathLst>
                <a:path w="974" h="1089" extrusionOk="0">
                  <a:moveTo>
                    <a:pt x="54" y="1000"/>
                  </a:moveTo>
                  <a:cubicBezTo>
                    <a:pt x="1" y="643"/>
                    <a:pt x="197" y="250"/>
                    <a:pt x="509" y="81"/>
                  </a:cubicBezTo>
                  <a:cubicBezTo>
                    <a:pt x="599" y="27"/>
                    <a:pt x="697" y="1"/>
                    <a:pt x="795" y="27"/>
                  </a:cubicBezTo>
                  <a:cubicBezTo>
                    <a:pt x="964" y="90"/>
                    <a:pt x="973" y="340"/>
                    <a:pt x="902" y="509"/>
                  </a:cubicBezTo>
                  <a:cubicBezTo>
                    <a:pt x="795" y="786"/>
                    <a:pt x="554" y="1000"/>
                    <a:pt x="268" y="1089"/>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
            <p:cNvSpPr/>
            <p:nvPr/>
          </p:nvSpPr>
          <p:spPr>
            <a:xfrm>
              <a:off x="4117498" y="1495719"/>
              <a:ext cx="451462" cy="274138"/>
            </a:xfrm>
            <a:custGeom>
              <a:avLst/>
              <a:gdLst/>
              <a:ahLst/>
              <a:cxnLst/>
              <a:rect l="l" t="t" r="r" b="b"/>
              <a:pathLst>
                <a:path w="4043" h="2455" extrusionOk="0">
                  <a:moveTo>
                    <a:pt x="1437" y="2418"/>
                  </a:moveTo>
                  <a:cubicBezTo>
                    <a:pt x="1848" y="2454"/>
                    <a:pt x="2285" y="2418"/>
                    <a:pt x="2642" y="2213"/>
                  </a:cubicBezTo>
                  <a:cubicBezTo>
                    <a:pt x="4042" y="1393"/>
                    <a:pt x="2517" y="1"/>
                    <a:pt x="1384" y="224"/>
                  </a:cubicBezTo>
                  <a:cubicBezTo>
                    <a:pt x="117" y="474"/>
                    <a:pt x="1" y="2311"/>
                    <a:pt x="1437"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
            <p:cNvSpPr/>
            <p:nvPr/>
          </p:nvSpPr>
          <p:spPr>
            <a:xfrm>
              <a:off x="1456694" y="1982923"/>
              <a:ext cx="1078014" cy="274026"/>
            </a:xfrm>
            <a:custGeom>
              <a:avLst/>
              <a:gdLst/>
              <a:ahLst/>
              <a:cxnLst/>
              <a:rect l="l" t="t" r="r" b="b"/>
              <a:pathLst>
                <a:path w="9654" h="2454" extrusionOk="0">
                  <a:moveTo>
                    <a:pt x="3427" y="2418"/>
                  </a:moveTo>
                  <a:cubicBezTo>
                    <a:pt x="4417" y="2454"/>
                    <a:pt x="5452" y="2418"/>
                    <a:pt x="6299" y="2204"/>
                  </a:cubicBezTo>
                  <a:cubicBezTo>
                    <a:pt x="9653" y="1392"/>
                    <a:pt x="6005" y="0"/>
                    <a:pt x="3302" y="223"/>
                  </a:cubicBezTo>
                  <a:cubicBezTo>
                    <a:pt x="260" y="473"/>
                    <a:pt x="1" y="2311"/>
                    <a:pt x="3427"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
            <p:cNvSpPr/>
            <p:nvPr/>
          </p:nvSpPr>
          <p:spPr>
            <a:xfrm>
              <a:off x="2929137" y="2015753"/>
              <a:ext cx="451350" cy="273133"/>
            </a:xfrm>
            <a:custGeom>
              <a:avLst/>
              <a:gdLst/>
              <a:ahLst/>
              <a:cxnLst/>
              <a:rect l="l" t="t" r="r" b="b"/>
              <a:pathLst>
                <a:path w="4042" h="2446" extrusionOk="0">
                  <a:moveTo>
                    <a:pt x="1436" y="2418"/>
                  </a:moveTo>
                  <a:cubicBezTo>
                    <a:pt x="1847" y="2445"/>
                    <a:pt x="2284" y="2409"/>
                    <a:pt x="2641" y="2204"/>
                  </a:cubicBezTo>
                  <a:cubicBezTo>
                    <a:pt x="4041" y="1392"/>
                    <a:pt x="2516" y="1"/>
                    <a:pt x="1383" y="215"/>
                  </a:cubicBezTo>
                  <a:cubicBezTo>
                    <a:pt x="116" y="465"/>
                    <a:pt x="0" y="2302"/>
                    <a:pt x="1436"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
            <p:cNvSpPr/>
            <p:nvPr/>
          </p:nvSpPr>
          <p:spPr>
            <a:xfrm>
              <a:off x="4503085" y="1612300"/>
              <a:ext cx="73811" cy="112670"/>
            </a:xfrm>
            <a:custGeom>
              <a:avLst/>
              <a:gdLst/>
              <a:ahLst/>
              <a:cxnLst/>
              <a:rect l="l" t="t" r="r" b="b"/>
              <a:pathLst>
                <a:path w="661" h="1009" extrusionOk="0">
                  <a:moveTo>
                    <a:pt x="0" y="884"/>
                  </a:moveTo>
                  <a:cubicBezTo>
                    <a:pt x="54" y="696"/>
                    <a:pt x="36" y="491"/>
                    <a:pt x="107" y="313"/>
                  </a:cubicBezTo>
                  <a:cubicBezTo>
                    <a:pt x="188" y="134"/>
                    <a:pt x="438" y="1"/>
                    <a:pt x="580" y="134"/>
                  </a:cubicBezTo>
                  <a:cubicBezTo>
                    <a:pt x="661" y="215"/>
                    <a:pt x="661" y="340"/>
                    <a:pt x="661" y="447"/>
                  </a:cubicBezTo>
                  <a:cubicBezTo>
                    <a:pt x="652" y="572"/>
                    <a:pt x="643" y="705"/>
                    <a:pt x="580" y="812"/>
                  </a:cubicBezTo>
                  <a:cubicBezTo>
                    <a:pt x="518" y="928"/>
                    <a:pt x="402" y="1009"/>
                    <a:pt x="277" y="99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
            <p:cNvSpPr/>
            <p:nvPr/>
          </p:nvSpPr>
          <p:spPr>
            <a:xfrm>
              <a:off x="5283079" y="1077414"/>
              <a:ext cx="131653" cy="251135"/>
            </a:xfrm>
            <a:custGeom>
              <a:avLst/>
              <a:gdLst/>
              <a:ahLst/>
              <a:cxnLst/>
              <a:rect l="l" t="t" r="r" b="b"/>
              <a:pathLst>
                <a:path w="1179" h="2249" extrusionOk="0">
                  <a:moveTo>
                    <a:pt x="527" y="223"/>
                  </a:moveTo>
                  <a:cubicBezTo>
                    <a:pt x="170" y="678"/>
                    <a:pt x="1" y="1276"/>
                    <a:pt x="45" y="1847"/>
                  </a:cubicBezTo>
                  <a:cubicBezTo>
                    <a:pt x="63" y="2016"/>
                    <a:pt x="134" y="2212"/>
                    <a:pt x="295" y="2239"/>
                  </a:cubicBezTo>
                  <a:cubicBezTo>
                    <a:pt x="384" y="2248"/>
                    <a:pt x="473" y="2204"/>
                    <a:pt x="554" y="2150"/>
                  </a:cubicBezTo>
                  <a:cubicBezTo>
                    <a:pt x="875" y="1909"/>
                    <a:pt x="1098" y="1526"/>
                    <a:pt x="1142" y="1124"/>
                  </a:cubicBezTo>
                  <a:cubicBezTo>
                    <a:pt x="1178" y="723"/>
                    <a:pt x="1044" y="303"/>
                    <a:pt x="768"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
            <p:cNvSpPr/>
            <p:nvPr/>
          </p:nvSpPr>
          <p:spPr>
            <a:xfrm>
              <a:off x="5283079" y="2004810"/>
              <a:ext cx="131653" cy="251135"/>
            </a:xfrm>
            <a:custGeom>
              <a:avLst/>
              <a:gdLst/>
              <a:ahLst/>
              <a:cxnLst/>
              <a:rect l="l" t="t" r="r" b="b"/>
              <a:pathLst>
                <a:path w="1179" h="2249" extrusionOk="0">
                  <a:moveTo>
                    <a:pt x="527" y="224"/>
                  </a:moveTo>
                  <a:cubicBezTo>
                    <a:pt x="170" y="679"/>
                    <a:pt x="1" y="1267"/>
                    <a:pt x="45" y="1847"/>
                  </a:cubicBezTo>
                  <a:cubicBezTo>
                    <a:pt x="63" y="2008"/>
                    <a:pt x="134" y="2213"/>
                    <a:pt x="295" y="2240"/>
                  </a:cubicBezTo>
                  <a:cubicBezTo>
                    <a:pt x="384" y="2249"/>
                    <a:pt x="473" y="2195"/>
                    <a:pt x="554" y="2142"/>
                  </a:cubicBezTo>
                  <a:cubicBezTo>
                    <a:pt x="875" y="1910"/>
                    <a:pt x="1098" y="1526"/>
                    <a:pt x="1142" y="1116"/>
                  </a:cubicBezTo>
                  <a:cubicBezTo>
                    <a:pt x="1178" y="714"/>
                    <a:pt x="1044" y="295"/>
                    <a:pt x="768"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
            <p:cNvSpPr/>
            <p:nvPr/>
          </p:nvSpPr>
          <p:spPr>
            <a:xfrm>
              <a:off x="4215207" y="1076409"/>
              <a:ext cx="198317" cy="267996"/>
            </a:xfrm>
            <a:custGeom>
              <a:avLst/>
              <a:gdLst/>
              <a:ahLst/>
              <a:cxnLst/>
              <a:rect l="l" t="t" r="r" b="b"/>
              <a:pathLst>
                <a:path w="1776" h="2400" extrusionOk="0">
                  <a:moveTo>
                    <a:pt x="188" y="1909"/>
                  </a:moveTo>
                  <a:cubicBezTo>
                    <a:pt x="268" y="2141"/>
                    <a:pt x="464" y="2355"/>
                    <a:pt x="714" y="2373"/>
                  </a:cubicBezTo>
                  <a:cubicBezTo>
                    <a:pt x="1071" y="2400"/>
                    <a:pt x="1329" y="2043"/>
                    <a:pt x="1463" y="1704"/>
                  </a:cubicBezTo>
                  <a:cubicBezTo>
                    <a:pt x="1677" y="1142"/>
                    <a:pt x="1776" y="63"/>
                    <a:pt x="901" y="27"/>
                  </a:cubicBezTo>
                  <a:cubicBezTo>
                    <a:pt x="81" y="0"/>
                    <a:pt x="0" y="1347"/>
                    <a:pt x="188" y="1909"/>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
            <p:cNvSpPr/>
            <p:nvPr/>
          </p:nvSpPr>
          <p:spPr>
            <a:xfrm>
              <a:off x="3717060" y="595235"/>
              <a:ext cx="198317" cy="268108"/>
            </a:xfrm>
            <a:custGeom>
              <a:avLst/>
              <a:gdLst/>
              <a:ahLst/>
              <a:cxnLst/>
              <a:rect l="l" t="t" r="r" b="b"/>
              <a:pathLst>
                <a:path w="1776" h="2401" extrusionOk="0">
                  <a:moveTo>
                    <a:pt x="188" y="1900"/>
                  </a:moveTo>
                  <a:cubicBezTo>
                    <a:pt x="268" y="2141"/>
                    <a:pt x="474" y="2355"/>
                    <a:pt x="714" y="2373"/>
                  </a:cubicBezTo>
                  <a:cubicBezTo>
                    <a:pt x="1071" y="2400"/>
                    <a:pt x="1339" y="2034"/>
                    <a:pt x="1464" y="1704"/>
                  </a:cubicBezTo>
                  <a:cubicBezTo>
                    <a:pt x="1687" y="1142"/>
                    <a:pt x="1776" y="54"/>
                    <a:pt x="902" y="27"/>
                  </a:cubicBezTo>
                  <a:cubicBezTo>
                    <a:pt x="81" y="0"/>
                    <a:pt x="1" y="1347"/>
                    <a:pt x="188" y="190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
            <p:cNvSpPr/>
            <p:nvPr/>
          </p:nvSpPr>
          <p:spPr>
            <a:xfrm>
              <a:off x="3251855" y="1013652"/>
              <a:ext cx="723366" cy="439402"/>
            </a:xfrm>
            <a:custGeom>
              <a:avLst/>
              <a:gdLst/>
              <a:ahLst/>
              <a:cxnLst/>
              <a:rect l="l" t="t" r="r" b="b"/>
              <a:pathLst>
                <a:path w="6478" h="3935" extrusionOk="0">
                  <a:moveTo>
                    <a:pt x="4149" y="330"/>
                  </a:moveTo>
                  <a:cubicBezTo>
                    <a:pt x="4515" y="143"/>
                    <a:pt x="4952" y="0"/>
                    <a:pt x="5335" y="143"/>
                  </a:cubicBezTo>
                  <a:cubicBezTo>
                    <a:pt x="5630" y="250"/>
                    <a:pt x="5844" y="491"/>
                    <a:pt x="6031" y="741"/>
                  </a:cubicBezTo>
                  <a:cubicBezTo>
                    <a:pt x="6263" y="1035"/>
                    <a:pt x="6477" y="1374"/>
                    <a:pt x="6450" y="1749"/>
                  </a:cubicBezTo>
                  <a:cubicBezTo>
                    <a:pt x="6290" y="3934"/>
                    <a:pt x="1" y="2427"/>
                    <a:pt x="4149" y="33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
            <p:cNvSpPr/>
            <p:nvPr/>
          </p:nvSpPr>
          <p:spPr>
            <a:xfrm>
              <a:off x="3025729" y="1441002"/>
              <a:ext cx="738217" cy="362688"/>
            </a:xfrm>
            <a:custGeom>
              <a:avLst/>
              <a:gdLst/>
              <a:ahLst/>
              <a:cxnLst/>
              <a:rect l="l" t="t" r="r" b="b"/>
              <a:pathLst>
                <a:path w="6611" h="3248" extrusionOk="0">
                  <a:moveTo>
                    <a:pt x="4586" y="2543"/>
                  </a:moveTo>
                  <a:cubicBezTo>
                    <a:pt x="4791" y="2462"/>
                    <a:pt x="4978" y="2346"/>
                    <a:pt x="5077" y="2150"/>
                  </a:cubicBezTo>
                  <a:cubicBezTo>
                    <a:pt x="5264" y="1758"/>
                    <a:pt x="4961" y="1294"/>
                    <a:pt x="4604" y="1035"/>
                  </a:cubicBezTo>
                  <a:cubicBezTo>
                    <a:pt x="3230" y="0"/>
                    <a:pt x="63" y="491"/>
                    <a:pt x="0" y="2578"/>
                  </a:cubicBezTo>
                  <a:cubicBezTo>
                    <a:pt x="0" y="2721"/>
                    <a:pt x="9" y="2882"/>
                    <a:pt x="99" y="2998"/>
                  </a:cubicBezTo>
                  <a:cubicBezTo>
                    <a:pt x="259" y="3230"/>
                    <a:pt x="580" y="3247"/>
                    <a:pt x="848" y="3230"/>
                  </a:cubicBezTo>
                  <a:cubicBezTo>
                    <a:pt x="1927" y="3176"/>
                    <a:pt x="2944" y="2944"/>
                    <a:pt x="3988" y="2730"/>
                  </a:cubicBezTo>
                  <a:cubicBezTo>
                    <a:pt x="4782" y="2569"/>
                    <a:pt x="5469" y="2230"/>
                    <a:pt x="6245" y="2061"/>
                  </a:cubicBezTo>
                  <a:cubicBezTo>
                    <a:pt x="6397" y="2025"/>
                    <a:pt x="6611" y="2061"/>
                    <a:pt x="6593" y="2213"/>
                  </a:cubicBezTo>
                  <a:cubicBezTo>
                    <a:pt x="6004" y="2489"/>
                    <a:pt x="5380" y="2685"/>
                    <a:pt x="4729" y="278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
            <p:cNvSpPr/>
            <p:nvPr/>
          </p:nvSpPr>
          <p:spPr>
            <a:xfrm>
              <a:off x="3218019" y="1051507"/>
              <a:ext cx="191394" cy="244100"/>
            </a:xfrm>
            <a:custGeom>
              <a:avLst/>
              <a:gdLst/>
              <a:ahLst/>
              <a:cxnLst/>
              <a:rect l="l" t="t" r="r" b="b"/>
              <a:pathLst>
                <a:path w="1714" h="2186" extrusionOk="0">
                  <a:moveTo>
                    <a:pt x="562" y="357"/>
                  </a:moveTo>
                  <a:cubicBezTo>
                    <a:pt x="241" y="553"/>
                    <a:pt x="27" y="919"/>
                    <a:pt x="18" y="1303"/>
                  </a:cubicBezTo>
                  <a:cubicBezTo>
                    <a:pt x="0" y="1686"/>
                    <a:pt x="259" y="2105"/>
                    <a:pt x="643" y="2150"/>
                  </a:cubicBezTo>
                  <a:cubicBezTo>
                    <a:pt x="928" y="2186"/>
                    <a:pt x="1196" y="1998"/>
                    <a:pt x="1374" y="1775"/>
                  </a:cubicBezTo>
                  <a:cubicBezTo>
                    <a:pt x="1597" y="1490"/>
                    <a:pt x="1713" y="1106"/>
                    <a:pt x="1642" y="750"/>
                  </a:cubicBezTo>
                  <a:cubicBezTo>
                    <a:pt x="1561" y="402"/>
                    <a:pt x="1294" y="80"/>
                    <a:pt x="937"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
            <p:cNvSpPr/>
            <p:nvPr/>
          </p:nvSpPr>
          <p:spPr>
            <a:xfrm>
              <a:off x="2505695" y="1077414"/>
              <a:ext cx="425444" cy="289994"/>
            </a:xfrm>
            <a:custGeom>
              <a:avLst/>
              <a:gdLst/>
              <a:ahLst/>
              <a:cxnLst/>
              <a:rect l="l" t="t" r="r" b="b"/>
              <a:pathLst>
                <a:path w="3810" h="2597" extrusionOk="0">
                  <a:moveTo>
                    <a:pt x="2606" y="71"/>
                  </a:moveTo>
                  <a:cubicBezTo>
                    <a:pt x="2954" y="0"/>
                    <a:pt x="3364" y="9"/>
                    <a:pt x="3605" y="268"/>
                  </a:cubicBezTo>
                  <a:cubicBezTo>
                    <a:pt x="3765" y="437"/>
                    <a:pt x="3810" y="696"/>
                    <a:pt x="3783" y="937"/>
                  </a:cubicBezTo>
                  <a:cubicBezTo>
                    <a:pt x="3658" y="2025"/>
                    <a:pt x="2222" y="2596"/>
                    <a:pt x="1312" y="2061"/>
                  </a:cubicBezTo>
                  <a:cubicBezTo>
                    <a:pt x="1" y="1276"/>
                    <a:pt x="1812" y="250"/>
                    <a:pt x="2606" y="7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
            <p:cNvSpPr/>
            <p:nvPr/>
          </p:nvSpPr>
          <p:spPr>
            <a:xfrm>
              <a:off x="3012775" y="594230"/>
              <a:ext cx="425444" cy="289994"/>
            </a:xfrm>
            <a:custGeom>
              <a:avLst/>
              <a:gdLst/>
              <a:ahLst/>
              <a:cxnLst/>
              <a:rect l="l" t="t" r="r" b="b"/>
              <a:pathLst>
                <a:path w="3810" h="2597" extrusionOk="0">
                  <a:moveTo>
                    <a:pt x="2605" y="72"/>
                  </a:moveTo>
                  <a:cubicBezTo>
                    <a:pt x="2953" y="0"/>
                    <a:pt x="3364" y="9"/>
                    <a:pt x="3596" y="268"/>
                  </a:cubicBezTo>
                  <a:cubicBezTo>
                    <a:pt x="3765" y="438"/>
                    <a:pt x="3810" y="696"/>
                    <a:pt x="3783" y="937"/>
                  </a:cubicBezTo>
                  <a:cubicBezTo>
                    <a:pt x="3658" y="2025"/>
                    <a:pt x="2222" y="2596"/>
                    <a:pt x="1312" y="2061"/>
                  </a:cubicBezTo>
                  <a:cubicBezTo>
                    <a:pt x="1" y="1276"/>
                    <a:pt x="1811" y="250"/>
                    <a:pt x="2605" y="72"/>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
            <p:cNvSpPr/>
            <p:nvPr/>
          </p:nvSpPr>
          <p:spPr>
            <a:xfrm>
              <a:off x="1982758" y="1508673"/>
              <a:ext cx="123613" cy="167498"/>
            </a:xfrm>
            <a:custGeom>
              <a:avLst/>
              <a:gdLst/>
              <a:ahLst/>
              <a:cxnLst/>
              <a:rect l="l" t="t" r="r" b="b"/>
              <a:pathLst>
                <a:path w="1107" h="1500" extrusionOk="0">
                  <a:moveTo>
                    <a:pt x="509" y="179"/>
                  </a:moveTo>
                  <a:cubicBezTo>
                    <a:pt x="188" y="411"/>
                    <a:pt x="0" y="822"/>
                    <a:pt x="36" y="1214"/>
                  </a:cubicBezTo>
                  <a:cubicBezTo>
                    <a:pt x="45" y="1339"/>
                    <a:pt x="107" y="1482"/>
                    <a:pt x="223" y="1491"/>
                  </a:cubicBezTo>
                  <a:cubicBezTo>
                    <a:pt x="277" y="1500"/>
                    <a:pt x="330" y="1473"/>
                    <a:pt x="375" y="1446"/>
                  </a:cubicBezTo>
                  <a:cubicBezTo>
                    <a:pt x="866" y="1170"/>
                    <a:pt x="1106" y="536"/>
                    <a:pt x="946"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
            <p:cNvSpPr/>
            <p:nvPr/>
          </p:nvSpPr>
          <p:spPr>
            <a:xfrm>
              <a:off x="2486823" y="1561491"/>
              <a:ext cx="339797" cy="247226"/>
            </a:xfrm>
            <a:custGeom>
              <a:avLst/>
              <a:gdLst/>
              <a:ahLst/>
              <a:cxnLst/>
              <a:rect l="l" t="t" r="r" b="b"/>
              <a:pathLst>
                <a:path w="3043" h="2214" extrusionOk="0">
                  <a:moveTo>
                    <a:pt x="1945" y="143"/>
                  </a:moveTo>
                  <a:cubicBezTo>
                    <a:pt x="2114" y="63"/>
                    <a:pt x="2302" y="1"/>
                    <a:pt x="2480" y="27"/>
                  </a:cubicBezTo>
                  <a:cubicBezTo>
                    <a:pt x="2543" y="36"/>
                    <a:pt x="2605" y="63"/>
                    <a:pt x="2659" y="90"/>
                  </a:cubicBezTo>
                  <a:cubicBezTo>
                    <a:pt x="2900" y="224"/>
                    <a:pt x="3042" y="518"/>
                    <a:pt x="3007" y="795"/>
                  </a:cubicBezTo>
                  <a:cubicBezTo>
                    <a:pt x="2837" y="2213"/>
                    <a:pt x="0" y="1071"/>
                    <a:pt x="1945" y="143"/>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
            <p:cNvSpPr/>
            <p:nvPr/>
          </p:nvSpPr>
          <p:spPr>
            <a:xfrm>
              <a:off x="1721680" y="1626258"/>
              <a:ext cx="116690" cy="149519"/>
            </a:xfrm>
            <a:custGeom>
              <a:avLst/>
              <a:gdLst/>
              <a:ahLst/>
              <a:cxnLst/>
              <a:rect l="l" t="t" r="r" b="b"/>
              <a:pathLst>
                <a:path w="1045" h="1339" extrusionOk="0">
                  <a:moveTo>
                    <a:pt x="242" y="331"/>
                  </a:moveTo>
                  <a:cubicBezTo>
                    <a:pt x="153" y="473"/>
                    <a:pt x="63" y="616"/>
                    <a:pt x="37" y="777"/>
                  </a:cubicBezTo>
                  <a:cubicBezTo>
                    <a:pt x="1" y="946"/>
                    <a:pt x="45" y="1134"/>
                    <a:pt x="170" y="1232"/>
                  </a:cubicBezTo>
                  <a:cubicBezTo>
                    <a:pt x="313" y="1339"/>
                    <a:pt x="509" y="1321"/>
                    <a:pt x="652" y="1223"/>
                  </a:cubicBezTo>
                  <a:cubicBezTo>
                    <a:pt x="795" y="1134"/>
                    <a:pt x="893" y="973"/>
                    <a:pt x="946" y="812"/>
                  </a:cubicBezTo>
                  <a:cubicBezTo>
                    <a:pt x="1045" y="518"/>
                    <a:pt x="1000" y="134"/>
                    <a:pt x="723"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
            <p:cNvSpPr/>
            <p:nvPr/>
          </p:nvSpPr>
          <p:spPr>
            <a:xfrm>
              <a:off x="977530" y="1520621"/>
              <a:ext cx="371733" cy="206357"/>
            </a:xfrm>
            <a:custGeom>
              <a:avLst/>
              <a:gdLst/>
              <a:ahLst/>
              <a:cxnLst/>
              <a:rect l="l" t="t" r="r" b="b"/>
              <a:pathLst>
                <a:path w="3329" h="1848" extrusionOk="0">
                  <a:moveTo>
                    <a:pt x="1856" y="19"/>
                  </a:moveTo>
                  <a:cubicBezTo>
                    <a:pt x="1981" y="1"/>
                    <a:pt x="2115" y="10"/>
                    <a:pt x="2249" y="28"/>
                  </a:cubicBezTo>
                  <a:cubicBezTo>
                    <a:pt x="2517" y="81"/>
                    <a:pt x="2757" y="224"/>
                    <a:pt x="2864" y="474"/>
                  </a:cubicBezTo>
                  <a:cubicBezTo>
                    <a:pt x="3328" y="1517"/>
                    <a:pt x="1758" y="1848"/>
                    <a:pt x="1089" y="1535"/>
                  </a:cubicBezTo>
                  <a:cubicBezTo>
                    <a:pt x="1" y="1018"/>
                    <a:pt x="1054" y="108"/>
                    <a:pt x="1856" y="19"/>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
            <p:cNvSpPr/>
            <p:nvPr/>
          </p:nvSpPr>
          <p:spPr>
            <a:xfrm>
              <a:off x="4408391" y="1055416"/>
              <a:ext cx="131653" cy="179446"/>
            </a:xfrm>
            <a:custGeom>
              <a:avLst/>
              <a:gdLst/>
              <a:ahLst/>
              <a:cxnLst/>
              <a:rect l="l" t="t" r="r" b="b"/>
              <a:pathLst>
                <a:path w="1179" h="1607" extrusionOk="0">
                  <a:moveTo>
                    <a:pt x="393" y="1598"/>
                  </a:moveTo>
                  <a:cubicBezTo>
                    <a:pt x="465" y="1607"/>
                    <a:pt x="527" y="1535"/>
                    <a:pt x="563" y="1473"/>
                  </a:cubicBezTo>
                  <a:cubicBezTo>
                    <a:pt x="732" y="1205"/>
                    <a:pt x="1178" y="135"/>
                    <a:pt x="634" y="72"/>
                  </a:cubicBezTo>
                  <a:cubicBezTo>
                    <a:pt x="1" y="1"/>
                    <a:pt x="313" y="1303"/>
                    <a:pt x="393" y="1598"/>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
            <p:cNvSpPr/>
            <p:nvPr/>
          </p:nvSpPr>
          <p:spPr>
            <a:xfrm>
              <a:off x="4477178" y="1850374"/>
              <a:ext cx="131653" cy="179446"/>
            </a:xfrm>
            <a:custGeom>
              <a:avLst/>
              <a:gdLst/>
              <a:ahLst/>
              <a:cxnLst/>
              <a:rect l="l" t="t" r="r" b="b"/>
              <a:pathLst>
                <a:path w="1179" h="1607" extrusionOk="0">
                  <a:moveTo>
                    <a:pt x="393" y="1598"/>
                  </a:moveTo>
                  <a:cubicBezTo>
                    <a:pt x="464" y="1607"/>
                    <a:pt x="527" y="1535"/>
                    <a:pt x="562" y="1473"/>
                  </a:cubicBezTo>
                  <a:cubicBezTo>
                    <a:pt x="732" y="1205"/>
                    <a:pt x="1178" y="135"/>
                    <a:pt x="634" y="72"/>
                  </a:cubicBezTo>
                  <a:cubicBezTo>
                    <a:pt x="0" y="1"/>
                    <a:pt x="304" y="1303"/>
                    <a:pt x="393" y="1598"/>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
            <p:cNvSpPr/>
            <p:nvPr/>
          </p:nvSpPr>
          <p:spPr>
            <a:xfrm>
              <a:off x="3385297" y="1042462"/>
              <a:ext cx="156554" cy="236283"/>
            </a:xfrm>
            <a:custGeom>
              <a:avLst/>
              <a:gdLst/>
              <a:ahLst/>
              <a:cxnLst/>
              <a:rect l="l" t="t" r="r" b="b"/>
              <a:pathLst>
                <a:path w="1402" h="2116" extrusionOk="0">
                  <a:moveTo>
                    <a:pt x="795" y="1624"/>
                  </a:moveTo>
                  <a:cubicBezTo>
                    <a:pt x="991" y="1330"/>
                    <a:pt x="1402" y="1"/>
                    <a:pt x="661" y="322"/>
                  </a:cubicBezTo>
                  <a:cubicBezTo>
                    <a:pt x="1" y="599"/>
                    <a:pt x="474" y="2115"/>
                    <a:pt x="795" y="1624"/>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
            <p:cNvSpPr/>
            <p:nvPr/>
          </p:nvSpPr>
          <p:spPr>
            <a:xfrm>
              <a:off x="2424066" y="1777679"/>
              <a:ext cx="155438" cy="236171"/>
            </a:xfrm>
            <a:custGeom>
              <a:avLst/>
              <a:gdLst/>
              <a:ahLst/>
              <a:cxnLst/>
              <a:rect l="l" t="t" r="r" b="b"/>
              <a:pathLst>
                <a:path w="1392" h="2115" extrusionOk="0">
                  <a:moveTo>
                    <a:pt x="785" y="1624"/>
                  </a:moveTo>
                  <a:cubicBezTo>
                    <a:pt x="982" y="1321"/>
                    <a:pt x="1392" y="1"/>
                    <a:pt x="651" y="313"/>
                  </a:cubicBezTo>
                  <a:cubicBezTo>
                    <a:pt x="0" y="598"/>
                    <a:pt x="473" y="2115"/>
                    <a:pt x="785" y="1624"/>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
            <p:cNvSpPr/>
            <p:nvPr/>
          </p:nvSpPr>
          <p:spPr>
            <a:xfrm>
              <a:off x="2888266" y="1403147"/>
              <a:ext cx="87769" cy="61862"/>
            </a:xfrm>
            <a:custGeom>
              <a:avLst/>
              <a:gdLst/>
              <a:ahLst/>
              <a:cxnLst/>
              <a:rect l="l" t="t" r="r" b="b"/>
              <a:pathLst>
                <a:path w="786" h="554" extrusionOk="0">
                  <a:moveTo>
                    <a:pt x="0" y="125"/>
                  </a:moveTo>
                  <a:cubicBezTo>
                    <a:pt x="161" y="27"/>
                    <a:pt x="375" y="0"/>
                    <a:pt x="553" y="72"/>
                  </a:cubicBezTo>
                  <a:cubicBezTo>
                    <a:pt x="616" y="89"/>
                    <a:pt x="669" y="116"/>
                    <a:pt x="705" y="170"/>
                  </a:cubicBezTo>
                  <a:cubicBezTo>
                    <a:pt x="785" y="286"/>
                    <a:pt x="705" y="473"/>
                    <a:pt x="571" y="518"/>
                  </a:cubicBezTo>
                  <a:cubicBezTo>
                    <a:pt x="438" y="553"/>
                    <a:pt x="277" y="482"/>
                    <a:pt x="206" y="357"/>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
            <p:cNvSpPr/>
            <p:nvPr/>
          </p:nvSpPr>
          <p:spPr>
            <a:xfrm>
              <a:off x="3950221" y="1341395"/>
              <a:ext cx="284969" cy="140586"/>
            </a:xfrm>
            <a:custGeom>
              <a:avLst/>
              <a:gdLst/>
              <a:ahLst/>
              <a:cxnLst/>
              <a:rect l="l" t="t" r="r" b="b"/>
              <a:pathLst>
                <a:path w="2552" h="1259" extrusionOk="0">
                  <a:moveTo>
                    <a:pt x="2552" y="625"/>
                  </a:moveTo>
                  <a:cubicBezTo>
                    <a:pt x="2507" y="544"/>
                    <a:pt x="2409" y="509"/>
                    <a:pt x="2311" y="491"/>
                  </a:cubicBezTo>
                  <a:cubicBezTo>
                    <a:pt x="1900" y="384"/>
                    <a:pt x="72" y="0"/>
                    <a:pt x="18" y="901"/>
                  </a:cubicBezTo>
                  <a:cubicBezTo>
                    <a:pt x="0" y="1258"/>
                    <a:pt x="411" y="1044"/>
                    <a:pt x="687" y="990"/>
                  </a:cubicBezTo>
                  <a:cubicBezTo>
                    <a:pt x="1312" y="865"/>
                    <a:pt x="1927" y="750"/>
                    <a:pt x="2552" y="625"/>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
            <p:cNvSpPr/>
            <p:nvPr/>
          </p:nvSpPr>
          <p:spPr>
            <a:xfrm>
              <a:off x="4656515" y="1332216"/>
              <a:ext cx="810911" cy="109655"/>
            </a:xfrm>
            <a:custGeom>
              <a:avLst/>
              <a:gdLst/>
              <a:ahLst/>
              <a:cxnLst/>
              <a:rect l="l" t="t" r="r" b="b"/>
              <a:pathLst>
                <a:path w="7262" h="982" extrusionOk="0">
                  <a:moveTo>
                    <a:pt x="1303" y="580"/>
                  </a:moveTo>
                  <a:cubicBezTo>
                    <a:pt x="1731" y="393"/>
                    <a:pt x="2150" y="946"/>
                    <a:pt x="2623" y="973"/>
                  </a:cubicBezTo>
                  <a:cubicBezTo>
                    <a:pt x="2882" y="982"/>
                    <a:pt x="3132" y="830"/>
                    <a:pt x="3372" y="723"/>
                  </a:cubicBezTo>
                  <a:cubicBezTo>
                    <a:pt x="4496" y="206"/>
                    <a:pt x="5835" y="660"/>
                    <a:pt x="7048" y="420"/>
                  </a:cubicBezTo>
                  <a:cubicBezTo>
                    <a:pt x="7146" y="402"/>
                    <a:pt x="7262" y="348"/>
                    <a:pt x="7253" y="259"/>
                  </a:cubicBezTo>
                  <a:cubicBezTo>
                    <a:pt x="7244" y="188"/>
                    <a:pt x="7173" y="143"/>
                    <a:pt x="7110" y="116"/>
                  </a:cubicBezTo>
                  <a:cubicBezTo>
                    <a:pt x="6816" y="0"/>
                    <a:pt x="6495" y="18"/>
                    <a:pt x="6183" y="36"/>
                  </a:cubicBezTo>
                  <a:cubicBezTo>
                    <a:pt x="4122" y="152"/>
                    <a:pt x="2061" y="259"/>
                    <a:pt x="0" y="375"/>
                  </a:cubicBezTo>
                  <a:cubicBezTo>
                    <a:pt x="170" y="536"/>
                    <a:pt x="393" y="634"/>
                    <a:pt x="625" y="643"/>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
            <p:cNvSpPr/>
            <p:nvPr/>
          </p:nvSpPr>
          <p:spPr>
            <a:xfrm>
              <a:off x="5909644" y="1458869"/>
              <a:ext cx="84865" cy="72917"/>
            </a:xfrm>
            <a:custGeom>
              <a:avLst/>
              <a:gdLst/>
              <a:ahLst/>
              <a:cxnLst/>
              <a:rect l="l" t="t" r="r" b="b"/>
              <a:pathLst>
                <a:path w="760" h="653" extrusionOk="0">
                  <a:moveTo>
                    <a:pt x="509" y="63"/>
                  </a:moveTo>
                  <a:cubicBezTo>
                    <a:pt x="340" y="1"/>
                    <a:pt x="135" y="81"/>
                    <a:pt x="63" y="242"/>
                  </a:cubicBezTo>
                  <a:cubicBezTo>
                    <a:pt x="1" y="411"/>
                    <a:pt x="108" y="625"/>
                    <a:pt x="286" y="652"/>
                  </a:cubicBezTo>
                  <a:cubicBezTo>
                    <a:pt x="313" y="652"/>
                    <a:pt x="340" y="652"/>
                    <a:pt x="367" y="652"/>
                  </a:cubicBezTo>
                  <a:cubicBezTo>
                    <a:pt x="411" y="652"/>
                    <a:pt x="465" y="652"/>
                    <a:pt x="509" y="634"/>
                  </a:cubicBezTo>
                  <a:cubicBezTo>
                    <a:pt x="643" y="599"/>
                    <a:pt x="741" y="465"/>
                    <a:pt x="750" y="331"/>
                  </a:cubicBezTo>
                  <a:cubicBezTo>
                    <a:pt x="759" y="197"/>
                    <a:pt x="670" y="54"/>
                    <a:pt x="536" y="1"/>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
            <p:cNvSpPr/>
            <p:nvPr/>
          </p:nvSpPr>
          <p:spPr>
            <a:xfrm>
              <a:off x="6355977" y="1850374"/>
              <a:ext cx="373631" cy="37966"/>
            </a:xfrm>
            <a:custGeom>
              <a:avLst/>
              <a:gdLst/>
              <a:ahLst/>
              <a:cxnLst/>
              <a:rect l="l" t="t" r="r" b="b"/>
              <a:pathLst>
                <a:path w="3346" h="340" extrusionOk="0">
                  <a:moveTo>
                    <a:pt x="2240" y="36"/>
                  </a:moveTo>
                  <a:cubicBezTo>
                    <a:pt x="1517" y="1"/>
                    <a:pt x="580" y="45"/>
                    <a:pt x="295" y="126"/>
                  </a:cubicBezTo>
                  <a:cubicBezTo>
                    <a:pt x="1" y="215"/>
                    <a:pt x="491" y="322"/>
                    <a:pt x="1258" y="340"/>
                  </a:cubicBezTo>
                  <a:cubicBezTo>
                    <a:pt x="1374" y="340"/>
                    <a:pt x="1490" y="340"/>
                    <a:pt x="1606" y="340"/>
                  </a:cubicBezTo>
                  <a:cubicBezTo>
                    <a:pt x="1829" y="340"/>
                    <a:pt x="2052" y="340"/>
                    <a:pt x="2266" y="331"/>
                  </a:cubicBezTo>
                  <a:cubicBezTo>
                    <a:pt x="2846" y="313"/>
                    <a:pt x="3283" y="242"/>
                    <a:pt x="3310" y="170"/>
                  </a:cubicBezTo>
                  <a:cubicBezTo>
                    <a:pt x="3346" y="99"/>
                    <a:pt x="2953" y="28"/>
                    <a:pt x="2391" y="1"/>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
            <p:cNvSpPr/>
            <p:nvPr/>
          </p:nvSpPr>
          <p:spPr>
            <a:xfrm>
              <a:off x="5711435" y="1767740"/>
              <a:ext cx="207362" cy="63872"/>
            </a:xfrm>
            <a:custGeom>
              <a:avLst/>
              <a:gdLst/>
              <a:ahLst/>
              <a:cxnLst/>
              <a:rect l="l" t="t" r="r" b="b"/>
              <a:pathLst>
                <a:path w="1857" h="572" extrusionOk="0">
                  <a:moveTo>
                    <a:pt x="1" y="571"/>
                  </a:moveTo>
                  <a:lnTo>
                    <a:pt x="1000" y="384"/>
                  </a:lnTo>
                  <a:lnTo>
                    <a:pt x="1856" y="0"/>
                  </a:lnTo>
                  <a:cubicBezTo>
                    <a:pt x="1856" y="0"/>
                    <a:pt x="1847" y="348"/>
                    <a:pt x="1758" y="527"/>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
            <p:cNvSpPr/>
            <p:nvPr/>
          </p:nvSpPr>
          <p:spPr>
            <a:xfrm>
              <a:off x="4522961" y="1306443"/>
              <a:ext cx="346831" cy="76826"/>
            </a:xfrm>
            <a:custGeom>
              <a:avLst/>
              <a:gdLst/>
              <a:ahLst/>
              <a:cxnLst/>
              <a:rect l="l" t="t" r="r" b="b"/>
              <a:pathLst>
                <a:path w="3106" h="688" extrusionOk="0">
                  <a:moveTo>
                    <a:pt x="37" y="1"/>
                  </a:moveTo>
                  <a:lnTo>
                    <a:pt x="1054" y="590"/>
                  </a:lnTo>
                  <a:lnTo>
                    <a:pt x="1856" y="625"/>
                  </a:lnTo>
                  <a:lnTo>
                    <a:pt x="2436" y="545"/>
                  </a:lnTo>
                  <a:lnTo>
                    <a:pt x="3105" y="688"/>
                  </a:lnTo>
                  <a:lnTo>
                    <a:pt x="135" y="634"/>
                  </a:lnTo>
                  <a:cubicBezTo>
                    <a:pt x="135" y="634"/>
                    <a:pt x="1" y="385"/>
                    <a:pt x="37" y="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
            <p:cNvSpPr/>
            <p:nvPr/>
          </p:nvSpPr>
          <p:spPr>
            <a:xfrm>
              <a:off x="4715252" y="1787617"/>
              <a:ext cx="52929" cy="43996"/>
            </a:xfrm>
            <a:custGeom>
              <a:avLst/>
              <a:gdLst/>
              <a:ahLst/>
              <a:cxnLst/>
              <a:rect l="l" t="t" r="r" b="b"/>
              <a:pathLst>
                <a:path w="474" h="394" extrusionOk="0">
                  <a:moveTo>
                    <a:pt x="1" y="393"/>
                  </a:moveTo>
                  <a:lnTo>
                    <a:pt x="473" y="1"/>
                  </a:lnTo>
                  <a:lnTo>
                    <a:pt x="473" y="384"/>
                  </a:ln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
            <p:cNvSpPr/>
            <p:nvPr/>
          </p:nvSpPr>
          <p:spPr>
            <a:xfrm>
              <a:off x="4562827" y="2231941"/>
              <a:ext cx="613823" cy="71801"/>
            </a:xfrm>
            <a:custGeom>
              <a:avLst/>
              <a:gdLst/>
              <a:ahLst/>
              <a:cxnLst/>
              <a:rect l="l" t="t" r="r" b="b"/>
              <a:pathLst>
                <a:path w="5497" h="643" extrusionOk="0">
                  <a:moveTo>
                    <a:pt x="1" y="1"/>
                  </a:moveTo>
                  <a:cubicBezTo>
                    <a:pt x="1" y="1"/>
                    <a:pt x="955" y="447"/>
                    <a:pt x="1990" y="491"/>
                  </a:cubicBezTo>
                  <a:cubicBezTo>
                    <a:pt x="3016" y="536"/>
                    <a:pt x="3899" y="491"/>
                    <a:pt x="3899" y="491"/>
                  </a:cubicBezTo>
                  <a:lnTo>
                    <a:pt x="5496" y="643"/>
                  </a:lnTo>
                  <a:lnTo>
                    <a:pt x="99" y="580"/>
                  </a:lnTo>
                  <a:cubicBezTo>
                    <a:pt x="99" y="580"/>
                    <a:pt x="36" y="277"/>
                    <a:pt x="1" y="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
            <p:cNvSpPr/>
            <p:nvPr/>
          </p:nvSpPr>
          <p:spPr>
            <a:xfrm>
              <a:off x="2892286" y="914045"/>
              <a:ext cx="1120782" cy="139470"/>
            </a:xfrm>
            <a:custGeom>
              <a:avLst/>
              <a:gdLst/>
              <a:ahLst/>
              <a:cxnLst/>
              <a:rect l="l" t="t" r="r" b="b"/>
              <a:pathLst>
                <a:path w="10037" h="1249" extrusionOk="0">
                  <a:moveTo>
                    <a:pt x="3453" y="223"/>
                  </a:moveTo>
                  <a:cubicBezTo>
                    <a:pt x="1740" y="241"/>
                    <a:pt x="1053" y="178"/>
                    <a:pt x="1053" y="178"/>
                  </a:cubicBezTo>
                  <a:lnTo>
                    <a:pt x="1053" y="178"/>
                  </a:lnTo>
                  <a:cubicBezTo>
                    <a:pt x="1053" y="178"/>
                    <a:pt x="0" y="18"/>
                    <a:pt x="63" y="633"/>
                  </a:cubicBezTo>
                  <a:lnTo>
                    <a:pt x="63" y="633"/>
                  </a:lnTo>
                  <a:cubicBezTo>
                    <a:pt x="125" y="1249"/>
                    <a:pt x="7012" y="919"/>
                    <a:pt x="8074" y="874"/>
                  </a:cubicBezTo>
                  <a:lnTo>
                    <a:pt x="8074" y="874"/>
                  </a:lnTo>
                  <a:cubicBezTo>
                    <a:pt x="9144" y="830"/>
                    <a:pt x="10036" y="767"/>
                    <a:pt x="10036" y="767"/>
                  </a:cubicBezTo>
                  <a:lnTo>
                    <a:pt x="10036" y="767"/>
                  </a:lnTo>
                  <a:cubicBezTo>
                    <a:pt x="10036" y="767"/>
                    <a:pt x="9974" y="232"/>
                    <a:pt x="9135" y="54"/>
                  </a:cubicBezTo>
                  <a:lnTo>
                    <a:pt x="9135" y="54"/>
                  </a:lnTo>
                  <a:cubicBezTo>
                    <a:pt x="8966" y="18"/>
                    <a:pt x="8689" y="0"/>
                    <a:pt x="8341" y="0"/>
                  </a:cubicBezTo>
                  <a:lnTo>
                    <a:pt x="8341" y="0"/>
                  </a:lnTo>
                  <a:cubicBezTo>
                    <a:pt x="7048" y="0"/>
                    <a:pt x="4809" y="205"/>
                    <a:pt x="3453" y="223"/>
                  </a:cubicBezTo>
                </a:path>
              </a:pathLst>
            </a:custGeom>
            <a:gradFill>
              <a:gsLst>
                <a:gs pos="0">
                  <a:schemeClr val="accent6"/>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
            <p:cNvSpPr/>
            <p:nvPr/>
          </p:nvSpPr>
          <p:spPr>
            <a:xfrm>
              <a:off x="6578214" y="1913857"/>
              <a:ext cx="973384" cy="228243"/>
            </a:xfrm>
            <a:custGeom>
              <a:avLst/>
              <a:gdLst/>
              <a:ahLst/>
              <a:cxnLst/>
              <a:rect l="l" t="t" r="r" b="b"/>
              <a:pathLst>
                <a:path w="8717" h="2044" extrusionOk="0">
                  <a:moveTo>
                    <a:pt x="241" y="2043"/>
                  </a:moveTo>
                  <a:cubicBezTo>
                    <a:pt x="241" y="2043"/>
                    <a:pt x="99" y="553"/>
                    <a:pt x="4354" y="321"/>
                  </a:cubicBezTo>
                  <a:cubicBezTo>
                    <a:pt x="8600" y="98"/>
                    <a:pt x="8636" y="1775"/>
                    <a:pt x="8636" y="1775"/>
                  </a:cubicBezTo>
                  <a:cubicBezTo>
                    <a:pt x="8636" y="1775"/>
                    <a:pt x="8716" y="330"/>
                    <a:pt x="8484" y="161"/>
                  </a:cubicBezTo>
                  <a:cubicBezTo>
                    <a:pt x="8261" y="0"/>
                    <a:pt x="482" y="27"/>
                    <a:pt x="241" y="161"/>
                  </a:cubicBezTo>
                  <a:cubicBezTo>
                    <a:pt x="1" y="303"/>
                    <a:pt x="241" y="2043"/>
                    <a:pt x="241" y="204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
            <p:cNvSpPr/>
            <p:nvPr/>
          </p:nvSpPr>
          <p:spPr>
            <a:xfrm>
              <a:off x="4523956" y="948869"/>
              <a:ext cx="925591" cy="156443"/>
            </a:xfrm>
            <a:custGeom>
              <a:avLst/>
              <a:gdLst/>
              <a:ahLst/>
              <a:cxnLst/>
              <a:rect l="l" t="t" r="r" b="b"/>
              <a:pathLst>
                <a:path w="8289" h="1401" extrusionOk="0">
                  <a:moveTo>
                    <a:pt x="1" y="1401"/>
                  </a:moveTo>
                  <a:cubicBezTo>
                    <a:pt x="357" y="357"/>
                    <a:pt x="3783" y="785"/>
                    <a:pt x="5603" y="759"/>
                  </a:cubicBezTo>
                  <a:cubicBezTo>
                    <a:pt x="7423" y="741"/>
                    <a:pt x="8288" y="1151"/>
                    <a:pt x="8288" y="1151"/>
                  </a:cubicBezTo>
                  <a:lnTo>
                    <a:pt x="8190" y="580"/>
                  </a:lnTo>
                  <a:cubicBezTo>
                    <a:pt x="8190" y="580"/>
                    <a:pt x="4006" y="0"/>
                    <a:pt x="125" y="580"/>
                  </a:cubicBezTo>
                  <a:cubicBezTo>
                    <a:pt x="125" y="580"/>
                    <a:pt x="27" y="1098"/>
                    <a:pt x="1" y="140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
            <p:cNvSpPr/>
            <p:nvPr/>
          </p:nvSpPr>
          <p:spPr>
            <a:xfrm>
              <a:off x="5681619" y="1988841"/>
              <a:ext cx="479266" cy="336893"/>
            </a:xfrm>
            <a:custGeom>
              <a:avLst/>
              <a:gdLst/>
              <a:ahLst/>
              <a:cxnLst/>
              <a:rect l="l" t="t" r="r" b="b"/>
              <a:pathLst>
                <a:path w="4292" h="3017" extrusionOk="0">
                  <a:moveTo>
                    <a:pt x="0" y="2258"/>
                  </a:moveTo>
                  <a:cubicBezTo>
                    <a:pt x="0" y="2508"/>
                    <a:pt x="36" y="2802"/>
                    <a:pt x="250" y="2936"/>
                  </a:cubicBezTo>
                  <a:cubicBezTo>
                    <a:pt x="375" y="3016"/>
                    <a:pt x="526" y="3016"/>
                    <a:pt x="669" y="3016"/>
                  </a:cubicBezTo>
                  <a:cubicBezTo>
                    <a:pt x="1695" y="2980"/>
                    <a:pt x="2712" y="2704"/>
                    <a:pt x="3622" y="2222"/>
                  </a:cubicBezTo>
                  <a:cubicBezTo>
                    <a:pt x="3783" y="2142"/>
                    <a:pt x="3943" y="2044"/>
                    <a:pt x="4050" y="1901"/>
                  </a:cubicBezTo>
                  <a:cubicBezTo>
                    <a:pt x="4291" y="1571"/>
                    <a:pt x="4175" y="1080"/>
                    <a:pt x="3890" y="795"/>
                  </a:cubicBezTo>
                  <a:cubicBezTo>
                    <a:pt x="3604" y="500"/>
                    <a:pt x="3194" y="375"/>
                    <a:pt x="2801" y="277"/>
                  </a:cubicBezTo>
                  <a:cubicBezTo>
                    <a:pt x="2382" y="188"/>
                    <a:pt x="1954" y="126"/>
                    <a:pt x="1526" y="99"/>
                  </a:cubicBezTo>
                  <a:cubicBezTo>
                    <a:pt x="62" y="1"/>
                    <a:pt x="0" y="1027"/>
                    <a:pt x="0" y="225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
            <p:cNvSpPr/>
            <p:nvPr/>
          </p:nvSpPr>
          <p:spPr>
            <a:xfrm>
              <a:off x="5534107" y="1901183"/>
              <a:ext cx="973384" cy="228243"/>
            </a:xfrm>
            <a:custGeom>
              <a:avLst/>
              <a:gdLst/>
              <a:ahLst/>
              <a:cxnLst/>
              <a:rect l="l" t="t" r="r" b="b"/>
              <a:pathLst>
                <a:path w="8717" h="2044" extrusionOk="0">
                  <a:moveTo>
                    <a:pt x="242" y="2044"/>
                  </a:moveTo>
                  <a:cubicBezTo>
                    <a:pt x="242" y="2044"/>
                    <a:pt x="108" y="554"/>
                    <a:pt x="4354" y="331"/>
                  </a:cubicBezTo>
                  <a:cubicBezTo>
                    <a:pt x="8601" y="108"/>
                    <a:pt x="8636" y="1776"/>
                    <a:pt x="8636" y="1776"/>
                  </a:cubicBezTo>
                  <a:cubicBezTo>
                    <a:pt x="8636" y="1776"/>
                    <a:pt x="8717" y="331"/>
                    <a:pt x="8494" y="170"/>
                  </a:cubicBezTo>
                  <a:cubicBezTo>
                    <a:pt x="8271" y="1"/>
                    <a:pt x="491" y="28"/>
                    <a:pt x="242" y="170"/>
                  </a:cubicBezTo>
                  <a:cubicBezTo>
                    <a:pt x="1" y="304"/>
                    <a:pt x="242" y="2044"/>
                    <a:pt x="242" y="2044"/>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2">
  <p:cSld name="CUSTOM_12_1">
    <p:spTree>
      <p:nvGrpSpPr>
        <p:cNvPr id="1" name="Shape 2744"/>
        <p:cNvGrpSpPr/>
        <p:nvPr/>
      </p:nvGrpSpPr>
      <p:grpSpPr>
        <a:xfrm>
          <a:off x="0" y="0"/>
          <a:ext cx="0" cy="0"/>
          <a:chOff x="0" y="0"/>
          <a:chExt cx="0" cy="0"/>
        </a:xfrm>
      </p:grpSpPr>
      <p:grpSp>
        <p:nvGrpSpPr>
          <p:cNvPr id="2745" name="Google Shape;2745;p21"/>
          <p:cNvGrpSpPr/>
          <p:nvPr/>
        </p:nvGrpSpPr>
        <p:grpSpPr>
          <a:xfrm>
            <a:off x="-1637659" y="767406"/>
            <a:ext cx="2200593" cy="2086850"/>
            <a:chOff x="-1228534" y="1286806"/>
            <a:chExt cx="2200593" cy="2086850"/>
          </a:xfrm>
        </p:grpSpPr>
        <p:sp>
          <p:nvSpPr>
            <p:cNvPr id="2746" name="Google Shape;2746;p21"/>
            <p:cNvSpPr/>
            <p:nvPr/>
          </p:nvSpPr>
          <p:spPr>
            <a:xfrm>
              <a:off x="-1228534" y="1286806"/>
              <a:ext cx="2184400" cy="2086850"/>
            </a:xfrm>
            <a:custGeom>
              <a:avLst/>
              <a:gdLst/>
              <a:ahLst/>
              <a:cxnLst/>
              <a:rect l="l" t="t" r="r" b="b"/>
              <a:pathLst>
                <a:path w="87376" h="83474" extrusionOk="0">
                  <a:moveTo>
                    <a:pt x="38664" y="3011"/>
                  </a:moveTo>
                  <a:cubicBezTo>
                    <a:pt x="50570" y="1773"/>
                    <a:pt x="72890" y="-1211"/>
                    <a:pt x="80383" y="535"/>
                  </a:cubicBezTo>
                  <a:cubicBezTo>
                    <a:pt x="87876" y="2281"/>
                    <a:pt x="83051" y="9933"/>
                    <a:pt x="83622" y="13489"/>
                  </a:cubicBezTo>
                  <a:cubicBezTo>
                    <a:pt x="84194" y="17045"/>
                    <a:pt x="88003" y="20188"/>
                    <a:pt x="83812" y="21871"/>
                  </a:cubicBezTo>
                  <a:cubicBezTo>
                    <a:pt x="79621" y="23554"/>
                    <a:pt x="63969" y="21775"/>
                    <a:pt x="58476" y="23585"/>
                  </a:cubicBezTo>
                  <a:cubicBezTo>
                    <a:pt x="52983" y="25395"/>
                    <a:pt x="51269" y="30380"/>
                    <a:pt x="50856" y="32729"/>
                  </a:cubicBezTo>
                  <a:cubicBezTo>
                    <a:pt x="50443" y="35079"/>
                    <a:pt x="50189" y="36698"/>
                    <a:pt x="55999" y="37682"/>
                  </a:cubicBezTo>
                  <a:cubicBezTo>
                    <a:pt x="61809" y="38666"/>
                    <a:pt x="81113" y="36508"/>
                    <a:pt x="85717" y="38635"/>
                  </a:cubicBezTo>
                  <a:cubicBezTo>
                    <a:pt x="90321" y="40762"/>
                    <a:pt x="83908" y="46890"/>
                    <a:pt x="83622" y="50446"/>
                  </a:cubicBezTo>
                  <a:cubicBezTo>
                    <a:pt x="83336" y="54002"/>
                    <a:pt x="89210" y="57971"/>
                    <a:pt x="84003" y="59971"/>
                  </a:cubicBezTo>
                  <a:cubicBezTo>
                    <a:pt x="78796" y="61971"/>
                    <a:pt x="56317" y="59463"/>
                    <a:pt x="52380" y="62447"/>
                  </a:cubicBezTo>
                  <a:cubicBezTo>
                    <a:pt x="48443" y="65432"/>
                    <a:pt x="61365" y="74513"/>
                    <a:pt x="60381" y="77878"/>
                  </a:cubicBezTo>
                  <a:cubicBezTo>
                    <a:pt x="59397" y="81244"/>
                    <a:pt x="51999" y="82291"/>
                    <a:pt x="46474" y="82640"/>
                  </a:cubicBezTo>
                  <a:cubicBezTo>
                    <a:pt x="40950" y="82989"/>
                    <a:pt x="34822" y="85402"/>
                    <a:pt x="27234" y="79973"/>
                  </a:cubicBezTo>
                  <a:cubicBezTo>
                    <a:pt x="19646" y="74544"/>
                    <a:pt x="3993" y="62067"/>
                    <a:pt x="945" y="50065"/>
                  </a:cubicBezTo>
                  <a:cubicBezTo>
                    <a:pt x="-2103" y="38064"/>
                    <a:pt x="2660" y="15806"/>
                    <a:pt x="8946" y="7964"/>
                  </a:cubicBezTo>
                  <a:cubicBezTo>
                    <a:pt x="15233" y="122"/>
                    <a:pt x="26758" y="4249"/>
                    <a:pt x="38664" y="3011"/>
                  </a:cubicBezTo>
                  <a:close/>
                </a:path>
              </a:pathLst>
            </a:custGeom>
            <a:gradFill>
              <a:gsLst>
                <a:gs pos="0">
                  <a:schemeClr val="accent6"/>
                </a:gs>
                <a:gs pos="100000">
                  <a:schemeClr val="accent5"/>
                </a:gs>
              </a:gsLst>
              <a:lin ang="5400012" scaled="0"/>
            </a:gradFill>
            <a:ln>
              <a:noFill/>
            </a:ln>
          </p:spPr>
        </p:sp>
        <p:grpSp>
          <p:nvGrpSpPr>
            <p:cNvPr id="2747" name="Google Shape;2747;p21"/>
            <p:cNvGrpSpPr/>
            <p:nvPr/>
          </p:nvGrpSpPr>
          <p:grpSpPr>
            <a:xfrm>
              <a:off x="-592494" y="1854088"/>
              <a:ext cx="950360" cy="385571"/>
              <a:chOff x="-550144" y="1854088"/>
              <a:chExt cx="950360" cy="385571"/>
            </a:xfrm>
          </p:grpSpPr>
          <p:sp>
            <p:nvSpPr>
              <p:cNvPr id="2748" name="Google Shape;2748;p21"/>
              <p:cNvSpPr/>
              <p:nvPr/>
            </p:nvSpPr>
            <p:spPr>
              <a:xfrm>
                <a:off x="-550144" y="1854088"/>
                <a:ext cx="950360" cy="385571"/>
              </a:xfrm>
              <a:custGeom>
                <a:avLst/>
                <a:gdLst/>
                <a:ahLst/>
                <a:cxnLst/>
                <a:rect l="l" t="t" r="r" b="b"/>
                <a:pathLst>
                  <a:path w="8511" h="3453" extrusionOk="0">
                    <a:moveTo>
                      <a:pt x="232" y="54"/>
                    </a:moveTo>
                    <a:cubicBezTo>
                      <a:pt x="0" y="1089"/>
                      <a:pt x="9" y="2347"/>
                      <a:pt x="232" y="3373"/>
                    </a:cubicBezTo>
                    <a:lnTo>
                      <a:pt x="232" y="3373"/>
                    </a:lnTo>
                    <a:cubicBezTo>
                      <a:pt x="2917" y="3453"/>
                      <a:pt x="5603" y="3453"/>
                      <a:pt x="8288" y="3373"/>
                    </a:cubicBezTo>
                    <a:lnTo>
                      <a:pt x="8288" y="3373"/>
                    </a:lnTo>
                    <a:cubicBezTo>
                      <a:pt x="8511" y="2347"/>
                      <a:pt x="8511" y="1089"/>
                      <a:pt x="8288" y="54"/>
                    </a:cubicBezTo>
                    <a:lnTo>
                      <a:pt x="8288" y="54"/>
                    </a:lnTo>
                    <a:cubicBezTo>
                      <a:pt x="6941" y="18"/>
                      <a:pt x="5603" y="1"/>
                      <a:pt x="4256" y="1"/>
                    </a:cubicBezTo>
                    <a:lnTo>
                      <a:pt x="4256" y="1"/>
                    </a:lnTo>
                    <a:cubicBezTo>
                      <a:pt x="2917" y="1"/>
                      <a:pt x="1570" y="18"/>
                      <a:pt x="232" y="54"/>
                    </a:cubicBezTo>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21"/>
              <p:cNvSpPr/>
              <p:nvPr/>
            </p:nvSpPr>
            <p:spPr>
              <a:xfrm>
                <a:off x="-470819" y="1859538"/>
                <a:ext cx="479266" cy="336893"/>
              </a:xfrm>
              <a:custGeom>
                <a:avLst/>
                <a:gdLst/>
                <a:ahLst/>
                <a:cxnLst/>
                <a:rect l="l" t="t" r="r" b="b"/>
                <a:pathLst>
                  <a:path w="4292" h="3017" extrusionOk="0">
                    <a:moveTo>
                      <a:pt x="0" y="2258"/>
                    </a:moveTo>
                    <a:cubicBezTo>
                      <a:pt x="0" y="2508"/>
                      <a:pt x="36" y="2802"/>
                      <a:pt x="250" y="2936"/>
                    </a:cubicBezTo>
                    <a:cubicBezTo>
                      <a:pt x="375" y="3016"/>
                      <a:pt x="527" y="3016"/>
                      <a:pt x="678" y="3016"/>
                    </a:cubicBezTo>
                    <a:cubicBezTo>
                      <a:pt x="1704" y="2980"/>
                      <a:pt x="2721" y="2713"/>
                      <a:pt x="3622" y="2231"/>
                    </a:cubicBezTo>
                    <a:cubicBezTo>
                      <a:pt x="3783" y="2142"/>
                      <a:pt x="3943" y="2044"/>
                      <a:pt x="4050" y="1901"/>
                    </a:cubicBezTo>
                    <a:cubicBezTo>
                      <a:pt x="4291" y="1580"/>
                      <a:pt x="4175" y="1080"/>
                      <a:pt x="3890" y="795"/>
                    </a:cubicBezTo>
                    <a:cubicBezTo>
                      <a:pt x="3604" y="500"/>
                      <a:pt x="3203" y="375"/>
                      <a:pt x="2801" y="286"/>
                    </a:cubicBezTo>
                    <a:cubicBezTo>
                      <a:pt x="2382" y="188"/>
                      <a:pt x="1963" y="126"/>
                      <a:pt x="1526" y="99"/>
                    </a:cubicBezTo>
                    <a:cubicBezTo>
                      <a:pt x="72" y="1"/>
                      <a:pt x="0" y="1027"/>
                      <a:pt x="0" y="225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21"/>
              <p:cNvSpPr/>
              <p:nvPr/>
            </p:nvSpPr>
            <p:spPr>
              <a:xfrm>
                <a:off x="23780" y="2003100"/>
                <a:ext cx="247226" cy="172411"/>
              </a:xfrm>
              <a:custGeom>
                <a:avLst/>
                <a:gdLst/>
                <a:ahLst/>
                <a:cxnLst/>
                <a:rect l="l" t="t" r="r" b="b"/>
                <a:pathLst>
                  <a:path w="2214" h="1544" extrusionOk="0">
                    <a:moveTo>
                      <a:pt x="1143" y="134"/>
                    </a:moveTo>
                    <a:cubicBezTo>
                      <a:pt x="1277" y="62"/>
                      <a:pt x="1428" y="0"/>
                      <a:pt x="1589" y="0"/>
                    </a:cubicBezTo>
                    <a:cubicBezTo>
                      <a:pt x="1963" y="9"/>
                      <a:pt x="2213" y="473"/>
                      <a:pt x="2106" y="830"/>
                    </a:cubicBezTo>
                    <a:cubicBezTo>
                      <a:pt x="1990" y="1187"/>
                      <a:pt x="1616" y="1418"/>
                      <a:pt x="1250" y="1481"/>
                    </a:cubicBezTo>
                    <a:cubicBezTo>
                      <a:pt x="929" y="1526"/>
                      <a:pt x="126" y="1543"/>
                      <a:pt x="63" y="1124"/>
                    </a:cubicBezTo>
                    <a:cubicBezTo>
                      <a:pt x="1" y="723"/>
                      <a:pt x="866" y="268"/>
                      <a:pt x="1143" y="13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51" name="Google Shape;2751;p21"/>
            <p:cNvSpPr/>
            <p:nvPr/>
          </p:nvSpPr>
          <p:spPr>
            <a:xfrm>
              <a:off x="-622781" y="1863069"/>
              <a:ext cx="84865" cy="72917"/>
            </a:xfrm>
            <a:custGeom>
              <a:avLst/>
              <a:gdLst/>
              <a:ahLst/>
              <a:cxnLst/>
              <a:rect l="l" t="t" r="r" b="b"/>
              <a:pathLst>
                <a:path w="760" h="653" extrusionOk="0">
                  <a:moveTo>
                    <a:pt x="509" y="63"/>
                  </a:moveTo>
                  <a:cubicBezTo>
                    <a:pt x="340" y="1"/>
                    <a:pt x="135" y="81"/>
                    <a:pt x="63" y="242"/>
                  </a:cubicBezTo>
                  <a:cubicBezTo>
                    <a:pt x="1" y="411"/>
                    <a:pt x="108" y="625"/>
                    <a:pt x="286" y="652"/>
                  </a:cubicBezTo>
                  <a:cubicBezTo>
                    <a:pt x="313" y="652"/>
                    <a:pt x="340" y="652"/>
                    <a:pt x="367" y="652"/>
                  </a:cubicBezTo>
                  <a:cubicBezTo>
                    <a:pt x="411" y="652"/>
                    <a:pt x="465" y="652"/>
                    <a:pt x="509" y="634"/>
                  </a:cubicBezTo>
                  <a:cubicBezTo>
                    <a:pt x="643" y="599"/>
                    <a:pt x="741" y="465"/>
                    <a:pt x="750" y="331"/>
                  </a:cubicBezTo>
                  <a:cubicBezTo>
                    <a:pt x="759" y="197"/>
                    <a:pt x="670" y="54"/>
                    <a:pt x="536" y="1"/>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21"/>
            <p:cNvSpPr/>
            <p:nvPr/>
          </p:nvSpPr>
          <p:spPr>
            <a:xfrm>
              <a:off x="-176448" y="2254574"/>
              <a:ext cx="373631" cy="37966"/>
            </a:xfrm>
            <a:custGeom>
              <a:avLst/>
              <a:gdLst/>
              <a:ahLst/>
              <a:cxnLst/>
              <a:rect l="l" t="t" r="r" b="b"/>
              <a:pathLst>
                <a:path w="3346" h="340" extrusionOk="0">
                  <a:moveTo>
                    <a:pt x="2240" y="36"/>
                  </a:moveTo>
                  <a:cubicBezTo>
                    <a:pt x="1517" y="1"/>
                    <a:pt x="580" y="45"/>
                    <a:pt x="295" y="126"/>
                  </a:cubicBezTo>
                  <a:cubicBezTo>
                    <a:pt x="1" y="215"/>
                    <a:pt x="491" y="322"/>
                    <a:pt x="1258" y="340"/>
                  </a:cubicBezTo>
                  <a:cubicBezTo>
                    <a:pt x="1374" y="340"/>
                    <a:pt x="1490" y="340"/>
                    <a:pt x="1606" y="340"/>
                  </a:cubicBezTo>
                  <a:cubicBezTo>
                    <a:pt x="1829" y="340"/>
                    <a:pt x="2052" y="340"/>
                    <a:pt x="2266" y="331"/>
                  </a:cubicBezTo>
                  <a:cubicBezTo>
                    <a:pt x="2846" y="313"/>
                    <a:pt x="3283" y="242"/>
                    <a:pt x="3310" y="170"/>
                  </a:cubicBezTo>
                  <a:cubicBezTo>
                    <a:pt x="3346" y="99"/>
                    <a:pt x="2953" y="28"/>
                    <a:pt x="2391" y="1"/>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53" name="Google Shape;2753;p21"/>
            <p:cNvGrpSpPr/>
            <p:nvPr/>
          </p:nvGrpSpPr>
          <p:grpSpPr>
            <a:xfrm>
              <a:off x="-11713" y="1335671"/>
              <a:ext cx="950471" cy="431406"/>
              <a:chOff x="-1983688" y="2278471"/>
              <a:chExt cx="950471" cy="431406"/>
            </a:xfrm>
          </p:grpSpPr>
          <p:sp>
            <p:nvSpPr>
              <p:cNvPr id="2754" name="Google Shape;2754;p21"/>
              <p:cNvSpPr/>
              <p:nvPr/>
            </p:nvSpPr>
            <p:spPr>
              <a:xfrm>
                <a:off x="-1983688" y="23243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21"/>
              <p:cNvSpPr/>
              <p:nvPr/>
            </p:nvSpPr>
            <p:spPr>
              <a:xfrm>
                <a:off x="-1980542" y="2278471"/>
                <a:ext cx="427454" cy="207362"/>
              </a:xfrm>
              <a:custGeom>
                <a:avLst/>
                <a:gdLst/>
                <a:ahLst/>
                <a:cxnLst/>
                <a:rect l="l" t="t" r="r" b="b"/>
                <a:pathLst>
                  <a:path w="3828" h="1857" extrusionOk="0">
                    <a:moveTo>
                      <a:pt x="3828" y="447"/>
                    </a:moveTo>
                    <a:cubicBezTo>
                      <a:pt x="643" y="634"/>
                      <a:pt x="36" y="1856"/>
                      <a:pt x="36" y="1856"/>
                    </a:cubicBezTo>
                    <a:cubicBezTo>
                      <a:pt x="36" y="1856"/>
                      <a:pt x="1" y="929"/>
                      <a:pt x="197" y="465"/>
                    </a:cubicBezTo>
                    <a:cubicBezTo>
                      <a:pt x="402" y="1"/>
                      <a:pt x="3828" y="447"/>
                      <a:pt x="3828" y="447"/>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21"/>
              <p:cNvSpPr/>
              <p:nvPr/>
            </p:nvSpPr>
            <p:spPr>
              <a:xfrm>
                <a:off x="-1439626" y="2403091"/>
                <a:ext cx="219310" cy="266991"/>
              </a:xfrm>
              <a:custGeom>
                <a:avLst/>
                <a:gdLst/>
                <a:ahLst/>
                <a:cxnLst/>
                <a:rect l="l" t="t" r="r" b="b"/>
                <a:pathLst>
                  <a:path w="1964" h="2391" extrusionOk="0">
                    <a:moveTo>
                      <a:pt x="946" y="268"/>
                    </a:moveTo>
                    <a:cubicBezTo>
                      <a:pt x="697" y="241"/>
                      <a:pt x="447" y="384"/>
                      <a:pt x="295" y="580"/>
                    </a:cubicBezTo>
                    <a:cubicBezTo>
                      <a:pt x="143" y="785"/>
                      <a:pt x="81" y="1035"/>
                      <a:pt x="45" y="1285"/>
                    </a:cubicBezTo>
                    <a:cubicBezTo>
                      <a:pt x="19" y="1481"/>
                      <a:pt x="1" y="1686"/>
                      <a:pt x="63" y="1882"/>
                    </a:cubicBezTo>
                    <a:cubicBezTo>
                      <a:pt x="117" y="2070"/>
                      <a:pt x="250" y="2248"/>
                      <a:pt x="447" y="2311"/>
                    </a:cubicBezTo>
                    <a:cubicBezTo>
                      <a:pt x="670" y="2391"/>
                      <a:pt x="911" y="2293"/>
                      <a:pt x="1116" y="2168"/>
                    </a:cubicBezTo>
                    <a:cubicBezTo>
                      <a:pt x="1517" y="1927"/>
                      <a:pt x="1847" y="1534"/>
                      <a:pt x="1910" y="1071"/>
                    </a:cubicBezTo>
                    <a:cubicBezTo>
                      <a:pt x="1963" y="598"/>
                      <a:pt x="1669" y="80"/>
                      <a:pt x="1214"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21"/>
              <p:cNvSpPr/>
              <p:nvPr/>
            </p:nvSpPr>
            <p:spPr>
              <a:xfrm>
                <a:off x="-1249346" y="2409010"/>
                <a:ext cx="131653" cy="251135"/>
              </a:xfrm>
              <a:custGeom>
                <a:avLst/>
                <a:gdLst/>
                <a:ahLst/>
                <a:cxnLst/>
                <a:rect l="l" t="t" r="r" b="b"/>
                <a:pathLst>
                  <a:path w="1179" h="2249" extrusionOk="0">
                    <a:moveTo>
                      <a:pt x="527" y="224"/>
                    </a:moveTo>
                    <a:cubicBezTo>
                      <a:pt x="170" y="679"/>
                      <a:pt x="1" y="1267"/>
                      <a:pt x="45" y="1847"/>
                    </a:cubicBezTo>
                    <a:cubicBezTo>
                      <a:pt x="63" y="2008"/>
                      <a:pt x="134" y="2213"/>
                      <a:pt x="295" y="2240"/>
                    </a:cubicBezTo>
                    <a:cubicBezTo>
                      <a:pt x="384" y="2249"/>
                      <a:pt x="473" y="2195"/>
                      <a:pt x="554" y="2142"/>
                    </a:cubicBezTo>
                    <a:cubicBezTo>
                      <a:pt x="875" y="1910"/>
                      <a:pt x="1098" y="1526"/>
                      <a:pt x="1142" y="1116"/>
                    </a:cubicBezTo>
                    <a:cubicBezTo>
                      <a:pt x="1178" y="714"/>
                      <a:pt x="1044" y="295"/>
                      <a:pt x="768"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21"/>
              <p:cNvSpPr/>
              <p:nvPr/>
            </p:nvSpPr>
            <p:spPr>
              <a:xfrm>
                <a:off x="-1969598" y="2636141"/>
                <a:ext cx="613823" cy="71801"/>
              </a:xfrm>
              <a:custGeom>
                <a:avLst/>
                <a:gdLst/>
                <a:ahLst/>
                <a:cxnLst/>
                <a:rect l="l" t="t" r="r" b="b"/>
                <a:pathLst>
                  <a:path w="5497" h="643" extrusionOk="0">
                    <a:moveTo>
                      <a:pt x="1" y="1"/>
                    </a:moveTo>
                    <a:cubicBezTo>
                      <a:pt x="1" y="1"/>
                      <a:pt x="955" y="447"/>
                      <a:pt x="1990" y="491"/>
                    </a:cubicBezTo>
                    <a:cubicBezTo>
                      <a:pt x="3016" y="536"/>
                      <a:pt x="3899" y="491"/>
                      <a:pt x="3899" y="491"/>
                    </a:cubicBezTo>
                    <a:lnTo>
                      <a:pt x="5496" y="643"/>
                    </a:lnTo>
                    <a:lnTo>
                      <a:pt x="99" y="580"/>
                    </a:lnTo>
                    <a:cubicBezTo>
                      <a:pt x="99" y="580"/>
                      <a:pt x="36" y="277"/>
                      <a:pt x="1" y="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59" name="Google Shape;2759;p21"/>
            <p:cNvGrpSpPr/>
            <p:nvPr/>
          </p:nvGrpSpPr>
          <p:grpSpPr>
            <a:xfrm>
              <a:off x="-1325" y="2318050"/>
              <a:ext cx="973384" cy="391827"/>
              <a:chOff x="41025" y="2318050"/>
              <a:chExt cx="973384" cy="391827"/>
            </a:xfrm>
          </p:grpSpPr>
          <p:sp>
            <p:nvSpPr>
              <p:cNvPr id="2760" name="Google Shape;2760;p21"/>
              <p:cNvSpPr/>
              <p:nvPr/>
            </p:nvSpPr>
            <p:spPr>
              <a:xfrm>
                <a:off x="60436" y="23243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21"/>
              <p:cNvSpPr/>
              <p:nvPr/>
            </p:nvSpPr>
            <p:spPr>
              <a:xfrm>
                <a:off x="156320" y="2449880"/>
                <a:ext cx="248120" cy="172411"/>
              </a:xfrm>
              <a:custGeom>
                <a:avLst/>
                <a:gdLst/>
                <a:ahLst/>
                <a:cxnLst/>
                <a:rect l="l" t="t" r="r" b="b"/>
                <a:pathLst>
                  <a:path w="2222" h="1544" extrusionOk="0">
                    <a:moveTo>
                      <a:pt x="1142" y="134"/>
                    </a:moveTo>
                    <a:cubicBezTo>
                      <a:pt x="1285" y="63"/>
                      <a:pt x="1428" y="0"/>
                      <a:pt x="1588" y="0"/>
                    </a:cubicBezTo>
                    <a:cubicBezTo>
                      <a:pt x="1963" y="9"/>
                      <a:pt x="2222" y="473"/>
                      <a:pt x="2106" y="830"/>
                    </a:cubicBezTo>
                    <a:cubicBezTo>
                      <a:pt x="1990" y="1187"/>
                      <a:pt x="1624" y="1419"/>
                      <a:pt x="1249" y="1481"/>
                    </a:cubicBezTo>
                    <a:cubicBezTo>
                      <a:pt x="928" y="1526"/>
                      <a:pt x="134" y="1544"/>
                      <a:pt x="63" y="1124"/>
                    </a:cubicBezTo>
                    <a:cubicBezTo>
                      <a:pt x="0" y="723"/>
                      <a:pt x="874" y="268"/>
                      <a:pt x="1142" y="13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21"/>
              <p:cNvSpPr/>
              <p:nvPr/>
            </p:nvSpPr>
            <p:spPr>
              <a:xfrm>
                <a:off x="41025" y="2318050"/>
                <a:ext cx="973384" cy="228248"/>
              </a:xfrm>
              <a:custGeom>
                <a:avLst/>
                <a:gdLst/>
                <a:ahLst/>
                <a:cxnLst/>
                <a:rect l="l" t="t" r="r" b="b"/>
                <a:pathLst>
                  <a:path w="8717" h="2044" extrusionOk="0">
                    <a:moveTo>
                      <a:pt x="241" y="2043"/>
                    </a:moveTo>
                    <a:cubicBezTo>
                      <a:pt x="241" y="2043"/>
                      <a:pt x="99" y="553"/>
                      <a:pt x="4354" y="321"/>
                    </a:cubicBezTo>
                    <a:cubicBezTo>
                      <a:pt x="8600" y="98"/>
                      <a:pt x="8636" y="1775"/>
                      <a:pt x="8636" y="1775"/>
                    </a:cubicBezTo>
                    <a:cubicBezTo>
                      <a:pt x="8636" y="1775"/>
                      <a:pt x="8716" y="330"/>
                      <a:pt x="8484" y="161"/>
                    </a:cubicBezTo>
                    <a:cubicBezTo>
                      <a:pt x="8261" y="0"/>
                      <a:pt x="482" y="27"/>
                      <a:pt x="241" y="161"/>
                    </a:cubicBezTo>
                    <a:cubicBezTo>
                      <a:pt x="1" y="303"/>
                      <a:pt x="241" y="2043"/>
                      <a:pt x="241" y="204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63" name="Google Shape;2763;p21"/>
            <p:cNvGrpSpPr/>
            <p:nvPr/>
          </p:nvGrpSpPr>
          <p:grpSpPr>
            <a:xfrm>
              <a:off x="-652593" y="2788270"/>
              <a:ext cx="973384" cy="424552"/>
              <a:chOff x="-998318" y="2305383"/>
              <a:chExt cx="973384" cy="424552"/>
            </a:xfrm>
          </p:grpSpPr>
          <p:sp>
            <p:nvSpPr>
              <p:cNvPr id="2764" name="Google Shape;2764;p21"/>
              <p:cNvSpPr/>
              <p:nvPr/>
            </p:nvSpPr>
            <p:spPr>
              <a:xfrm>
                <a:off x="-982507" y="2324306"/>
                <a:ext cx="949466" cy="385571"/>
              </a:xfrm>
              <a:custGeom>
                <a:avLst/>
                <a:gdLst/>
                <a:ahLst/>
                <a:cxnLst/>
                <a:rect l="l" t="t" r="r" b="b"/>
                <a:pathLst>
                  <a:path w="8503" h="3453" extrusionOk="0">
                    <a:moveTo>
                      <a:pt x="223" y="54"/>
                    </a:moveTo>
                    <a:cubicBezTo>
                      <a:pt x="0" y="1089"/>
                      <a:pt x="0" y="2346"/>
                      <a:pt x="223" y="3372"/>
                    </a:cubicBezTo>
                    <a:lnTo>
                      <a:pt x="223" y="3372"/>
                    </a:lnTo>
                    <a:cubicBezTo>
                      <a:pt x="2909" y="3453"/>
                      <a:pt x="5594" y="3453"/>
                      <a:pt x="8279" y="3372"/>
                    </a:cubicBezTo>
                    <a:lnTo>
                      <a:pt x="8279" y="3372"/>
                    </a:lnTo>
                    <a:cubicBezTo>
                      <a:pt x="8502" y="2346"/>
                      <a:pt x="8502" y="1089"/>
                      <a:pt x="8279" y="54"/>
                    </a:cubicBezTo>
                    <a:lnTo>
                      <a:pt x="8279" y="54"/>
                    </a:lnTo>
                    <a:cubicBezTo>
                      <a:pt x="6941" y="18"/>
                      <a:pt x="5594" y="0"/>
                      <a:pt x="4256" y="0"/>
                    </a:cubicBezTo>
                    <a:lnTo>
                      <a:pt x="4256" y="0"/>
                    </a:lnTo>
                    <a:cubicBezTo>
                      <a:pt x="2909" y="0"/>
                      <a:pt x="1562" y="18"/>
                      <a:pt x="223"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21"/>
              <p:cNvSpPr/>
              <p:nvPr/>
            </p:nvSpPr>
            <p:spPr>
              <a:xfrm>
                <a:off x="-850806" y="2393041"/>
                <a:ext cx="479266" cy="336893"/>
              </a:xfrm>
              <a:custGeom>
                <a:avLst/>
                <a:gdLst/>
                <a:ahLst/>
                <a:cxnLst/>
                <a:rect l="l" t="t" r="r" b="b"/>
                <a:pathLst>
                  <a:path w="4292" h="3017" extrusionOk="0">
                    <a:moveTo>
                      <a:pt x="0" y="2258"/>
                    </a:moveTo>
                    <a:cubicBezTo>
                      <a:pt x="0" y="2508"/>
                      <a:pt x="36" y="2802"/>
                      <a:pt x="250" y="2936"/>
                    </a:cubicBezTo>
                    <a:cubicBezTo>
                      <a:pt x="375" y="3016"/>
                      <a:pt x="526" y="3016"/>
                      <a:pt x="669" y="3016"/>
                    </a:cubicBezTo>
                    <a:cubicBezTo>
                      <a:pt x="1695" y="2980"/>
                      <a:pt x="2712" y="2704"/>
                      <a:pt x="3622" y="2222"/>
                    </a:cubicBezTo>
                    <a:cubicBezTo>
                      <a:pt x="3783" y="2142"/>
                      <a:pt x="3943" y="2044"/>
                      <a:pt x="4050" y="1901"/>
                    </a:cubicBezTo>
                    <a:cubicBezTo>
                      <a:pt x="4291" y="1571"/>
                      <a:pt x="4175" y="1080"/>
                      <a:pt x="3890" y="795"/>
                    </a:cubicBezTo>
                    <a:cubicBezTo>
                      <a:pt x="3604" y="500"/>
                      <a:pt x="3194" y="375"/>
                      <a:pt x="2801" y="277"/>
                    </a:cubicBezTo>
                    <a:cubicBezTo>
                      <a:pt x="2382" y="188"/>
                      <a:pt x="1954" y="126"/>
                      <a:pt x="1526" y="99"/>
                    </a:cubicBezTo>
                    <a:cubicBezTo>
                      <a:pt x="62" y="1"/>
                      <a:pt x="0" y="1027"/>
                      <a:pt x="0" y="225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21"/>
              <p:cNvSpPr/>
              <p:nvPr/>
            </p:nvSpPr>
            <p:spPr>
              <a:xfrm>
                <a:off x="-998318" y="2305383"/>
                <a:ext cx="973384" cy="228243"/>
              </a:xfrm>
              <a:custGeom>
                <a:avLst/>
                <a:gdLst/>
                <a:ahLst/>
                <a:cxnLst/>
                <a:rect l="l" t="t" r="r" b="b"/>
                <a:pathLst>
                  <a:path w="8717" h="2044" extrusionOk="0">
                    <a:moveTo>
                      <a:pt x="242" y="2044"/>
                    </a:moveTo>
                    <a:cubicBezTo>
                      <a:pt x="242" y="2044"/>
                      <a:pt x="108" y="554"/>
                      <a:pt x="4354" y="331"/>
                    </a:cubicBezTo>
                    <a:cubicBezTo>
                      <a:pt x="8601" y="108"/>
                      <a:pt x="8636" y="1776"/>
                      <a:pt x="8636" y="1776"/>
                    </a:cubicBezTo>
                    <a:cubicBezTo>
                      <a:pt x="8636" y="1776"/>
                      <a:pt x="8717" y="331"/>
                      <a:pt x="8494" y="170"/>
                    </a:cubicBezTo>
                    <a:cubicBezTo>
                      <a:pt x="8271" y="1"/>
                      <a:pt x="491" y="28"/>
                      <a:pt x="242" y="170"/>
                    </a:cubicBezTo>
                    <a:cubicBezTo>
                      <a:pt x="1" y="304"/>
                      <a:pt x="242" y="2044"/>
                      <a:pt x="242" y="2044"/>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767" name="Google Shape;2767;p21"/>
          <p:cNvGrpSpPr/>
          <p:nvPr/>
        </p:nvGrpSpPr>
        <p:grpSpPr>
          <a:xfrm>
            <a:off x="8493040" y="136066"/>
            <a:ext cx="1289235" cy="1482559"/>
            <a:chOff x="8493040" y="1300016"/>
            <a:chExt cx="1289235" cy="1482559"/>
          </a:xfrm>
        </p:grpSpPr>
        <p:grpSp>
          <p:nvGrpSpPr>
            <p:cNvPr id="2768" name="Google Shape;2768;p21"/>
            <p:cNvGrpSpPr/>
            <p:nvPr/>
          </p:nvGrpSpPr>
          <p:grpSpPr>
            <a:xfrm flipH="1">
              <a:off x="8493040" y="1300016"/>
              <a:ext cx="1289235" cy="1482559"/>
              <a:chOff x="-813571" y="1594445"/>
              <a:chExt cx="1289235" cy="1482559"/>
            </a:xfrm>
          </p:grpSpPr>
          <p:sp>
            <p:nvSpPr>
              <p:cNvPr id="2769" name="Google Shape;2769;p21"/>
              <p:cNvSpPr/>
              <p:nvPr/>
            </p:nvSpPr>
            <p:spPr>
              <a:xfrm>
                <a:off x="-813571" y="1870204"/>
                <a:ext cx="1269550" cy="1206800"/>
              </a:xfrm>
              <a:custGeom>
                <a:avLst/>
                <a:gdLst/>
                <a:ahLst/>
                <a:cxnLst/>
                <a:rect l="l" t="t" r="r" b="b"/>
                <a:pathLst>
                  <a:path w="50782" h="48272" extrusionOk="0">
                    <a:moveTo>
                      <a:pt x="43000" y="1057"/>
                    </a:moveTo>
                    <a:cubicBezTo>
                      <a:pt x="51019" y="1348"/>
                      <a:pt x="50400" y="4713"/>
                      <a:pt x="50412" y="6298"/>
                    </a:cubicBezTo>
                    <a:cubicBezTo>
                      <a:pt x="50425" y="7883"/>
                      <a:pt x="44323" y="7608"/>
                      <a:pt x="43075" y="10565"/>
                    </a:cubicBezTo>
                    <a:cubicBezTo>
                      <a:pt x="41827" y="13522"/>
                      <a:pt x="41741" y="20835"/>
                      <a:pt x="42926" y="24042"/>
                    </a:cubicBezTo>
                    <a:cubicBezTo>
                      <a:pt x="44112" y="27249"/>
                      <a:pt x="49677" y="27748"/>
                      <a:pt x="50188" y="29807"/>
                    </a:cubicBezTo>
                    <a:cubicBezTo>
                      <a:pt x="50700" y="31866"/>
                      <a:pt x="46245" y="33675"/>
                      <a:pt x="45995" y="36395"/>
                    </a:cubicBezTo>
                    <a:cubicBezTo>
                      <a:pt x="45745" y="39115"/>
                      <a:pt x="54729" y="44830"/>
                      <a:pt x="48690" y="46128"/>
                    </a:cubicBezTo>
                    <a:cubicBezTo>
                      <a:pt x="42651" y="47426"/>
                      <a:pt x="17491" y="51110"/>
                      <a:pt x="9759" y="44181"/>
                    </a:cubicBezTo>
                    <a:cubicBezTo>
                      <a:pt x="2027" y="37252"/>
                      <a:pt x="-3244" y="11739"/>
                      <a:pt x="2296" y="4552"/>
                    </a:cubicBezTo>
                    <a:cubicBezTo>
                      <a:pt x="7836" y="-2635"/>
                      <a:pt x="34981" y="766"/>
                      <a:pt x="43000" y="1057"/>
                    </a:cubicBezTo>
                    <a:close/>
                  </a:path>
                </a:pathLst>
              </a:custGeom>
              <a:gradFill>
                <a:gsLst>
                  <a:gs pos="0">
                    <a:schemeClr val="accent6"/>
                  </a:gs>
                  <a:gs pos="100000">
                    <a:schemeClr val="accent5"/>
                  </a:gs>
                </a:gsLst>
                <a:lin ang="5400700" scaled="0"/>
              </a:gradFill>
              <a:ln>
                <a:noFill/>
              </a:ln>
            </p:spPr>
          </p:sp>
          <p:grpSp>
            <p:nvGrpSpPr>
              <p:cNvPr id="2770" name="Google Shape;2770;p21"/>
              <p:cNvGrpSpPr/>
              <p:nvPr/>
            </p:nvGrpSpPr>
            <p:grpSpPr>
              <a:xfrm>
                <a:off x="-664561" y="2116357"/>
                <a:ext cx="973384" cy="391820"/>
                <a:chOff x="45789" y="2318057"/>
                <a:chExt cx="973384" cy="391820"/>
              </a:xfrm>
            </p:grpSpPr>
            <p:sp>
              <p:nvSpPr>
                <p:cNvPr id="2771" name="Google Shape;2771;p21"/>
                <p:cNvSpPr/>
                <p:nvPr/>
              </p:nvSpPr>
              <p:spPr>
                <a:xfrm>
                  <a:off x="60436" y="23243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21"/>
                <p:cNvSpPr/>
                <p:nvPr/>
              </p:nvSpPr>
              <p:spPr>
                <a:xfrm>
                  <a:off x="156320" y="2449880"/>
                  <a:ext cx="248120" cy="172411"/>
                </a:xfrm>
                <a:custGeom>
                  <a:avLst/>
                  <a:gdLst/>
                  <a:ahLst/>
                  <a:cxnLst/>
                  <a:rect l="l" t="t" r="r" b="b"/>
                  <a:pathLst>
                    <a:path w="2222" h="1544" extrusionOk="0">
                      <a:moveTo>
                        <a:pt x="1142" y="134"/>
                      </a:moveTo>
                      <a:cubicBezTo>
                        <a:pt x="1285" y="63"/>
                        <a:pt x="1428" y="0"/>
                        <a:pt x="1588" y="0"/>
                      </a:cubicBezTo>
                      <a:cubicBezTo>
                        <a:pt x="1963" y="9"/>
                        <a:pt x="2222" y="473"/>
                        <a:pt x="2106" y="830"/>
                      </a:cubicBezTo>
                      <a:cubicBezTo>
                        <a:pt x="1990" y="1187"/>
                        <a:pt x="1624" y="1419"/>
                        <a:pt x="1249" y="1481"/>
                      </a:cubicBezTo>
                      <a:cubicBezTo>
                        <a:pt x="928" y="1526"/>
                        <a:pt x="134" y="1544"/>
                        <a:pt x="63" y="1124"/>
                      </a:cubicBezTo>
                      <a:cubicBezTo>
                        <a:pt x="0" y="723"/>
                        <a:pt x="874" y="268"/>
                        <a:pt x="1142" y="13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21"/>
                <p:cNvSpPr/>
                <p:nvPr/>
              </p:nvSpPr>
              <p:spPr>
                <a:xfrm>
                  <a:off x="45789" y="2318057"/>
                  <a:ext cx="973384" cy="228243"/>
                </a:xfrm>
                <a:custGeom>
                  <a:avLst/>
                  <a:gdLst/>
                  <a:ahLst/>
                  <a:cxnLst/>
                  <a:rect l="l" t="t" r="r" b="b"/>
                  <a:pathLst>
                    <a:path w="8717" h="2044" extrusionOk="0">
                      <a:moveTo>
                        <a:pt x="241" y="2043"/>
                      </a:moveTo>
                      <a:cubicBezTo>
                        <a:pt x="241" y="2043"/>
                        <a:pt x="99" y="553"/>
                        <a:pt x="4354" y="321"/>
                      </a:cubicBezTo>
                      <a:cubicBezTo>
                        <a:pt x="8600" y="98"/>
                        <a:pt x="8636" y="1775"/>
                        <a:pt x="8636" y="1775"/>
                      </a:cubicBezTo>
                      <a:cubicBezTo>
                        <a:pt x="8636" y="1775"/>
                        <a:pt x="8716" y="330"/>
                        <a:pt x="8484" y="161"/>
                      </a:cubicBezTo>
                      <a:cubicBezTo>
                        <a:pt x="8261" y="0"/>
                        <a:pt x="482" y="27"/>
                        <a:pt x="241" y="161"/>
                      </a:cubicBezTo>
                      <a:cubicBezTo>
                        <a:pt x="1" y="303"/>
                        <a:pt x="241" y="2043"/>
                        <a:pt x="241" y="204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74" name="Google Shape;2774;p21"/>
              <p:cNvGrpSpPr/>
              <p:nvPr/>
            </p:nvGrpSpPr>
            <p:grpSpPr>
              <a:xfrm>
                <a:off x="-475682" y="1594445"/>
                <a:ext cx="951346" cy="439358"/>
                <a:chOff x="-1817182" y="1210220"/>
                <a:chExt cx="951346" cy="439358"/>
              </a:xfrm>
            </p:grpSpPr>
            <p:sp>
              <p:nvSpPr>
                <p:cNvPr id="2775" name="Google Shape;2775;p21"/>
                <p:cNvSpPr/>
                <p:nvPr/>
              </p:nvSpPr>
              <p:spPr>
                <a:xfrm>
                  <a:off x="-1816307" y="1264008"/>
                  <a:ext cx="950471" cy="385571"/>
                </a:xfrm>
                <a:custGeom>
                  <a:avLst/>
                  <a:gdLst/>
                  <a:ahLst/>
                  <a:cxnLst/>
                  <a:rect l="l" t="t" r="r" b="b"/>
                  <a:pathLst>
                    <a:path w="8512" h="3453" extrusionOk="0">
                      <a:moveTo>
                        <a:pt x="224" y="54"/>
                      </a:moveTo>
                      <a:cubicBezTo>
                        <a:pt x="1" y="1089"/>
                        <a:pt x="1" y="2346"/>
                        <a:pt x="224" y="3381"/>
                      </a:cubicBezTo>
                      <a:lnTo>
                        <a:pt x="224" y="3381"/>
                      </a:lnTo>
                      <a:cubicBezTo>
                        <a:pt x="2918" y="3453"/>
                        <a:pt x="5603" y="3453"/>
                        <a:pt x="8288" y="3381"/>
                      </a:cubicBezTo>
                      <a:lnTo>
                        <a:pt x="8288" y="3381"/>
                      </a:lnTo>
                      <a:cubicBezTo>
                        <a:pt x="8511" y="2346"/>
                        <a:pt x="8511" y="1089"/>
                        <a:pt x="8288" y="54"/>
                      </a:cubicBezTo>
                      <a:lnTo>
                        <a:pt x="8288" y="54"/>
                      </a:lnTo>
                      <a:cubicBezTo>
                        <a:pt x="6941" y="18"/>
                        <a:pt x="5603" y="0"/>
                        <a:pt x="4256" y="0"/>
                      </a:cubicBezTo>
                      <a:lnTo>
                        <a:pt x="4256" y="0"/>
                      </a:lnTo>
                      <a:cubicBezTo>
                        <a:pt x="2918" y="0"/>
                        <a:pt x="1571" y="18"/>
                        <a:pt x="224" y="54"/>
                      </a:cubicBezTo>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21"/>
                <p:cNvSpPr/>
                <p:nvPr/>
              </p:nvSpPr>
              <p:spPr>
                <a:xfrm>
                  <a:off x="-1817182" y="1210220"/>
                  <a:ext cx="455370" cy="400542"/>
                </a:xfrm>
                <a:custGeom>
                  <a:avLst/>
                  <a:gdLst/>
                  <a:ahLst/>
                  <a:cxnLst/>
                  <a:rect l="l" t="t" r="r" b="b"/>
                  <a:pathLst>
                    <a:path w="4078" h="3587" extrusionOk="0">
                      <a:moveTo>
                        <a:pt x="2383" y="3043"/>
                      </a:moveTo>
                      <a:cubicBezTo>
                        <a:pt x="4078" y="2142"/>
                        <a:pt x="2347" y="1"/>
                        <a:pt x="875" y="919"/>
                      </a:cubicBezTo>
                      <a:cubicBezTo>
                        <a:pt x="331" y="1267"/>
                        <a:pt x="1" y="1936"/>
                        <a:pt x="143" y="2579"/>
                      </a:cubicBezTo>
                      <a:cubicBezTo>
                        <a:pt x="366" y="3587"/>
                        <a:pt x="1651" y="3435"/>
                        <a:pt x="2383" y="3043"/>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21"/>
                <p:cNvSpPr/>
                <p:nvPr/>
              </p:nvSpPr>
              <p:spPr>
                <a:xfrm>
                  <a:off x="-1454599" y="1407424"/>
                  <a:ext cx="107757" cy="121715"/>
                </a:xfrm>
                <a:custGeom>
                  <a:avLst/>
                  <a:gdLst/>
                  <a:ahLst/>
                  <a:cxnLst/>
                  <a:rect l="l" t="t" r="r" b="b"/>
                  <a:pathLst>
                    <a:path w="965" h="1090" extrusionOk="0">
                      <a:moveTo>
                        <a:pt x="54" y="1009"/>
                      </a:moveTo>
                      <a:cubicBezTo>
                        <a:pt x="1" y="643"/>
                        <a:pt x="188" y="260"/>
                        <a:pt x="509" y="81"/>
                      </a:cubicBezTo>
                      <a:cubicBezTo>
                        <a:pt x="590" y="37"/>
                        <a:pt x="697" y="1"/>
                        <a:pt x="786" y="37"/>
                      </a:cubicBezTo>
                      <a:cubicBezTo>
                        <a:pt x="956" y="99"/>
                        <a:pt x="964" y="340"/>
                        <a:pt x="902" y="518"/>
                      </a:cubicBezTo>
                      <a:cubicBezTo>
                        <a:pt x="786" y="786"/>
                        <a:pt x="545" y="1009"/>
                        <a:pt x="269" y="1089"/>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21"/>
                <p:cNvSpPr/>
                <p:nvPr/>
              </p:nvSpPr>
              <p:spPr>
                <a:xfrm>
                  <a:off x="-1046121" y="1341764"/>
                  <a:ext cx="131653" cy="251135"/>
                </a:xfrm>
                <a:custGeom>
                  <a:avLst/>
                  <a:gdLst/>
                  <a:ahLst/>
                  <a:cxnLst/>
                  <a:rect l="l" t="t" r="r" b="b"/>
                  <a:pathLst>
                    <a:path w="1179" h="2249" extrusionOk="0">
                      <a:moveTo>
                        <a:pt x="527" y="223"/>
                      </a:moveTo>
                      <a:cubicBezTo>
                        <a:pt x="170" y="678"/>
                        <a:pt x="1" y="1276"/>
                        <a:pt x="45" y="1847"/>
                      </a:cubicBezTo>
                      <a:cubicBezTo>
                        <a:pt x="63" y="2016"/>
                        <a:pt x="134" y="2212"/>
                        <a:pt x="295" y="2239"/>
                      </a:cubicBezTo>
                      <a:cubicBezTo>
                        <a:pt x="384" y="2248"/>
                        <a:pt x="473" y="2204"/>
                        <a:pt x="554" y="2150"/>
                      </a:cubicBezTo>
                      <a:cubicBezTo>
                        <a:pt x="875" y="1909"/>
                        <a:pt x="1098" y="1526"/>
                        <a:pt x="1142" y="1124"/>
                      </a:cubicBezTo>
                      <a:cubicBezTo>
                        <a:pt x="1178" y="723"/>
                        <a:pt x="1044" y="303"/>
                        <a:pt x="768"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21"/>
                <p:cNvSpPr/>
                <p:nvPr/>
              </p:nvSpPr>
              <p:spPr>
                <a:xfrm>
                  <a:off x="-1806239" y="1570793"/>
                  <a:ext cx="346831" cy="76826"/>
                </a:xfrm>
                <a:custGeom>
                  <a:avLst/>
                  <a:gdLst/>
                  <a:ahLst/>
                  <a:cxnLst/>
                  <a:rect l="l" t="t" r="r" b="b"/>
                  <a:pathLst>
                    <a:path w="3106" h="688" extrusionOk="0">
                      <a:moveTo>
                        <a:pt x="37" y="1"/>
                      </a:moveTo>
                      <a:lnTo>
                        <a:pt x="1054" y="590"/>
                      </a:lnTo>
                      <a:lnTo>
                        <a:pt x="1856" y="625"/>
                      </a:lnTo>
                      <a:lnTo>
                        <a:pt x="2436" y="545"/>
                      </a:lnTo>
                      <a:lnTo>
                        <a:pt x="3105" y="688"/>
                      </a:lnTo>
                      <a:lnTo>
                        <a:pt x="135" y="634"/>
                      </a:lnTo>
                      <a:cubicBezTo>
                        <a:pt x="135" y="634"/>
                        <a:pt x="1" y="385"/>
                        <a:pt x="37" y="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21"/>
                <p:cNvSpPr/>
                <p:nvPr/>
              </p:nvSpPr>
              <p:spPr>
                <a:xfrm>
                  <a:off x="-1805244" y="1213219"/>
                  <a:ext cx="925591" cy="156443"/>
                </a:xfrm>
                <a:custGeom>
                  <a:avLst/>
                  <a:gdLst/>
                  <a:ahLst/>
                  <a:cxnLst/>
                  <a:rect l="l" t="t" r="r" b="b"/>
                  <a:pathLst>
                    <a:path w="8289" h="1401" extrusionOk="0">
                      <a:moveTo>
                        <a:pt x="1" y="1401"/>
                      </a:moveTo>
                      <a:cubicBezTo>
                        <a:pt x="357" y="357"/>
                        <a:pt x="3783" y="785"/>
                        <a:pt x="5603" y="759"/>
                      </a:cubicBezTo>
                      <a:cubicBezTo>
                        <a:pt x="7423" y="741"/>
                        <a:pt x="8288" y="1151"/>
                        <a:pt x="8288" y="1151"/>
                      </a:cubicBezTo>
                      <a:lnTo>
                        <a:pt x="8190" y="580"/>
                      </a:lnTo>
                      <a:cubicBezTo>
                        <a:pt x="8190" y="580"/>
                        <a:pt x="4006" y="0"/>
                        <a:pt x="125" y="580"/>
                      </a:cubicBezTo>
                      <a:cubicBezTo>
                        <a:pt x="125" y="580"/>
                        <a:pt x="27" y="1098"/>
                        <a:pt x="1" y="140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781" name="Google Shape;2781;p21"/>
            <p:cNvGrpSpPr/>
            <p:nvPr/>
          </p:nvGrpSpPr>
          <p:grpSpPr>
            <a:xfrm>
              <a:off x="8493055" y="2262474"/>
              <a:ext cx="950360" cy="444260"/>
              <a:chOff x="-2545470" y="1795399"/>
              <a:chExt cx="950360" cy="444260"/>
            </a:xfrm>
          </p:grpSpPr>
          <p:sp>
            <p:nvSpPr>
              <p:cNvPr id="2782" name="Google Shape;2782;p21"/>
              <p:cNvSpPr/>
              <p:nvPr/>
            </p:nvSpPr>
            <p:spPr>
              <a:xfrm>
                <a:off x="-2545470" y="1854088"/>
                <a:ext cx="950360" cy="385571"/>
              </a:xfrm>
              <a:custGeom>
                <a:avLst/>
                <a:gdLst/>
                <a:ahLst/>
                <a:cxnLst/>
                <a:rect l="l" t="t" r="r" b="b"/>
                <a:pathLst>
                  <a:path w="8511" h="3453" extrusionOk="0">
                    <a:moveTo>
                      <a:pt x="223" y="54"/>
                    </a:moveTo>
                    <a:cubicBezTo>
                      <a:pt x="0" y="1089"/>
                      <a:pt x="0" y="2347"/>
                      <a:pt x="223" y="3373"/>
                    </a:cubicBezTo>
                    <a:lnTo>
                      <a:pt x="223" y="3373"/>
                    </a:lnTo>
                    <a:cubicBezTo>
                      <a:pt x="2917"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17" y="1"/>
                      <a:pt x="1570" y="18"/>
                      <a:pt x="223"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21"/>
              <p:cNvSpPr/>
              <p:nvPr/>
            </p:nvSpPr>
            <p:spPr>
              <a:xfrm>
                <a:off x="-2534411" y="1795399"/>
                <a:ext cx="925591" cy="156443"/>
              </a:xfrm>
              <a:custGeom>
                <a:avLst/>
                <a:gdLst/>
                <a:ahLst/>
                <a:cxnLst/>
                <a:rect l="l" t="t" r="r" b="b"/>
                <a:pathLst>
                  <a:path w="8289" h="1401" extrusionOk="0">
                    <a:moveTo>
                      <a:pt x="0" y="1401"/>
                    </a:moveTo>
                    <a:cubicBezTo>
                      <a:pt x="348" y="357"/>
                      <a:pt x="3783" y="785"/>
                      <a:pt x="5603" y="767"/>
                    </a:cubicBezTo>
                    <a:cubicBezTo>
                      <a:pt x="7423" y="741"/>
                      <a:pt x="8288" y="1151"/>
                      <a:pt x="8288" y="1151"/>
                    </a:cubicBezTo>
                    <a:lnTo>
                      <a:pt x="8190" y="580"/>
                    </a:lnTo>
                    <a:cubicBezTo>
                      <a:pt x="8190" y="580"/>
                      <a:pt x="4006" y="0"/>
                      <a:pt x="125" y="580"/>
                    </a:cubicBezTo>
                    <a:cubicBezTo>
                      <a:pt x="125" y="580"/>
                      <a:pt x="27" y="1106"/>
                      <a:pt x="0" y="140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21"/>
              <p:cNvSpPr/>
              <p:nvPr/>
            </p:nvSpPr>
            <p:spPr>
              <a:xfrm>
                <a:off x="-2414927" y="1899919"/>
                <a:ext cx="451462" cy="274138"/>
              </a:xfrm>
              <a:custGeom>
                <a:avLst/>
                <a:gdLst/>
                <a:ahLst/>
                <a:cxnLst/>
                <a:rect l="l" t="t" r="r" b="b"/>
                <a:pathLst>
                  <a:path w="4043" h="2455" extrusionOk="0">
                    <a:moveTo>
                      <a:pt x="1437" y="2418"/>
                    </a:moveTo>
                    <a:cubicBezTo>
                      <a:pt x="1848" y="2454"/>
                      <a:pt x="2285" y="2418"/>
                      <a:pt x="2642" y="2213"/>
                    </a:cubicBezTo>
                    <a:cubicBezTo>
                      <a:pt x="4042" y="1393"/>
                      <a:pt x="2517" y="1"/>
                      <a:pt x="1384" y="224"/>
                    </a:cubicBezTo>
                    <a:cubicBezTo>
                      <a:pt x="117" y="474"/>
                      <a:pt x="1" y="2311"/>
                      <a:pt x="1437"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21"/>
              <p:cNvSpPr/>
              <p:nvPr/>
            </p:nvSpPr>
            <p:spPr>
              <a:xfrm>
                <a:off x="-2029340" y="2016500"/>
                <a:ext cx="73811" cy="112670"/>
              </a:xfrm>
              <a:custGeom>
                <a:avLst/>
                <a:gdLst/>
                <a:ahLst/>
                <a:cxnLst/>
                <a:rect l="l" t="t" r="r" b="b"/>
                <a:pathLst>
                  <a:path w="661" h="1009" extrusionOk="0">
                    <a:moveTo>
                      <a:pt x="0" y="884"/>
                    </a:moveTo>
                    <a:cubicBezTo>
                      <a:pt x="54" y="696"/>
                      <a:pt x="36" y="491"/>
                      <a:pt x="107" y="313"/>
                    </a:cubicBezTo>
                    <a:cubicBezTo>
                      <a:pt x="188" y="134"/>
                      <a:pt x="438" y="1"/>
                      <a:pt x="580" y="134"/>
                    </a:cubicBezTo>
                    <a:cubicBezTo>
                      <a:pt x="661" y="215"/>
                      <a:pt x="661" y="340"/>
                      <a:pt x="661" y="447"/>
                    </a:cubicBezTo>
                    <a:cubicBezTo>
                      <a:pt x="652" y="572"/>
                      <a:pt x="643" y="705"/>
                      <a:pt x="580" y="812"/>
                    </a:cubicBezTo>
                    <a:cubicBezTo>
                      <a:pt x="518" y="928"/>
                      <a:pt x="402" y="1009"/>
                      <a:pt x="277" y="99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21"/>
              <p:cNvSpPr/>
              <p:nvPr/>
            </p:nvSpPr>
            <p:spPr>
              <a:xfrm>
                <a:off x="-1817173" y="2191817"/>
                <a:ext cx="52929" cy="43996"/>
              </a:xfrm>
              <a:custGeom>
                <a:avLst/>
                <a:gdLst/>
                <a:ahLst/>
                <a:cxnLst/>
                <a:rect l="l" t="t" r="r" b="b"/>
                <a:pathLst>
                  <a:path w="474" h="394" extrusionOk="0">
                    <a:moveTo>
                      <a:pt x="1" y="393"/>
                    </a:moveTo>
                    <a:lnTo>
                      <a:pt x="473" y="1"/>
                    </a:lnTo>
                    <a:lnTo>
                      <a:pt x="473" y="384"/>
                    </a:ln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787" name="Google Shape;2787;p21"/>
          <p:cNvGrpSpPr/>
          <p:nvPr/>
        </p:nvGrpSpPr>
        <p:grpSpPr>
          <a:xfrm>
            <a:off x="-327043" y="4601083"/>
            <a:ext cx="2981530" cy="1158739"/>
            <a:chOff x="13904484" y="1488443"/>
            <a:chExt cx="2981530" cy="1158739"/>
          </a:xfrm>
        </p:grpSpPr>
        <p:sp>
          <p:nvSpPr>
            <p:cNvPr id="2788" name="Google Shape;2788;p21"/>
            <p:cNvSpPr/>
            <p:nvPr/>
          </p:nvSpPr>
          <p:spPr>
            <a:xfrm>
              <a:off x="13923018" y="1488443"/>
              <a:ext cx="2953950" cy="1039550"/>
            </a:xfrm>
            <a:custGeom>
              <a:avLst/>
              <a:gdLst/>
              <a:ahLst/>
              <a:cxnLst/>
              <a:rect l="l" t="t" r="r" b="b"/>
              <a:pathLst>
                <a:path w="118158" h="41582" extrusionOk="0">
                  <a:moveTo>
                    <a:pt x="1032" y="37265"/>
                  </a:moveTo>
                  <a:cubicBezTo>
                    <a:pt x="4872" y="43440"/>
                    <a:pt x="25868" y="40558"/>
                    <a:pt x="42519" y="40934"/>
                  </a:cubicBezTo>
                  <a:cubicBezTo>
                    <a:pt x="59170" y="41310"/>
                    <a:pt x="88757" y="39609"/>
                    <a:pt x="100939" y="39523"/>
                  </a:cubicBezTo>
                  <a:cubicBezTo>
                    <a:pt x="113121" y="39437"/>
                    <a:pt x="113065" y="43515"/>
                    <a:pt x="115610" y="40420"/>
                  </a:cubicBezTo>
                  <a:cubicBezTo>
                    <a:pt x="118155" y="37325"/>
                    <a:pt x="119503" y="24498"/>
                    <a:pt x="116209" y="20954"/>
                  </a:cubicBezTo>
                  <a:cubicBezTo>
                    <a:pt x="112915" y="17410"/>
                    <a:pt x="99788" y="22252"/>
                    <a:pt x="95845" y="19157"/>
                  </a:cubicBezTo>
                  <a:cubicBezTo>
                    <a:pt x="91902" y="16063"/>
                    <a:pt x="105278" y="4933"/>
                    <a:pt x="92550" y="2387"/>
                  </a:cubicBezTo>
                  <a:cubicBezTo>
                    <a:pt x="79822" y="-158"/>
                    <a:pt x="34731" y="-1929"/>
                    <a:pt x="19478" y="3884"/>
                  </a:cubicBezTo>
                  <a:cubicBezTo>
                    <a:pt x="4225" y="9697"/>
                    <a:pt x="-2808" y="31090"/>
                    <a:pt x="1032" y="37265"/>
                  </a:cubicBezTo>
                  <a:close/>
                </a:path>
              </a:pathLst>
            </a:custGeom>
            <a:gradFill>
              <a:gsLst>
                <a:gs pos="0">
                  <a:schemeClr val="accent6"/>
                </a:gs>
                <a:gs pos="100000">
                  <a:schemeClr val="accent5"/>
                </a:gs>
              </a:gsLst>
              <a:lin ang="5400012" scaled="0"/>
            </a:gradFill>
            <a:ln>
              <a:noFill/>
            </a:ln>
          </p:spPr>
        </p:sp>
        <p:sp>
          <p:nvSpPr>
            <p:cNvPr id="2789" name="Google Shape;2789;p21"/>
            <p:cNvSpPr/>
            <p:nvPr/>
          </p:nvSpPr>
          <p:spPr>
            <a:xfrm>
              <a:off x="15435511" y="1617020"/>
              <a:ext cx="950471" cy="385571"/>
            </a:xfrm>
            <a:custGeom>
              <a:avLst/>
              <a:gdLst/>
              <a:ahLst/>
              <a:cxnLst/>
              <a:rect l="l" t="t" r="r" b="b"/>
              <a:pathLst>
                <a:path w="8512" h="3453" extrusionOk="0">
                  <a:moveTo>
                    <a:pt x="224" y="54"/>
                  </a:moveTo>
                  <a:cubicBezTo>
                    <a:pt x="1" y="1089"/>
                    <a:pt x="1" y="2346"/>
                    <a:pt x="224" y="3381"/>
                  </a:cubicBezTo>
                  <a:lnTo>
                    <a:pt x="224" y="3381"/>
                  </a:lnTo>
                  <a:cubicBezTo>
                    <a:pt x="2918" y="3453"/>
                    <a:pt x="5594" y="3453"/>
                    <a:pt x="8289" y="3381"/>
                  </a:cubicBezTo>
                  <a:lnTo>
                    <a:pt x="8289" y="3381"/>
                  </a:lnTo>
                  <a:cubicBezTo>
                    <a:pt x="8512" y="2346"/>
                    <a:pt x="8512" y="1089"/>
                    <a:pt x="8289" y="54"/>
                  </a:cubicBezTo>
                  <a:lnTo>
                    <a:pt x="8289" y="54"/>
                  </a:lnTo>
                  <a:cubicBezTo>
                    <a:pt x="6942" y="18"/>
                    <a:pt x="5594" y="0"/>
                    <a:pt x="4256" y="0"/>
                  </a:cubicBezTo>
                  <a:lnTo>
                    <a:pt x="4256" y="0"/>
                  </a:lnTo>
                  <a:cubicBezTo>
                    <a:pt x="2909" y="0"/>
                    <a:pt x="1571" y="18"/>
                    <a:pt x="224"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21"/>
            <p:cNvSpPr/>
            <p:nvPr/>
          </p:nvSpPr>
          <p:spPr>
            <a:xfrm>
              <a:off x="14927551" y="2067251"/>
              <a:ext cx="950360" cy="385571"/>
            </a:xfrm>
            <a:custGeom>
              <a:avLst/>
              <a:gdLst/>
              <a:ahLst/>
              <a:cxnLst/>
              <a:rect l="l" t="t" r="r" b="b"/>
              <a:pathLst>
                <a:path w="8511" h="3453" extrusionOk="0">
                  <a:moveTo>
                    <a:pt x="223" y="54"/>
                  </a:moveTo>
                  <a:cubicBezTo>
                    <a:pt x="0" y="1089"/>
                    <a:pt x="0" y="2347"/>
                    <a:pt x="223" y="3373"/>
                  </a:cubicBezTo>
                  <a:lnTo>
                    <a:pt x="223" y="3373"/>
                  </a:lnTo>
                  <a:cubicBezTo>
                    <a:pt x="2917"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08" y="1"/>
                    <a:pt x="1570" y="18"/>
                    <a:pt x="223"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21"/>
            <p:cNvSpPr/>
            <p:nvPr/>
          </p:nvSpPr>
          <p:spPr>
            <a:xfrm>
              <a:off x="14412556" y="1617020"/>
              <a:ext cx="949355" cy="385571"/>
            </a:xfrm>
            <a:custGeom>
              <a:avLst/>
              <a:gdLst/>
              <a:ahLst/>
              <a:cxnLst/>
              <a:rect l="l" t="t" r="r" b="b"/>
              <a:pathLst>
                <a:path w="8502" h="3453" extrusionOk="0">
                  <a:moveTo>
                    <a:pt x="223" y="54"/>
                  </a:moveTo>
                  <a:cubicBezTo>
                    <a:pt x="0" y="1089"/>
                    <a:pt x="0" y="2346"/>
                    <a:pt x="223" y="3381"/>
                  </a:cubicBezTo>
                  <a:lnTo>
                    <a:pt x="223" y="3381"/>
                  </a:lnTo>
                  <a:cubicBezTo>
                    <a:pt x="2908" y="3453"/>
                    <a:pt x="5594" y="3453"/>
                    <a:pt x="8279" y="3381"/>
                  </a:cubicBezTo>
                  <a:lnTo>
                    <a:pt x="8279" y="3381"/>
                  </a:lnTo>
                  <a:cubicBezTo>
                    <a:pt x="8502" y="2346"/>
                    <a:pt x="8502" y="1089"/>
                    <a:pt x="8279" y="54"/>
                  </a:cubicBezTo>
                  <a:lnTo>
                    <a:pt x="8279" y="54"/>
                  </a:lnTo>
                  <a:cubicBezTo>
                    <a:pt x="6941" y="18"/>
                    <a:pt x="5594" y="0"/>
                    <a:pt x="4255" y="0"/>
                  </a:cubicBezTo>
                  <a:lnTo>
                    <a:pt x="4255" y="0"/>
                  </a:lnTo>
                  <a:cubicBezTo>
                    <a:pt x="2908" y="0"/>
                    <a:pt x="1561" y="18"/>
                    <a:pt x="223"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21"/>
            <p:cNvSpPr/>
            <p:nvPr/>
          </p:nvSpPr>
          <p:spPr>
            <a:xfrm>
              <a:off x="15935655" y="2067251"/>
              <a:ext cx="950360" cy="385571"/>
            </a:xfrm>
            <a:custGeom>
              <a:avLst/>
              <a:gdLst/>
              <a:ahLst/>
              <a:cxnLst/>
              <a:rect l="l" t="t" r="r" b="b"/>
              <a:pathLst>
                <a:path w="8511" h="3453" extrusionOk="0">
                  <a:moveTo>
                    <a:pt x="223" y="54"/>
                  </a:moveTo>
                  <a:cubicBezTo>
                    <a:pt x="0" y="1089"/>
                    <a:pt x="0" y="2347"/>
                    <a:pt x="223" y="3373"/>
                  </a:cubicBezTo>
                  <a:lnTo>
                    <a:pt x="223" y="3373"/>
                  </a:lnTo>
                  <a:cubicBezTo>
                    <a:pt x="2917"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17" y="1"/>
                    <a:pt x="1570" y="18"/>
                    <a:pt x="223"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21"/>
            <p:cNvSpPr/>
            <p:nvPr/>
          </p:nvSpPr>
          <p:spPr>
            <a:xfrm>
              <a:off x="13904484" y="2067251"/>
              <a:ext cx="950360" cy="385571"/>
            </a:xfrm>
            <a:custGeom>
              <a:avLst/>
              <a:gdLst/>
              <a:ahLst/>
              <a:cxnLst/>
              <a:rect l="l" t="t" r="r" b="b"/>
              <a:pathLst>
                <a:path w="8511" h="3453" extrusionOk="0">
                  <a:moveTo>
                    <a:pt x="223" y="54"/>
                  </a:moveTo>
                  <a:cubicBezTo>
                    <a:pt x="0" y="1089"/>
                    <a:pt x="0" y="2347"/>
                    <a:pt x="223" y="3373"/>
                  </a:cubicBezTo>
                  <a:lnTo>
                    <a:pt x="223" y="3373"/>
                  </a:lnTo>
                  <a:cubicBezTo>
                    <a:pt x="2909" y="3453"/>
                    <a:pt x="5594" y="3453"/>
                    <a:pt x="8279" y="3373"/>
                  </a:cubicBezTo>
                  <a:lnTo>
                    <a:pt x="8279" y="3373"/>
                  </a:lnTo>
                  <a:cubicBezTo>
                    <a:pt x="8511" y="2347"/>
                    <a:pt x="8511" y="1089"/>
                    <a:pt x="8279" y="54"/>
                  </a:cubicBezTo>
                  <a:lnTo>
                    <a:pt x="8279" y="54"/>
                  </a:lnTo>
                  <a:cubicBezTo>
                    <a:pt x="6941" y="18"/>
                    <a:pt x="5594" y="1"/>
                    <a:pt x="4256" y="1"/>
                  </a:cubicBezTo>
                  <a:lnTo>
                    <a:pt x="4256" y="1"/>
                  </a:lnTo>
                  <a:cubicBezTo>
                    <a:pt x="2909" y="1"/>
                    <a:pt x="1570" y="18"/>
                    <a:pt x="223" y="54"/>
                  </a:cubicBezTo>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21"/>
            <p:cNvSpPr/>
            <p:nvPr/>
          </p:nvSpPr>
          <p:spPr>
            <a:xfrm>
              <a:off x="14906647" y="2054233"/>
              <a:ext cx="973384" cy="222325"/>
            </a:xfrm>
            <a:custGeom>
              <a:avLst/>
              <a:gdLst/>
              <a:ahLst/>
              <a:cxnLst/>
              <a:rect l="l" t="t" r="r" b="b"/>
              <a:pathLst>
                <a:path w="8717" h="1991" extrusionOk="0">
                  <a:moveTo>
                    <a:pt x="4635" y="0"/>
                  </a:moveTo>
                  <a:cubicBezTo>
                    <a:pt x="2550" y="0"/>
                    <a:pt x="376" y="43"/>
                    <a:pt x="251" y="118"/>
                  </a:cubicBezTo>
                  <a:cubicBezTo>
                    <a:pt x="1" y="251"/>
                    <a:pt x="251" y="1991"/>
                    <a:pt x="251" y="1991"/>
                  </a:cubicBezTo>
                  <a:cubicBezTo>
                    <a:pt x="251" y="1991"/>
                    <a:pt x="108" y="501"/>
                    <a:pt x="4354" y="278"/>
                  </a:cubicBezTo>
                  <a:cubicBezTo>
                    <a:pt x="4629" y="263"/>
                    <a:pt x="4886" y="256"/>
                    <a:pt x="5127" y="256"/>
                  </a:cubicBezTo>
                  <a:cubicBezTo>
                    <a:pt x="8606" y="256"/>
                    <a:pt x="8645" y="1723"/>
                    <a:pt x="8645" y="1723"/>
                  </a:cubicBezTo>
                  <a:cubicBezTo>
                    <a:pt x="8645" y="1723"/>
                    <a:pt x="8717" y="278"/>
                    <a:pt x="8494" y="118"/>
                  </a:cubicBezTo>
                  <a:cubicBezTo>
                    <a:pt x="8387" y="36"/>
                    <a:pt x="6549" y="0"/>
                    <a:pt x="4635" y="0"/>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21"/>
            <p:cNvSpPr/>
            <p:nvPr/>
          </p:nvSpPr>
          <p:spPr>
            <a:xfrm>
              <a:off x="15946714" y="2008561"/>
              <a:ext cx="925591" cy="156443"/>
            </a:xfrm>
            <a:custGeom>
              <a:avLst/>
              <a:gdLst/>
              <a:ahLst/>
              <a:cxnLst/>
              <a:rect l="l" t="t" r="r" b="b"/>
              <a:pathLst>
                <a:path w="8289" h="1401" extrusionOk="0">
                  <a:moveTo>
                    <a:pt x="0" y="1401"/>
                  </a:moveTo>
                  <a:cubicBezTo>
                    <a:pt x="348" y="357"/>
                    <a:pt x="3783" y="785"/>
                    <a:pt x="5603" y="767"/>
                  </a:cubicBezTo>
                  <a:cubicBezTo>
                    <a:pt x="7423" y="741"/>
                    <a:pt x="8288" y="1151"/>
                    <a:pt x="8288" y="1151"/>
                  </a:cubicBezTo>
                  <a:lnTo>
                    <a:pt x="8190" y="580"/>
                  </a:lnTo>
                  <a:cubicBezTo>
                    <a:pt x="8190" y="580"/>
                    <a:pt x="4006" y="0"/>
                    <a:pt x="125" y="580"/>
                  </a:cubicBezTo>
                  <a:cubicBezTo>
                    <a:pt x="125" y="580"/>
                    <a:pt x="27" y="1106"/>
                    <a:pt x="0" y="140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21"/>
            <p:cNvSpPr/>
            <p:nvPr/>
          </p:nvSpPr>
          <p:spPr>
            <a:xfrm>
              <a:off x="16066198" y="2113082"/>
              <a:ext cx="451462" cy="274138"/>
            </a:xfrm>
            <a:custGeom>
              <a:avLst/>
              <a:gdLst/>
              <a:ahLst/>
              <a:cxnLst/>
              <a:rect l="l" t="t" r="r" b="b"/>
              <a:pathLst>
                <a:path w="4043" h="2455" extrusionOk="0">
                  <a:moveTo>
                    <a:pt x="1437" y="2418"/>
                  </a:moveTo>
                  <a:cubicBezTo>
                    <a:pt x="1848" y="2454"/>
                    <a:pt x="2285" y="2418"/>
                    <a:pt x="2642" y="2213"/>
                  </a:cubicBezTo>
                  <a:cubicBezTo>
                    <a:pt x="4042" y="1393"/>
                    <a:pt x="2517" y="1"/>
                    <a:pt x="1384" y="224"/>
                  </a:cubicBezTo>
                  <a:cubicBezTo>
                    <a:pt x="117" y="474"/>
                    <a:pt x="1" y="2311"/>
                    <a:pt x="1437"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21"/>
            <p:cNvSpPr/>
            <p:nvPr/>
          </p:nvSpPr>
          <p:spPr>
            <a:xfrm>
              <a:off x="16451785" y="2229662"/>
              <a:ext cx="73811" cy="112670"/>
            </a:xfrm>
            <a:custGeom>
              <a:avLst/>
              <a:gdLst/>
              <a:ahLst/>
              <a:cxnLst/>
              <a:rect l="l" t="t" r="r" b="b"/>
              <a:pathLst>
                <a:path w="661" h="1009" extrusionOk="0">
                  <a:moveTo>
                    <a:pt x="0" y="884"/>
                  </a:moveTo>
                  <a:cubicBezTo>
                    <a:pt x="54" y="696"/>
                    <a:pt x="36" y="491"/>
                    <a:pt x="107" y="313"/>
                  </a:cubicBezTo>
                  <a:cubicBezTo>
                    <a:pt x="188" y="134"/>
                    <a:pt x="438" y="1"/>
                    <a:pt x="580" y="134"/>
                  </a:cubicBezTo>
                  <a:cubicBezTo>
                    <a:pt x="661" y="215"/>
                    <a:pt x="661" y="340"/>
                    <a:pt x="661" y="447"/>
                  </a:cubicBezTo>
                  <a:cubicBezTo>
                    <a:pt x="652" y="572"/>
                    <a:pt x="643" y="705"/>
                    <a:pt x="580" y="812"/>
                  </a:cubicBezTo>
                  <a:cubicBezTo>
                    <a:pt x="518" y="928"/>
                    <a:pt x="402" y="1009"/>
                    <a:pt x="277" y="99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21"/>
            <p:cNvSpPr/>
            <p:nvPr/>
          </p:nvSpPr>
          <p:spPr>
            <a:xfrm>
              <a:off x="16163907" y="1693771"/>
              <a:ext cx="198317" cy="267996"/>
            </a:xfrm>
            <a:custGeom>
              <a:avLst/>
              <a:gdLst/>
              <a:ahLst/>
              <a:cxnLst/>
              <a:rect l="l" t="t" r="r" b="b"/>
              <a:pathLst>
                <a:path w="1776" h="2400" extrusionOk="0">
                  <a:moveTo>
                    <a:pt x="188" y="1909"/>
                  </a:moveTo>
                  <a:cubicBezTo>
                    <a:pt x="268" y="2141"/>
                    <a:pt x="464" y="2355"/>
                    <a:pt x="714" y="2373"/>
                  </a:cubicBezTo>
                  <a:cubicBezTo>
                    <a:pt x="1071" y="2400"/>
                    <a:pt x="1329" y="2043"/>
                    <a:pt x="1463" y="1704"/>
                  </a:cubicBezTo>
                  <a:cubicBezTo>
                    <a:pt x="1677" y="1142"/>
                    <a:pt x="1776" y="63"/>
                    <a:pt x="901" y="27"/>
                  </a:cubicBezTo>
                  <a:cubicBezTo>
                    <a:pt x="81" y="0"/>
                    <a:pt x="0" y="1347"/>
                    <a:pt x="188" y="1909"/>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21"/>
            <p:cNvSpPr/>
            <p:nvPr/>
          </p:nvSpPr>
          <p:spPr>
            <a:xfrm>
              <a:off x="15200555" y="1631015"/>
              <a:ext cx="723366" cy="439402"/>
            </a:xfrm>
            <a:custGeom>
              <a:avLst/>
              <a:gdLst/>
              <a:ahLst/>
              <a:cxnLst/>
              <a:rect l="l" t="t" r="r" b="b"/>
              <a:pathLst>
                <a:path w="6478" h="3935" extrusionOk="0">
                  <a:moveTo>
                    <a:pt x="4149" y="330"/>
                  </a:moveTo>
                  <a:cubicBezTo>
                    <a:pt x="4515" y="143"/>
                    <a:pt x="4952" y="0"/>
                    <a:pt x="5335" y="143"/>
                  </a:cubicBezTo>
                  <a:cubicBezTo>
                    <a:pt x="5630" y="250"/>
                    <a:pt x="5844" y="491"/>
                    <a:pt x="6031" y="741"/>
                  </a:cubicBezTo>
                  <a:cubicBezTo>
                    <a:pt x="6263" y="1035"/>
                    <a:pt x="6477" y="1374"/>
                    <a:pt x="6450" y="1749"/>
                  </a:cubicBezTo>
                  <a:cubicBezTo>
                    <a:pt x="6290" y="3934"/>
                    <a:pt x="1" y="2427"/>
                    <a:pt x="4149" y="33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21"/>
            <p:cNvSpPr/>
            <p:nvPr/>
          </p:nvSpPr>
          <p:spPr>
            <a:xfrm>
              <a:off x="14974429" y="2058365"/>
              <a:ext cx="738217" cy="362688"/>
            </a:xfrm>
            <a:custGeom>
              <a:avLst/>
              <a:gdLst/>
              <a:ahLst/>
              <a:cxnLst/>
              <a:rect l="l" t="t" r="r" b="b"/>
              <a:pathLst>
                <a:path w="6611" h="3248" extrusionOk="0">
                  <a:moveTo>
                    <a:pt x="4586" y="2543"/>
                  </a:moveTo>
                  <a:cubicBezTo>
                    <a:pt x="4791" y="2462"/>
                    <a:pt x="4978" y="2346"/>
                    <a:pt x="5077" y="2150"/>
                  </a:cubicBezTo>
                  <a:cubicBezTo>
                    <a:pt x="5264" y="1758"/>
                    <a:pt x="4961" y="1294"/>
                    <a:pt x="4604" y="1035"/>
                  </a:cubicBezTo>
                  <a:cubicBezTo>
                    <a:pt x="3230" y="0"/>
                    <a:pt x="63" y="491"/>
                    <a:pt x="0" y="2578"/>
                  </a:cubicBezTo>
                  <a:cubicBezTo>
                    <a:pt x="0" y="2721"/>
                    <a:pt x="9" y="2882"/>
                    <a:pt x="99" y="2998"/>
                  </a:cubicBezTo>
                  <a:cubicBezTo>
                    <a:pt x="259" y="3230"/>
                    <a:pt x="580" y="3247"/>
                    <a:pt x="848" y="3230"/>
                  </a:cubicBezTo>
                  <a:cubicBezTo>
                    <a:pt x="1927" y="3176"/>
                    <a:pt x="2944" y="2944"/>
                    <a:pt x="3988" y="2730"/>
                  </a:cubicBezTo>
                  <a:cubicBezTo>
                    <a:pt x="4782" y="2569"/>
                    <a:pt x="5469" y="2230"/>
                    <a:pt x="6245" y="2061"/>
                  </a:cubicBezTo>
                  <a:cubicBezTo>
                    <a:pt x="6397" y="2025"/>
                    <a:pt x="6611" y="2061"/>
                    <a:pt x="6593" y="2213"/>
                  </a:cubicBezTo>
                  <a:cubicBezTo>
                    <a:pt x="6004" y="2489"/>
                    <a:pt x="5380" y="2685"/>
                    <a:pt x="4729" y="278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21"/>
            <p:cNvSpPr/>
            <p:nvPr/>
          </p:nvSpPr>
          <p:spPr>
            <a:xfrm>
              <a:off x="15166719" y="1668870"/>
              <a:ext cx="191394" cy="244100"/>
            </a:xfrm>
            <a:custGeom>
              <a:avLst/>
              <a:gdLst/>
              <a:ahLst/>
              <a:cxnLst/>
              <a:rect l="l" t="t" r="r" b="b"/>
              <a:pathLst>
                <a:path w="1714" h="2186" extrusionOk="0">
                  <a:moveTo>
                    <a:pt x="562" y="357"/>
                  </a:moveTo>
                  <a:cubicBezTo>
                    <a:pt x="241" y="553"/>
                    <a:pt x="27" y="919"/>
                    <a:pt x="18" y="1303"/>
                  </a:cubicBezTo>
                  <a:cubicBezTo>
                    <a:pt x="0" y="1686"/>
                    <a:pt x="259" y="2105"/>
                    <a:pt x="643" y="2150"/>
                  </a:cubicBezTo>
                  <a:cubicBezTo>
                    <a:pt x="928" y="2186"/>
                    <a:pt x="1196" y="1998"/>
                    <a:pt x="1374" y="1775"/>
                  </a:cubicBezTo>
                  <a:cubicBezTo>
                    <a:pt x="1597" y="1490"/>
                    <a:pt x="1713" y="1106"/>
                    <a:pt x="1642" y="750"/>
                  </a:cubicBezTo>
                  <a:cubicBezTo>
                    <a:pt x="1561" y="402"/>
                    <a:pt x="1294" y="80"/>
                    <a:pt x="937"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21"/>
            <p:cNvSpPr/>
            <p:nvPr/>
          </p:nvSpPr>
          <p:spPr>
            <a:xfrm>
              <a:off x="14454395" y="1694777"/>
              <a:ext cx="425444" cy="289994"/>
            </a:xfrm>
            <a:custGeom>
              <a:avLst/>
              <a:gdLst/>
              <a:ahLst/>
              <a:cxnLst/>
              <a:rect l="l" t="t" r="r" b="b"/>
              <a:pathLst>
                <a:path w="3810" h="2597" extrusionOk="0">
                  <a:moveTo>
                    <a:pt x="2606" y="71"/>
                  </a:moveTo>
                  <a:cubicBezTo>
                    <a:pt x="2954" y="0"/>
                    <a:pt x="3364" y="9"/>
                    <a:pt x="3605" y="268"/>
                  </a:cubicBezTo>
                  <a:cubicBezTo>
                    <a:pt x="3765" y="437"/>
                    <a:pt x="3810" y="696"/>
                    <a:pt x="3783" y="937"/>
                  </a:cubicBezTo>
                  <a:cubicBezTo>
                    <a:pt x="3658" y="2025"/>
                    <a:pt x="2222" y="2596"/>
                    <a:pt x="1312" y="2061"/>
                  </a:cubicBezTo>
                  <a:cubicBezTo>
                    <a:pt x="1" y="1276"/>
                    <a:pt x="1812" y="250"/>
                    <a:pt x="2606" y="7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21"/>
            <p:cNvSpPr/>
            <p:nvPr/>
          </p:nvSpPr>
          <p:spPr>
            <a:xfrm>
              <a:off x="13931458" y="2126035"/>
              <a:ext cx="123613" cy="167497"/>
            </a:xfrm>
            <a:custGeom>
              <a:avLst/>
              <a:gdLst/>
              <a:ahLst/>
              <a:cxnLst/>
              <a:rect l="l" t="t" r="r" b="b"/>
              <a:pathLst>
                <a:path w="1107" h="1500" extrusionOk="0">
                  <a:moveTo>
                    <a:pt x="509" y="179"/>
                  </a:moveTo>
                  <a:cubicBezTo>
                    <a:pt x="188" y="411"/>
                    <a:pt x="0" y="822"/>
                    <a:pt x="36" y="1214"/>
                  </a:cubicBezTo>
                  <a:cubicBezTo>
                    <a:pt x="45" y="1339"/>
                    <a:pt x="107" y="1482"/>
                    <a:pt x="223" y="1491"/>
                  </a:cubicBezTo>
                  <a:cubicBezTo>
                    <a:pt x="277" y="1500"/>
                    <a:pt x="330" y="1473"/>
                    <a:pt x="375" y="1446"/>
                  </a:cubicBezTo>
                  <a:cubicBezTo>
                    <a:pt x="866" y="1170"/>
                    <a:pt x="1106" y="536"/>
                    <a:pt x="946"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21"/>
            <p:cNvSpPr/>
            <p:nvPr/>
          </p:nvSpPr>
          <p:spPr>
            <a:xfrm>
              <a:off x="14435523" y="2178854"/>
              <a:ext cx="339797" cy="247226"/>
            </a:xfrm>
            <a:custGeom>
              <a:avLst/>
              <a:gdLst/>
              <a:ahLst/>
              <a:cxnLst/>
              <a:rect l="l" t="t" r="r" b="b"/>
              <a:pathLst>
                <a:path w="3043" h="2214" extrusionOk="0">
                  <a:moveTo>
                    <a:pt x="1945" y="143"/>
                  </a:moveTo>
                  <a:cubicBezTo>
                    <a:pt x="2114" y="63"/>
                    <a:pt x="2302" y="1"/>
                    <a:pt x="2480" y="27"/>
                  </a:cubicBezTo>
                  <a:cubicBezTo>
                    <a:pt x="2543" y="36"/>
                    <a:pt x="2605" y="63"/>
                    <a:pt x="2659" y="90"/>
                  </a:cubicBezTo>
                  <a:cubicBezTo>
                    <a:pt x="2900" y="224"/>
                    <a:pt x="3042" y="518"/>
                    <a:pt x="3007" y="795"/>
                  </a:cubicBezTo>
                  <a:cubicBezTo>
                    <a:pt x="2837" y="2213"/>
                    <a:pt x="0" y="1071"/>
                    <a:pt x="1945" y="143"/>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21"/>
            <p:cNvSpPr/>
            <p:nvPr/>
          </p:nvSpPr>
          <p:spPr>
            <a:xfrm>
              <a:off x="16425878" y="2467737"/>
              <a:ext cx="131653" cy="179446"/>
            </a:xfrm>
            <a:custGeom>
              <a:avLst/>
              <a:gdLst/>
              <a:ahLst/>
              <a:cxnLst/>
              <a:rect l="l" t="t" r="r" b="b"/>
              <a:pathLst>
                <a:path w="1179" h="1607" extrusionOk="0">
                  <a:moveTo>
                    <a:pt x="393" y="1598"/>
                  </a:moveTo>
                  <a:cubicBezTo>
                    <a:pt x="464" y="1607"/>
                    <a:pt x="527" y="1535"/>
                    <a:pt x="562" y="1473"/>
                  </a:cubicBezTo>
                  <a:cubicBezTo>
                    <a:pt x="732" y="1205"/>
                    <a:pt x="1178" y="135"/>
                    <a:pt x="634" y="72"/>
                  </a:cubicBezTo>
                  <a:cubicBezTo>
                    <a:pt x="0" y="1"/>
                    <a:pt x="304" y="1303"/>
                    <a:pt x="393" y="1598"/>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21"/>
            <p:cNvSpPr/>
            <p:nvPr/>
          </p:nvSpPr>
          <p:spPr>
            <a:xfrm>
              <a:off x="15333997" y="1659825"/>
              <a:ext cx="156554" cy="236283"/>
            </a:xfrm>
            <a:custGeom>
              <a:avLst/>
              <a:gdLst/>
              <a:ahLst/>
              <a:cxnLst/>
              <a:rect l="l" t="t" r="r" b="b"/>
              <a:pathLst>
                <a:path w="1402" h="2116" extrusionOk="0">
                  <a:moveTo>
                    <a:pt x="795" y="1624"/>
                  </a:moveTo>
                  <a:cubicBezTo>
                    <a:pt x="991" y="1330"/>
                    <a:pt x="1402" y="1"/>
                    <a:pt x="661" y="322"/>
                  </a:cubicBezTo>
                  <a:cubicBezTo>
                    <a:pt x="1" y="599"/>
                    <a:pt x="474" y="2115"/>
                    <a:pt x="795" y="1624"/>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21"/>
            <p:cNvSpPr/>
            <p:nvPr/>
          </p:nvSpPr>
          <p:spPr>
            <a:xfrm>
              <a:off x="14372766" y="2395041"/>
              <a:ext cx="155438" cy="236171"/>
            </a:xfrm>
            <a:custGeom>
              <a:avLst/>
              <a:gdLst/>
              <a:ahLst/>
              <a:cxnLst/>
              <a:rect l="l" t="t" r="r" b="b"/>
              <a:pathLst>
                <a:path w="1392" h="2115" extrusionOk="0">
                  <a:moveTo>
                    <a:pt x="785" y="1624"/>
                  </a:moveTo>
                  <a:cubicBezTo>
                    <a:pt x="982" y="1321"/>
                    <a:pt x="1392" y="1"/>
                    <a:pt x="651" y="313"/>
                  </a:cubicBezTo>
                  <a:cubicBezTo>
                    <a:pt x="0" y="598"/>
                    <a:pt x="473" y="2115"/>
                    <a:pt x="785" y="1624"/>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21"/>
            <p:cNvSpPr/>
            <p:nvPr/>
          </p:nvSpPr>
          <p:spPr>
            <a:xfrm>
              <a:off x="14836966" y="2020510"/>
              <a:ext cx="87769" cy="61862"/>
            </a:xfrm>
            <a:custGeom>
              <a:avLst/>
              <a:gdLst/>
              <a:ahLst/>
              <a:cxnLst/>
              <a:rect l="l" t="t" r="r" b="b"/>
              <a:pathLst>
                <a:path w="786" h="554" extrusionOk="0">
                  <a:moveTo>
                    <a:pt x="0" y="125"/>
                  </a:moveTo>
                  <a:cubicBezTo>
                    <a:pt x="161" y="27"/>
                    <a:pt x="375" y="0"/>
                    <a:pt x="553" y="72"/>
                  </a:cubicBezTo>
                  <a:cubicBezTo>
                    <a:pt x="616" y="89"/>
                    <a:pt x="669" y="116"/>
                    <a:pt x="705" y="170"/>
                  </a:cubicBezTo>
                  <a:cubicBezTo>
                    <a:pt x="785" y="286"/>
                    <a:pt x="705" y="473"/>
                    <a:pt x="571" y="518"/>
                  </a:cubicBezTo>
                  <a:cubicBezTo>
                    <a:pt x="438" y="553"/>
                    <a:pt x="277" y="482"/>
                    <a:pt x="206" y="357"/>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21"/>
            <p:cNvSpPr/>
            <p:nvPr/>
          </p:nvSpPr>
          <p:spPr>
            <a:xfrm>
              <a:off x="15898921" y="1958758"/>
              <a:ext cx="284969" cy="140586"/>
            </a:xfrm>
            <a:custGeom>
              <a:avLst/>
              <a:gdLst/>
              <a:ahLst/>
              <a:cxnLst/>
              <a:rect l="l" t="t" r="r" b="b"/>
              <a:pathLst>
                <a:path w="2552" h="1259" extrusionOk="0">
                  <a:moveTo>
                    <a:pt x="2552" y="625"/>
                  </a:moveTo>
                  <a:cubicBezTo>
                    <a:pt x="2507" y="544"/>
                    <a:pt x="2409" y="509"/>
                    <a:pt x="2311" y="491"/>
                  </a:cubicBezTo>
                  <a:cubicBezTo>
                    <a:pt x="1900" y="384"/>
                    <a:pt x="72" y="0"/>
                    <a:pt x="18" y="901"/>
                  </a:cubicBezTo>
                  <a:cubicBezTo>
                    <a:pt x="0" y="1258"/>
                    <a:pt x="411" y="1044"/>
                    <a:pt x="687" y="990"/>
                  </a:cubicBezTo>
                  <a:cubicBezTo>
                    <a:pt x="1312" y="865"/>
                    <a:pt x="1927" y="750"/>
                    <a:pt x="2552" y="625"/>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21"/>
            <p:cNvSpPr/>
            <p:nvPr/>
          </p:nvSpPr>
          <p:spPr>
            <a:xfrm>
              <a:off x="16663952" y="2404980"/>
              <a:ext cx="52929" cy="43996"/>
            </a:xfrm>
            <a:custGeom>
              <a:avLst/>
              <a:gdLst/>
              <a:ahLst/>
              <a:cxnLst/>
              <a:rect l="l" t="t" r="r" b="b"/>
              <a:pathLst>
                <a:path w="474" h="394" extrusionOk="0">
                  <a:moveTo>
                    <a:pt x="1" y="393"/>
                  </a:moveTo>
                  <a:lnTo>
                    <a:pt x="473" y="1"/>
                  </a:lnTo>
                  <a:lnTo>
                    <a:pt x="473" y="384"/>
                  </a:ln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1" name="Google Shape;2811;p21"/>
          <p:cNvGrpSpPr/>
          <p:nvPr/>
        </p:nvGrpSpPr>
        <p:grpSpPr>
          <a:xfrm rot="10800000">
            <a:off x="5511520" y="4488658"/>
            <a:ext cx="2981530" cy="1158739"/>
            <a:chOff x="13904484" y="1488443"/>
            <a:chExt cx="2981530" cy="1158739"/>
          </a:xfrm>
        </p:grpSpPr>
        <p:sp>
          <p:nvSpPr>
            <p:cNvPr id="2812" name="Google Shape;2812;p21"/>
            <p:cNvSpPr/>
            <p:nvPr/>
          </p:nvSpPr>
          <p:spPr>
            <a:xfrm>
              <a:off x="13923018" y="1488443"/>
              <a:ext cx="2953950" cy="1039550"/>
            </a:xfrm>
            <a:custGeom>
              <a:avLst/>
              <a:gdLst/>
              <a:ahLst/>
              <a:cxnLst/>
              <a:rect l="l" t="t" r="r" b="b"/>
              <a:pathLst>
                <a:path w="118158" h="41582" extrusionOk="0">
                  <a:moveTo>
                    <a:pt x="1032" y="37265"/>
                  </a:moveTo>
                  <a:cubicBezTo>
                    <a:pt x="4872" y="43440"/>
                    <a:pt x="25868" y="40558"/>
                    <a:pt x="42519" y="40934"/>
                  </a:cubicBezTo>
                  <a:cubicBezTo>
                    <a:pt x="59170" y="41310"/>
                    <a:pt x="88757" y="39609"/>
                    <a:pt x="100939" y="39523"/>
                  </a:cubicBezTo>
                  <a:cubicBezTo>
                    <a:pt x="113121" y="39437"/>
                    <a:pt x="113065" y="43515"/>
                    <a:pt x="115610" y="40420"/>
                  </a:cubicBezTo>
                  <a:cubicBezTo>
                    <a:pt x="118155" y="37325"/>
                    <a:pt x="119503" y="24498"/>
                    <a:pt x="116209" y="20954"/>
                  </a:cubicBezTo>
                  <a:cubicBezTo>
                    <a:pt x="112915" y="17410"/>
                    <a:pt x="99788" y="22252"/>
                    <a:pt x="95845" y="19157"/>
                  </a:cubicBezTo>
                  <a:cubicBezTo>
                    <a:pt x="91902" y="16063"/>
                    <a:pt x="105278" y="4933"/>
                    <a:pt x="92550" y="2387"/>
                  </a:cubicBezTo>
                  <a:cubicBezTo>
                    <a:pt x="79822" y="-158"/>
                    <a:pt x="34731" y="-1929"/>
                    <a:pt x="19478" y="3884"/>
                  </a:cubicBezTo>
                  <a:cubicBezTo>
                    <a:pt x="4225" y="9697"/>
                    <a:pt x="-2808" y="31090"/>
                    <a:pt x="1032" y="37265"/>
                  </a:cubicBezTo>
                  <a:close/>
                </a:path>
              </a:pathLst>
            </a:custGeom>
            <a:gradFill>
              <a:gsLst>
                <a:gs pos="0">
                  <a:schemeClr val="accent6"/>
                </a:gs>
                <a:gs pos="100000">
                  <a:schemeClr val="accent5"/>
                </a:gs>
              </a:gsLst>
              <a:lin ang="5400012" scaled="0"/>
            </a:gradFill>
            <a:ln>
              <a:noFill/>
            </a:ln>
          </p:spPr>
        </p:sp>
        <p:sp>
          <p:nvSpPr>
            <p:cNvPr id="2813" name="Google Shape;2813;p21"/>
            <p:cNvSpPr/>
            <p:nvPr/>
          </p:nvSpPr>
          <p:spPr>
            <a:xfrm>
              <a:off x="15435511" y="1617020"/>
              <a:ext cx="950471" cy="385571"/>
            </a:xfrm>
            <a:custGeom>
              <a:avLst/>
              <a:gdLst/>
              <a:ahLst/>
              <a:cxnLst/>
              <a:rect l="l" t="t" r="r" b="b"/>
              <a:pathLst>
                <a:path w="8512" h="3453" extrusionOk="0">
                  <a:moveTo>
                    <a:pt x="224" y="54"/>
                  </a:moveTo>
                  <a:cubicBezTo>
                    <a:pt x="1" y="1089"/>
                    <a:pt x="1" y="2346"/>
                    <a:pt x="224" y="3381"/>
                  </a:cubicBezTo>
                  <a:lnTo>
                    <a:pt x="224" y="3381"/>
                  </a:lnTo>
                  <a:cubicBezTo>
                    <a:pt x="2918" y="3453"/>
                    <a:pt x="5594" y="3453"/>
                    <a:pt x="8289" y="3381"/>
                  </a:cubicBezTo>
                  <a:lnTo>
                    <a:pt x="8289" y="3381"/>
                  </a:lnTo>
                  <a:cubicBezTo>
                    <a:pt x="8512" y="2346"/>
                    <a:pt x="8512" y="1089"/>
                    <a:pt x="8289" y="54"/>
                  </a:cubicBezTo>
                  <a:lnTo>
                    <a:pt x="8289" y="54"/>
                  </a:lnTo>
                  <a:cubicBezTo>
                    <a:pt x="6942" y="18"/>
                    <a:pt x="5594" y="0"/>
                    <a:pt x="4256" y="0"/>
                  </a:cubicBezTo>
                  <a:lnTo>
                    <a:pt x="4256" y="0"/>
                  </a:lnTo>
                  <a:cubicBezTo>
                    <a:pt x="2909" y="0"/>
                    <a:pt x="1571" y="18"/>
                    <a:pt x="224"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21"/>
            <p:cNvSpPr/>
            <p:nvPr/>
          </p:nvSpPr>
          <p:spPr>
            <a:xfrm>
              <a:off x="14927551" y="2067251"/>
              <a:ext cx="950360" cy="385571"/>
            </a:xfrm>
            <a:custGeom>
              <a:avLst/>
              <a:gdLst/>
              <a:ahLst/>
              <a:cxnLst/>
              <a:rect l="l" t="t" r="r" b="b"/>
              <a:pathLst>
                <a:path w="8511" h="3453" extrusionOk="0">
                  <a:moveTo>
                    <a:pt x="223" y="54"/>
                  </a:moveTo>
                  <a:cubicBezTo>
                    <a:pt x="0" y="1089"/>
                    <a:pt x="0" y="2347"/>
                    <a:pt x="223" y="3373"/>
                  </a:cubicBezTo>
                  <a:lnTo>
                    <a:pt x="223" y="3373"/>
                  </a:lnTo>
                  <a:cubicBezTo>
                    <a:pt x="2917"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08" y="1"/>
                    <a:pt x="1570" y="18"/>
                    <a:pt x="223"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21"/>
            <p:cNvSpPr/>
            <p:nvPr/>
          </p:nvSpPr>
          <p:spPr>
            <a:xfrm>
              <a:off x="14412556" y="1617020"/>
              <a:ext cx="949355" cy="385571"/>
            </a:xfrm>
            <a:custGeom>
              <a:avLst/>
              <a:gdLst/>
              <a:ahLst/>
              <a:cxnLst/>
              <a:rect l="l" t="t" r="r" b="b"/>
              <a:pathLst>
                <a:path w="8502" h="3453" extrusionOk="0">
                  <a:moveTo>
                    <a:pt x="223" y="54"/>
                  </a:moveTo>
                  <a:cubicBezTo>
                    <a:pt x="0" y="1089"/>
                    <a:pt x="0" y="2346"/>
                    <a:pt x="223" y="3381"/>
                  </a:cubicBezTo>
                  <a:lnTo>
                    <a:pt x="223" y="3381"/>
                  </a:lnTo>
                  <a:cubicBezTo>
                    <a:pt x="2908" y="3453"/>
                    <a:pt x="5594" y="3453"/>
                    <a:pt x="8279" y="3381"/>
                  </a:cubicBezTo>
                  <a:lnTo>
                    <a:pt x="8279" y="3381"/>
                  </a:lnTo>
                  <a:cubicBezTo>
                    <a:pt x="8502" y="2346"/>
                    <a:pt x="8502" y="1089"/>
                    <a:pt x="8279" y="54"/>
                  </a:cubicBezTo>
                  <a:lnTo>
                    <a:pt x="8279" y="54"/>
                  </a:lnTo>
                  <a:cubicBezTo>
                    <a:pt x="6941" y="18"/>
                    <a:pt x="5594" y="0"/>
                    <a:pt x="4255" y="0"/>
                  </a:cubicBezTo>
                  <a:lnTo>
                    <a:pt x="4255" y="0"/>
                  </a:lnTo>
                  <a:cubicBezTo>
                    <a:pt x="2908" y="0"/>
                    <a:pt x="1561" y="18"/>
                    <a:pt x="223"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21"/>
            <p:cNvSpPr/>
            <p:nvPr/>
          </p:nvSpPr>
          <p:spPr>
            <a:xfrm>
              <a:off x="15935655" y="2067251"/>
              <a:ext cx="950360" cy="385571"/>
            </a:xfrm>
            <a:custGeom>
              <a:avLst/>
              <a:gdLst/>
              <a:ahLst/>
              <a:cxnLst/>
              <a:rect l="l" t="t" r="r" b="b"/>
              <a:pathLst>
                <a:path w="8511" h="3453" extrusionOk="0">
                  <a:moveTo>
                    <a:pt x="223" y="54"/>
                  </a:moveTo>
                  <a:cubicBezTo>
                    <a:pt x="0" y="1089"/>
                    <a:pt x="0" y="2347"/>
                    <a:pt x="223" y="3373"/>
                  </a:cubicBezTo>
                  <a:lnTo>
                    <a:pt x="223" y="3373"/>
                  </a:lnTo>
                  <a:cubicBezTo>
                    <a:pt x="2917"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17" y="1"/>
                    <a:pt x="1570" y="18"/>
                    <a:pt x="223"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21"/>
            <p:cNvSpPr/>
            <p:nvPr/>
          </p:nvSpPr>
          <p:spPr>
            <a:xfrm>
              <a:off x="13904484" y="2067251"/>
              <a:ext cx="950360" cy="385571"/>
            </a:xfrm>
            <a:custGeom>
              <a:avLst/>
              <a:gdLst/>
              <a:ahLst/>
              <a:cxnLst/>
              <a:rect l="l" t="t" r="r" b="b"/>
              <a:pathLst>
                <a:path w="8511" h="3453" extrusionOk="0">
                  <a:moveTo>
                    <a:pt x="223" y="54"/>
                  </a:moveTo>
                  <a:cubicBezTo>
                    <a:pt x="0" y="1089"/>
                    <a:pt x="0" y="2347"/>
                    <a:pt x="223" y="3373"/>
                  </a:cubicBezTo>
                  <a:lnTo>
                    <a:pt x="223" y="3373"/>
                  </a:lnTo>
                  <a:cubicBezTo>
                    <a:pt x="2909" y="3453"/>
                    <a:pt x="5594" y="3453"/>
                    <a:pt x="8279" y="3373"/>
                  </a:cubicBezTo>
                  <a:lnTo>
                    <a:pt x="8279" y="3373"/>
                  </a:lnTo>
                  <a:cubicBezTo>
                    <a:pt x="8511" y="2347"/>
                    <a:pt x="8511" y="1089"/>
                    <a:pt x="8279" y="54"/>
                  </a:cubicBezTo>
                  <a:lnTo>
                    <a:pt x="8279" y="54"/>
                  </a:lnTo>
                  <a:cubicBezTo>
                    <a:pt x="6941" y="18"/>
                    <a:pt x="5594" y="1"/>
                    <a:pt x="4256" y="1"/>
                  </a:cubicBezTo>
                  <a:lnTo>
                    <a:pt x="4256" y="1"/>
                  </a:lnTo>
                  <a:cubicBezTo>
                    <a:pt x="2909" y="1"/>
                    <a:pt x="1570" y="18"/>
                    <a:pt x="223" y="54"/>
                  </a:cubicBezTo>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21"/>
            <p:cNvSpPr/>
            <p:nvPr/>
          </p:nvSpPr>
          <p:spPr>
            <a:xfrm>
              <a:off x="14906647" y="2054233"/>
              <a:ext cx="973384" cy="222325"/>
            </a:xfrm>
            <a:custGeom>
              <a:avLst/>
              <a:gdLst/>
              <a:ahLst/>
              <a:cxnLst/>
              <a:rect l="l" t="t" r="r" b="b"/>
              <a:pathLst>
                <a:path w="8717" h="1991" extrusionOk="0">
                  <a:moveTo>
                    <a:pt x="4635" y="0"/>
                  </a:moveTo>
                  <a:cubicBezTo>
                    <a:pt x="2550" y="0"/>
                    <a:pt x="376" y="43"/>
                    <a:pt x="251" y="118"/>
                  </a:cubicBezTo>
                  <a:cubicBezTo>
                    <a:pt x="1" y="251"/>
                    <a:pt x="251" y="1991"/>
                    <a:pt x="251" y="1991"/>
                  </a:cubicBezTo>
                  <a:cubicBezTo>
                    <a:pt x="251" y="1991"/>
                    <a:pt x="108" y="501"/>
                    <a:pt x="4354" y="278"/>
                  </a:cubicBezTo>
                  <a:cubicBezTo>
                    <a:pt x="4629" y="263"/>
                    <a:pt x="4886" y="256"/>
                    <a:pt x="5127" y="256"/>
                  </a:cubicBezTo>
                  <a:cubicBezTo>
                    <a:pt x="8606" y="256"/>
                    <a:pt x="8645" y="1723"/>
                    <a:pt x="8645" y="1723"/>
                  </a:cubicBezTo>
                  <a:cubicBezTo>
                    <a:pt x="8645" y="1723"/>
                    <a:pt x="8717" y="278"/>
                    <a:pt x="8494" y="118"/>
                  </a:cubicBezTo>
                  <a:cubicBezTo>
                    <a:pt x="8387" y="36"/>
                    <a:pt x="6549" y="0"/>
                    <a:pt x="4635" y="0"/>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21"/>
            <p:cNvSpPr/>
            <p:nvPr/>
          </p:nvSpPr>
          <p:spPr>
            <a:xfrm>
              <a:off x="15946714" y="2008561"/>
              <a:ext cx="925591" cy="156443"/>
            </a:xfrm>
            <a:custGeom>
              <a:avLst/>
              <a:gdLst/>
              <a:ahLst/>
              <a:cxnLst/>
              <a:rect l="l" t="t" r="r" b="b"/>
              <a:pathLst>
                <a:path w="8289" h="1401" extrusionOk="0">
                  <a:moveTo>
                    <a:pt x="0" y="1401"/>
                  </a:moveTo>
                  <a:cubicBezTo>
                    <a:pt x="348" y="357"/>
                    <a:pt x="3783" y="785"/>
                    <a:pt x="5603" y="767"/>
                  </a:cubicBezTo>
                  <a:cubicBezTo>
                    <a:pt x="7423" y="741"/>
                    <a:pt x="8288" y="1151"/>
                    <a:pt x="8288" y="1151"/>
                  </a:cubicBezTo>
                  <a:lnTo>
                    <a:pt x="8190" y="580"/>
                  </a:lnTo>
                  <a:cubicBezTo>
                    <a:pt x="8190" y="580"/>
                    <a:pt x="4006" y="0"/>
                    <a:pt x="125" y="580"/>
                  </a:cubicBezTo>
                  <a:cubicBezTo>
                    <a:pt x="125" y="580"/>
                    <a:pt x="27" y="1106"/>
                    <a:pt x="0" y="140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21"/>
            <p:cNvSpPr/>
            <p:nvPr/>
          </p:nvSpPr>
          <p:spPr>
            <a:xfrm>
              <a:off x="16066198" y="2113082"/>
              <a:ext cx="451462" cy="274138"/>
            </a:xfrm>
            <a:custGeom>
              <a:avLst/>
              <a:gdLst/>
              <a:ahLst/>
              <a:cxnLst/>
              <a:rect l="l" t="t" r="r" b="b"/>
              <a:pathLst>
                <a:path w="4043" h="2455" extrusionOk="0">
                  <a:moveTo>
                    <a:pt x="1437" y="2418"/>
                  </a:moveTo>
                  <a:cubicBezTo>
                    <a:pt x="1848" y="2454"/>
                    <a:pt x="2285" y="2418"/>
                    <a:pt x="2642" y="2213"/>
                  </a:cubicBezTo>
                  <a:cubicBezTo>
                    <a:pt x="4042" y="1393"/>
                    <a:pt x="2517" y="1"/>
                    <a:pt x="1384" y="224"/>
                  </a:cubicBezTo>
                  <a:cubicBezTo>
                    <a:pt x="117" y="474"/>
                    <a:pt x="1" y="2311"/>
                    <a:pt x="1437"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21"/>
            <p:cNvSpPr/>
            <p:nvPr/>
          </p:nvSpPr>
          <p:spPr>
            <a:xfrm>
              <a:off x="16451785" y="2229662"/>
              <a:ext cx="73811" cy="112670"/>
            </a:xfrm>
            <a:custGeom>
              <a:avLst/>
              <a:gdLst/>
              <a:ahLst/>
              <a:cxnLst/>
              <a:rect l="l" t="t" r="r" b="b"/>
              <a:pathLst>
                <a:path w="661" h="1009" extrusionOk="0">
                  <a:moveTo>
                    <a:pt x="0" y="884"/>
                  </a:moveTo>
                  <a:cubicBezTo>
                    <a:pt x="54" y="696"/>
                    <a:pt x="36" y="491"/>
                    <a:pt x="107" y="313"/>
                  </a:cubicBezTo>
                  <a:cubicBezTo>
                    <a:pt x="188" y="134"/>
                    <a:pt x="438" y="1"/>
                    <a:pt x="580" y="134"/>
                  </a:cubicBezTo>
                  <a:cubicBezTo>
                    <a:pt x="661" y="215"/>
                    <a:pt x="661" y="340"/>
                    <a:pt x="661" y="447"/>
                  </a:cubicBezTo>
                  <a:cubicBezTo>
                    <a:pt x="652" y="572"/>
                    <a:pt x="643" y="705"/>
                    <a:pt x="580" y="812"/>
                  </a:cubicBezTo>
                  <a:cubicBezTo>
                    <a:pt x="518" y="928"/>
                    <a:pt x="402" y="1009"/>
                    <a:pt x="277" y="99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21"/>
            <p:cNvSpPr/>
            <p:nvPr/>
          </p:nvSpPr>
          <p:spPr>
            <a:xfrm>
              <a:off x="16163907" y="1693771"/>
              <a:ext cx="198317" cy="267996"/>
            </a:xfrm>
            <a:custGeom>
              <a:avLst/>
              <a:gdLst/>
              <a:ahLst/>
              <a:cxnLst/>
              <a:rect l="l" t="t" r="r" b="b"/>
              <a:pathLst>
                <a:path w="1776" h="2400" extrusionOk="0">
                  <a:moveTo>
                    <a:pt x="188" y="1909"/>
                  </a:moveTo>
                  <a:cubicBezTo>
                    <a:pt x="268" y="2141"/>
                    <a:pt x="464" y="2355"/>
                    <a:pt x="714" y="2373"/>
                  </a:cubicBezTo>
                  <a:cubicBezTo>
                    <a:pt x="1071" y="2400"/>
                    <a:pt x="1329" y="2043"/>
                    <a:pt x="1463" y="1704"/>
                  </a:cubicBezTo>
                  <a:cubicBezTo>
                    <a:pt x="1677" y="1142"/>
                    <a:pt x="1776" y="63"/>
                    <a:pt x="901" y="27"/>
                  </a:cubicBezTo>
                  <a:cubicBezTo>
                    <a:pt x="81" y="0"/>
                    <a:pt x="0" y="1347"/>
                    <a:pt x="188" y="1909"/>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21"/>
            <p:cNvSpPr/>
            <p:nvPr/>
          </p:nvSpPr>
          <p:spPr>
            <a:xfrm>
              <a:off x="15200555" y="1631015"/>
              <a:ext cx="723366" cy="439402"/>
            </a:xfrm>
            <a:custGeom>
              <a:avLst/>
              <a:gdLst/>
              <a:ahLst/>
              <a:cxnLst/>
              <a:rect l="l" t="t" r="r" b="b"/>
              <a:pathLst>
                <a:path w="6478" h="3935" extrusionOk="0">
                  <a:moveTo>
                    <a:pt x="4149" y="330"/>
                  </a:moveTo>
                  <a:cubicBezTo>
                    <a:pt x="4515" y="143"/>
                    <a:pt x="4952" y="0"/>
                    <a:pt x="5335" y="143"/>
                  </a:cubicBezTo>
                  <a:cubicBezTo>
                    <a:pt x="5630" y="250"/>
                    <a:pt x="5844" y="491"/>
                    <a:pt x="6031" y="741"/>
                  </a:cubicBezTo>
                  <a:cubicBezTo>
                    <a:pt x="6263" y="1035"/>
                    <a:pt x="6477" y="1374"/>
                    <a:pt x="6450" y="1749"/>
                  </a:cubicBezTo>
                  <a:cubicBezTo>
                    <a:pt x="6290" y="3934"/>
                    <a:pt x="1" y="2427"/>
                    <a:pt x="4149" y="33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21"/>
            <p:cNvSpPr/>
            <p:nvPr/>
          </p:nvSpPr>
          <p:spPr>
            <a:xfrm>
              <a:off x="14974429" y="2058365"/>
              <a:ext cx="738217" cy="362688"/>
            </a:xfrm>
            <a:custGeom>
              <a:avLst/>
              <a:gdLst/>
              <a:ahLst/>
              <a:cxnLst/>
              <a:rect l="l" t="t" r="r" b="b"/>
              <a:pathLst>
                <a:path w="6611" h="3248" extrusionOk="0">
                  <a:moveTo>
                    <a:pt x="4586" y="2543"/>
                  </a:moveTo>
                  <a:cubicBezTo>
                    <a:pt x="4791" y="2462"/>
                    <a:pt x="4978" y="2346"/>
                    <a:pt x="5077" y="2150"/>
                  </a:cubicBezTo>
                  <a:cubicBezTo>
                    <a:pt x="5264" y="1758"/>
                    <a:pt x="4961" y="1294"/>
                    <a:pt x="4604" y="1035"/>
                  </a:cubicBezTo>
                  <a:cubicBezTo>
                    <a:pt x="3230" y="0"/>
                    <a:pt x="63" y="491"/>
                    <a:pt x="0" y="2578"/>
                  </a:cubicBezTo>
                  <a:cubicBezTo>
                    <a:pt x="0" y="2721"/>
                    <a:pt x="9" y="2882"/>
                    <a:pt x="99" y="2998"/>
                  </a:cubicBezTo>
                  <a:cubicBezTo>
                    <a:pt x="259" y="3230"/>
                    <a:pt x="580" y="3247"/>
                    <a:pt x="848" y="3230"/>
                  </a:cubicBezTo>
                  <a:cubicBezTo>
                    <a:pt x="1927" y="3176"/>
                    <a:pt x="2944" y="2944"/>
                    <a:pt x="3988" y="2730"/>
                  </a:cubicBezTo>
                  <a:cubicBezTo>
                    <a:pt x="4782" y="2569"/>
                    <a:pt x="5469" y="2230"/>
                    <a:pt x="6245" y="2061"/>
                  </a:cubicBezTo>
                  <a:cubicBezTo>
                    <a:pt x="6397" y="2025"/>
                    <a:pt x="6611" y="2061"/>
                    <a:pt x="6593" y="2213"/>
                  </a:cubicBezTo>
                  <a:cubicBezTo>
                    <a:pt x="6004" y="2489"/>
                    <a:pt x="5380" y="2685"/>
                    <a:pt x="4729" y="278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21"/>
            <p:cNvSpPr/>
            <p:nvPr/>
          </p:nvSpPr>
          <p:spPr>
            <a:xfrm>
              <a:off x="15166719" y="1668870"/>
              <a:ext cx="191394" cy="244100"/>
            </a:xfrm>
            <a:custGeom>
              <a:avLst/>
              <a:gdLst/>
              <a:ahLst/>
              <a:cxnLst/>
              <a:rect l="l" t="t" r="r" b="b"/>
              <a:pathLst>
                <a:path w="1714" h="2186" extrusionOk="0">
                  <a:moveTo>
                    <a:pt x="562" y="357"/>
                  </a:moveTo>
                  <a:cubicBezTo>
                    <a:pt x="241" y="553"/>
                    <a:pt x="27" y="919"/>
                    <a:pt x="18" y="1303"/>
                  </a:cubicBezTo>
                  <a:cubicBezTo>
                    <a:pt x="0" y="1686"/>
                    <a:pt x="259" y="2105"/>
                    <a:pt x="643" y="2150"/>
                  </a:cubicBezTo>
                  <a:cubicBezTo>
                    <a:pt x="928" y="2186"/>
                    <a:pt x="1196" y="1998"/>
                    <a:pt x="1374" y="1775"/>
                  </a:cubicBezTo>
                  <a:cubicBezTo>
                    <a:pt x="1597" y="1490"/>
                    <a:pt x="1713" y="1106"/>
                    <a:pt x="1642" y="750"/>
                  </a:cubicBezTo>
                  <a:cubicBezTo>
                    <a:pt x="1561" y="402"/>
                    <a:pt x="1294" y="80"/>
                    <a:pt x="937"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21"/>
            <p:cNvSpPr/>
            <p:nvPr/>
          </p:nvSpPr>
          <p:spPr>
            <a:xfrm>
              <a:off x="14454395" y="1694777"/>
              <a:ext cx="425444" cy="289994"/>
            </a:xfrm>
            <a:custGeom>
              <a:avLst/>
              <a:gdLst/>
              <a:ahLst/>
              <a:cxnLst/>
              <a:rect l="l" t="t" r="r" b="b"/>
              <a:pathLst>
                <a:path w="3810" h="2597" extrusionOk="0">
                  <a:moveTo>
                    <a:pt x="2606" y="71"/>
                  </a:moveTo>
                  <a:cubicBezTo>
                    <a:pt x="2954" y="0"/>
                    <a:pt x="3364" y="9"/>
                    <a:pt x="3605" y="268"/>
                  </a:cubicBezTo>
                  <a:cubicBezTo>
                    <a:pt x="3765" y="437"/>
                    <a:pt x="3810" y="696"/>
                    <a:pt x="3783" y="937"/>
                  </a:cubicBezTo>
                  <a:cubicBezTo>
                    <a:pt x="3658" y="2025"/>
                    <a:pt x="2222" y="2596"/>
                    <a:pt x="1312" y="2061"/>
                  </a:cubicBezTo>
                  <a:cubicBezTo>
                    <a:pt x="1" y="1276"/>
                    <a:pt x="1812" y="250"/>
                    <a:pt x="2606" y="7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21"/>
            <p:cNvSpPr/>
            <p:nvPr/>
          </p:nvSpPr>
          <p:spPr>
            <a:xfrm>
              <a:off x="13931458" y="2126035"/>
              <a:ext cx="123613" cy="167497"/>
            </a:xfrm>
            <a:custGeom>
              <a:avLst/>
              <a:gdLst/>
              <a:ahLst/>
              <a:cxnLst/>
              <a:rect l="l" t="t" r="r" b="b"/>
              <a:pathLst>
                <a:path w="1107" h="1500" extrusionOk="0">
                  <a:moveTo>
                    <a:pt x="509" y="179"/>
                  </a:moveTo>
                  <a:cubicBezTo>
                    <a:pt x="188" y="411"/>
                    <a:pt x="0" y="822"/>
                    <a:pt x="36" y="1214"/>
                  </a:cubicBezTo>
                  <a:cubicBezTo>
                    <a:pt x="45" y="1339"/>
                    <a:pt x="107" y="1482"/>
                    <a:pt x="223" y="1491"/>
                  </a:cubicBezTo>
                  <a:cubicBezTo>
                    <a:pt x="277" y="1500"/>
                    <a:pt x="330" y="1473"/>
                    <a:pt x="375" y="1446"/>
                  </a:cubicBezTo>
                  <a:cubicBezTo>
                    <a:pt x="866" y="1170"/>
                    <a:pt x="1106" y="536"/>
                    <a:pt x="946"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21"/>
            <p:cNvSpPr/>
            <p:nvPr/>
          </p:nvSpPr>
          <p:spPr>
            <a:xfrm>
              <a:off x="14435523" y="2178854"/>
              <a:ext cx="339797" cy="247226"/>
            </a:xfrm>
            <a:custGeom>
              <a:avLst/>
              <a:gdLst/>
              <a:ahLst/>
              <a:cxnLst/>
              <a:rect l="l" t="t" r="r" b="b"/>
              <a:pathLst>
                <a:path w="3043" h="2214" extrusionOk="0">
                  <a:moveTo>
                    <a:pt x="1945" y="143"/>
                  </a:moveTo>
                  <a:cubicBezTo>
                    <a:pt x="2114" y="63"/>
                    <a:pt x="2302" y="1"/>
                    <a:pt x="2480" y="27"/>
                  </a:cubicBezTo>
                  <a:cubicBezTo>
                    <a:pt x="2543" y="36"/>
                    <a:pt x="2605" y="63"/>
                    <a:pt x="2659" y="90"/>
                  </a:cubicBezTo>
                  <a:cubicBezTo>
                    <a:pt x="2900" y="224"/>
                    <a:pt x="3042" y="518"/>
                    <a:pt x="3007" y="795"/>
                  </a:cubicBezTo>
                  <a:cubicBezTo>
                    <a:pt x="2837" y="2213"/>
                    <a:pt x="0" y="1071"/>
                    <a:pt x="1945" y="143"/>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21"/>
            <p:cNvSpPr/>
            <p:nvPr/>
          </p:nvSpPr>
          <p:spPr>
            <a:xfrm>
              <a:off x="16425878" y="2467737"/>
              <a:ext cx="131653" cy="179446"/>
            </a:xfrm>
            <a:custGeom>
              <a:avLst/>
              <a:gdLst/>
              <a:ahLst/>
              <a:cxnLst/>
              <a:rect l="l" t="t" r="r" b="b"/>
              <a:pathLst>
                <a:path w="1179" h="1607" extrusionOk="0">
                  <a:moveTo>
                    <a:pt x="393" y="1598"/>
                  </a:moveTo>
                  <a:cubicBezTo>
                    <a:pt x="464" y="1607"/>
                    <a:pt x="527" y="1535"/>
                    <a:pt x="562" y="1473"/>
                  </a:cubicBezTo>
                  <a:cubicBezTo>
                    <a:pt x="732" y="1205"/>
                    <a:pt x="1178" y="135"/>
                    <a:pt x="634" y="72"/>
                  </a:cubicBezTo>
                  <a:cubicBezTo>
                    <a:pt x="0" y="1"/>
                    <a:pt x="304" y="1303"/>
                    <a:pt x="393" y="1598"/>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21"/>
            <p:cNvSpPr/>
            <p:nvPr/>
          </p:nvSpPr>
          <p:spPr>
            <a:xfrm>
              <a:off x="15333997" y="1659825"/>
              <a:ext cx="156554" cy="236283"/>
            </a:xfrm>
            <a:custGeom>
              <a:avLst/>
              <a:gdLst/>
              <a:ahLst/>
              <a:cxnLst/>
              <a:rect l="l" t="t" r="r" b="b"/>
              <a:pathLst>
                <a:path w="1402" h="2116" extrusionOk="0">
                  <a:moveTo>
                    <a:pt x="795" y="1624"/>
                  </a:moveTo>
                  <a:cubicBezTo>
                    <a:pt x="991" y="1330"/>
                    <a:pt x="1402" y="1"/>
                    <a:pt x="661" y="322"/>
                  </a:cubicBezTo>
                  <a:cubicBezTo>
                    <a:pt x="1" y="599"/>
                    <a:pt x="474" y="2115"/>
                    <a:pt x="795" y="1624"/>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21"/>
            <p:cNvSpPr/>
            <p:nvPr/>
          </p:nvSpPr>
          <p:spPr>
            <a:xfrm>
              <a:off x="14372766" y="2395041"/>
              <a:ext cx="155438" cy="236171"/>
            </a:xfrm>
            <a:custGeom>
              <a:avLst/>
              <a:gdLst/>
              <a:ahLst/>
              <a:cxnLst/>
              <a:rect l="l" t="t" r="r" b="b"/>
              <a:pathLst>
                <a:path w="1392" h="2115" extrusionOk="0">
                  <a:moveTo>
                    <a:pt x="785" y="1624"/>
                  </a:moveTo>
                  <a:cubicBezTo>
                    <a:pt x="982" y="1321"/>
                    <a:pt x="1392" y="1"/>
                    <a:pt x="651" y="313"/>
                  </a:cubicBezTo>
                  <a:cubicBezTo>
                    <a:pt x="0" y="598"/>
                    <a:pt x="473" y="2115"/>
                    <a:pt x="785" y="1624"/>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21"/>
            <p:cNvSpPr/>
            <p:nvPr/>
          </p:nvSpPr>
          <p:spPr>
            <a:xfrm>
              <a:off x="14836966" y="2020510"/>
              <a:ext cx="87769" cy="61862"/>
            </a:xfrm>
            <a:custGeom>
              <a:avLst/>
              <a:gdLst/>
              <a:ahLst/>
              <a:cxnLst/>
              <a:rect l="l" t="t" r="r" b="b"/>
              <a:pathLst>
                <a:path w="786" h="554" extrusionOk="0">
                  <a:moveTo>
                    <a:pt x="0" y="125"/>
                  </a:moveTo>
                  <a:cubicBezTo>
                    <a:pt x="161" y="27"/>
                    <a:pt x="375" y="0"/>
                    <a:pt x="553" y="72"/>
                  </a:cubicBezTo>
                  <a:cubicBezTo>
                    <a:pt x="616" y="89"/>
                    <a:pt x="669" y="116"/>
                    <a:pt x="705" y="170"/>
                  </a:cubicBezTo>
                  <a:cubicBezTo>
                    <a:pt x="785" y="286"/>
                    <a:pt x="705" y="473"/>
                    <a:pt x="571" y="518"/>
                  </a:cubicBezTo>
                  <a:cubicBezTo>
                    <a:pt x="438" y="553"/>
                    <a:pt x="277" y="482"/>
                    <a:pt x="206" y="357"/>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21"/>
            <p:cNvSpPr/>
            <p:nvPr/>
          </p:nvSpPr>
          <p:spPr>
            <a:xfrm>
              <a:off x="15898921" y="1958758"/>
              <a:ext cx="284969" cy="140586"/>
            </a:xfrm>
            <a:custGeom>
              <a:avLst/>
              <a:gdLst/>
              <a:ahLst/>
              <a:cxnLst/>
              <a:rect l="l" t="t" r="r" b="b"/>
              <a:pathLst>
                <a:path w="2552" h="1259" extrusionOk="0">
                  <a:moveTo>
                    <a:pt x="2552" y="625"/>
                  </a:moveTo>
                  <a:cubicBezTo>
                    <a:pt x="2507" y="544"/>
                    <a:pt x="2409" y="509"/>
                    <a:pt x="2311" y="491"/>
                  </a:cubicBezTo>
                  <a:cubicBezTo>
                    <a:pt x="1900" y="384"/>
                    <a:pt x="72" y="0"/>
                    <a:pt x="18" y="901"/>
                  </a:cubicBezTo>
                  <a:cubicBezTo>
                    <a:pt x="0" y="1258"/>
                    <a:pt x="411" y="1044"/>
                    <a:pt x="687" y="990"/>
                  </a:cubicBezTo>
                  <a:cubicBezTo>
                    <a:pt x="1312" y="865"/>
                    <a:pt x="1927" y="750"/>
                    <a:pt x="2552" y="625"/>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21"/>
            <p:cNvSpPr/>
            <p:nvPr/>
          </p:nvSpPr>
          <p:spPr>
            <a:xfrm>
              <a:off x="16663952" y="2404980"/>
              <a:ext cx="52929" cy="43996"/>
            </a:xfrm>
            <a:custGeom>
              <a:avLst/>
              <a:gdLst/>
              <a:ahLst/>
              <a:cxnLst/>
              <a:rect l="l" t="t" r="r" b="b"/>
              <a:pathLst>
                <a:path w="474" h="394" extrusionOk="0">
                  <a:moveTo>
                    <a:pt x="1" y="393"/>
                  </a:moveTo>
                  <a:lnTo>
                    <a:pt x="473" y="1"/>
                  </a:lnTo>
                  <a:lnTo>
                    <a:pt x="473" y="384"/>
                  </a:ln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35" name="Google Shape;2835;p21"/>
          <p:cNvSpPr/>
          <p:nvPr/>
        </p:nvSpPr>
        <p:spPr>
          <a:xfrm>
            <a:off x="5207650" y="3867975"/>
            <a:ext cx="3976500" cy="3976500"/>
          </a:xfrm>
          <a:prstGeom prst="ellipse">
            <a:avLst/>
          </a:prstGeom>
          <a:gradFill>
            <a:gsLst>
              <a:gs pos="0">
                <a:srgbClr val="FED002">
                  <a:alpha val="39215"/>
                </a:srgbClr>
              </a:gs>
              <a:gs pos="68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21"/>
          <p:cNvSpPr/>
          <p:nvPr/>
        </p:nvSpPr>
        <p:spPr>
          <a:xfrm>
            <a:off x="-2955325" y="-1114225"/>
            <a:ext cx="3976500" cy="3976500"/>
          </a:xfrm>
          <a:prstGeom prst="ellipse">
            <a:avLst/>
          </a:prstGeom>
          <a:gradFill>
            <a:gsLst>
              <a:gs pos="0">
                <a:srgbClr val="FED002">
                  <a:alpha val="39215"/>
                </a:srgbClr>
              </a:gs>
              <a:gs pos="68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21"/>
          <p:cNvSpPr txBox="1">
            <a:spLocks noGrp="1"/>
          </p:cNvSpPr>
          <p:nvPr>
            <p:ph type="title"/>
          </p:nvPr>
        </p:nvSpPr>
        <p:spPr>
          <a:xfrm>
            <a:off x="720000" y="5394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grpSp>
        <p:nvGrpSpPr>
          <p:cNvPr id="2838" name="Google Shape;2838;p21"/>
          <p:cNvGrpSpPr/>
          <p:nvPr/>
        </p:nvGrpSpPr>
        <p:grpSpPr>
          <a:xfrm>
            <a:off x="2234121" y="-76203"/>
            <a:ext cx="2973525" cy="507455"/>
            <a:chOff x="13131908" y="3013072"/>
            <a:chExt cx="2973525" cy="507455"/>
          </a:xfrm>
        </p:grpSpPr>
        <p:sp>
          <p:nvSpPr>
            <p:cNvPr id="2839" name="Google Shape;2839;p21"/>
            <p:cNvSpPr/>
            <p:nvPr/>
          </p:nvSpPr>
          <p:spPr>
            <a:xfrm>
              <a:off x="13240963" y="3013072"/>
              <a:ext cx="2852315" cy="507455"/>
            </a:xfrm>
            <a:custGeom>
              <a:avLst/>
              <a:gdLst/>
              <a:ahLst/>
              <a:cxnLst/>
              <a:rect l="l" t="t" r="r" b="b"/>
              <a:pathLst>
                <a:path w="440172" h="51980" extrusionOk="0">
                  <a:moveTo>
                    <a:pt x="6509" y="45738"/>
                  </a:moveTo>
                  <a:cubicBezTo>
                    <a:pt x="22130" y="52850"/>
                    <a:pt x="70327" y="50945"/>
                    <a:pt x="126905" y="51453"/>
                  </a:cubicBezTo>
                  <a:cubicBezTo>
                    <a:pt x="183484" y="51961"/>
                    <a:pt x="296831" y="48850"/>
                    <a:pt x="345980" y="48786"/>
                  </a:cubicBezTo>
                  <a:cubicBezTo>
                    <a:pt x="395129" y="48723"/>
                    <a:pt x="407639" y="54057"/>
                    <a:pt x="421799" y="51072"/>
                  </a:cubicBezTo>
                  <a:cubicBezTo>
                    <a:pt x="435960" y="48088"/>
                    <a:pt x="431705" y="39134"/>
                    <a:pt x="430943" y="30879"/>
                  </a:cubicBezTo>
                  <a:cubicBezTo>
                    <a:pt x="430181" y="22624"/>
                    <a:pt x="459582" y="5924"/>
                    <a:pt x="417227" y="1542"/>
                  </a:cubicBezTo>
                  <a:cubicBezTo>
                    <a:pt x="374873" y="-2839"/>
                    <a:pt x="240824" y="3384"/>
                    <a:pt x="176816" y="4590"/>
                  </a:cubicBezTo>
                  <a:cubicBezTo>
                    <a:pt x="112808" y="5797"/>
                    <a:pt x="61564" y="1923"/>
                    <a:pt x="33179" y="8781"/>
                  </a:cubicBezTo>
                  <a:cubicBezTo>
                    <a:pt x="4795" y="15639"/>
                    <a:pt x="-9112" y="38626"/>
                    <a:pt x="6509" y="45738"/>
                  </a:cubicBezTo>
                  <a:close/>
                </a:path>
              </a:pathLst>
            </a:custGeom>
            <a:gradFill>
              <a:gsLst>
                <a:gs pos="0">
                  <a:schemeClr val="accent6"/>
                </a:gs>
                <a:gs pos="100000">
                  <a:schemeClr val="accent5"/>
                </a:gs>
              </a:gsLst>
              <a:lin ang="5400012" scaled="0"/>
            </a:gradFill>
            <a:ln>
              <a:noFill/>
            </a:ln>
          </p:spPr>
        </p:sp>
        <p:sp>
          <p:nvSpPr>
            <p:cNvPr id="2840" name="Google Shape;2840;p21"/>
            <p:cNvSpPr/>
            <p:nvPr/>
          </p:nvSpPr>
          <p:spPr>
            <a:xfrm>
              <a:off x="13151707" y="308145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603"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21"/>
            <p:cNvSpPr/>
            <p:nvPr/>
          </p:nvSpPr>
          <p:spPr>
            <a:xfrm>
              <a:off x="15154962" y="308145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21"/>
            <p:cNvSpPr/>
            <p:nvPr/>
          </p:nvSpPr>
          <p:spPr>
            <a:xfrm>
              <a:off x="14159811" y="308145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603"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21"/>
            <p:cNvSpPr/>
            <p:nvPr/>
          </p:nvSpPr>
          <p:spPr>
            <a:xfrm>
              <a:off x="13131908" y="3068339"/>
              <a:ext cx="972379" cy="222437"/>
            </a:xfrm>
            <a:custGeom>
              <a:avLst/>
              <a:gdLst/>
              <a:ahLst/>
              <a:cxnLst/>
              <a:rect l="l" t="t" r="r" b="b"/>
              <a:pathLst>
                <a:path w="8708" h="1992" extrusionOk="0">
                  <a:moveTo>
                    <a:pt x="4625" y="1"/>
                  </a:moveTo>
                  <a:cubicBezTo>
                    <a:pt x="2541" y="1"/>
                    <a:pt x="367" y="44"/>
                    <a:pt x="241" y="118"/>
                  </a:cubicBezTo>
                  <a:cubicBezTo>
                    <a:pt x="0" y="252"/>
                    <a:pt x="241" y="1992"/>
                    <a:pt x="241" y="1992"/>
                  </a:cubicBezTo>
                  <a:cubicBezTo>
                    <a:pt x="241" y="1992"/>
                    <a:pt x="98" y="502"/>
                    <a:pt x="4345" y="279"/>
                  </a:cubicBezTo>
                  <a:cubicBezTo>
                    <a:pt x="4611" y="265"/>
                    <a:pt x="4861" y="258"/>
                    <a:pt x="5096" y="258"/>
                  </a:cubicBezTo>
                  <a:cubicBezTo>
                    <a:pt x="8604" y="258"/>
                    <a:pt x="8636" y="1724"/>
                    <a:pt x="8636" y="1724"/>
                  </a:cubicBezTo>
                  <a:cubicBezTo>
                    <a:pt x="8636" y="1724"/>
                    <a:pt x="8707" y="279"/>
                    <a:pt x="8484" y="118"/>
                  </a:cubicBezTo>
                  <a:cubicBezTo>
                    <a:pt x="8377" y="37"/>
                    <a:pt x="6539" y="1"/>
                    <a:pt x="4625" y="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21"/>
            <p:cNvSpPr/>
            <p:nvPr/>
          </p:nvSpPr>
          <p:spPr>
            <a:xfrm>
              <a:off x="14170859" y="3023673"/>
              <a:ext cx="925591" cy="155549"/>
            </a:xfrm>
            <a:custGeom>
              <a:avLst/>
              <a:gdLst/>
              <a:ahLst/>
              <a:cxnLst/>
              <a:rect l="l" t="t" r="r" b="b"/>
              <a:pathLst>
                <a:path w="8289" h="1393" extrusionOk="0">
                  <a:moveTo>
                    <a:pt x="1" y="1393"/>
                  </a:moveTo>
                  <a:cubicBezTo>
                    <a:pt x="358" y="349"/>
                    <a:pt x="3783" y="777"/>
                    <a:pt x="5603" y="759"/>
                  </a:cubicBezTo>
                  <a:cubicBezTo>
                    <a:pt x="7423" y="741"/>
                    <a:pt x="8288" y="1143"/>
                    <a:pt x="8288" y="1143"/>
                  </a:cubicBezTo>
                  <a:lnTo>
                    <a:pt x="8190" y="572"/>
                  </a:lnTo>
                  <a:cubicBezTo>
                    <a:pt x="8190" y="572"/>
                    <a:pt x="4015" y="1"/>
                    <a:pt x="126" y="572"/>
                  </a:cubicBezTo>
                  <a:cubicBezTo>
                    <a:pt x="126" y="572"/>
                    <a:pt x="28" y="1098"/>
                    <a:pt x="1" y="139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21"/>
            <p:cNvSpPr/>
            <p:nvPr/>
          </p:nvSpPr>
          <p:spPr>
            <a:xfrm>
              <a:off x="15158108" y="3035621"/>
              <a:ext cx="427454" cy="207362"/>
            </a:xfrm>
            <a:custGeom>
              <a:avLst/>
              <a:gdLst/>
              <a:ahLst/>
              <a:cxnLst/>
              <a:rect l="l" t="t" r="r" b="b"/>
              <a:pathLst>
                <a:path w="3828" h="1857" extrusionOk="0">
                  <a:moveTo>
                    <a:pt x="3828" y="447"/>
                  </a:moveTo>
                  <a:cubicBezTo>
                    <a:pt x="643" y="634"/>
                    <a:pt x="36" y="1856"/>
                    <a:pt x="36" y="1856"/>
                  </a:cubicBezTo>
                  <a:cubicBezTo>
                    <a:pt x="36" y="1856"/>
                    <a:pt x="1" y="929"/>
                    <a:pt x="197" y="465"/>
                  </a:cubicBezTo>
                  <a:cubicBezTo>
                    <a:pt x="402" y="1"/>
                    <a:pt x="3828" y="447"/>
                    <a:pt x="3828" y="447"/>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21"/>
            <p:cNvSpPr/>
            <p:nvPr/>
          </p:nvSpPr>
          <p:spPr>
            <a:xfrm>
              <a:off x="15699024" y="3160241"/>
              <a:ext cx="219310" cy="266991"/>
            </a:xfrm>
            <a:custGeom>
              <a:avLst/>
              <a:gdLst/>
              <a:ahLst/>
              <a:cxnLst/>
              <a:rect l="l" t="t" r="r" b="b"/>
              <a:pathLst>
                <a:path w="1964" h="2391" extrusionOk="0">
                  <a:moveTo>
                    <a:pt x="946" y="268"/>
                  </a:moveTo>
                  <a:cubicBezTo>
                    <a:pt x="697" y="241"/>
                    <a:pt x="447" y="384"/>
                    <a:pt x="295" y="580"/>
                  </a:cubicBezTo>
                  <a:cubicBezTo>
                    <a:pt x="143" y="785"/>
                    <a:pt x="81" y="1035"/>
                    <a:pt x="45" y="1285"/>
                  </a:cubicBezTo>
                  <a:cubicBezTo>
                    <a:pt x="19" y="1481"/>
                    <a:pt x="1" y="1686"/>
                    <a:pt x="63" y="1882"/>
                  </a:cubicBezTo>
                  <a:cubicBezTo>
                    <a:pt x="117" y="2070"/>
                    <a:pt x="250" y="2248"/>
                    <a:pt x="447" y="2311"/>
                  </a:cubicBezTo>
                  <a:cubicBezTo>
                    <a:pt x="670" y="2391"/>
                    <a:pt x="911" y="2293"/>
                    <a:pt x="1116" y="2168"/>
                  </a:cubicBezTo>
                  <a:cubicBezTo>
                    <a:pt x="1517" y="1927"/>
                    <a:pt x="1847" y="1534"/>
                    <a:pt x="1910" y="1071"/>
                  </a:cubicBezTo>
                  <a:cubicBezTo>
                    <a:pt x="1963" y="598"/>
                    <a:pt x="1669" y="80"/>
                    <a:pt x="1214"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21"/>
            <p:cNvSpPr/>
            <p:nvPr/>
          </p:nvSpPr>
          <p:spPr>
            <a:xfrm>
              <a:off x="14297378" y="3065548"/>
              <a:ext cx="455370" cy="400542"/>
            </a:xfrm>
            <a:custGeom>
              <a:avLst/>
              <a:gdLst/>
              <a:ahLst/>
              <a:cxnLst/>
              <a:rect l="l" t="t" r="r" b="b"/>
              <a:pathLst>
                <a:path w="4078" h="3587" extrusionOk="0">
                  <a:moveTo>
                    <a:pt x="2383" y="3043"/>
                  </a:moveTo>
                  <a:cubicBezTo>
                    <a:pt x="4078" y="2142"/>
                    <a:pt x="2347" y="1"/>
                    <a:pt x="875" y="919"/>
                  </a:cubicBezTo>
                  <a:cubicBezTo>
                    <a:pt x="331" y="1267"/>
                    <a:pt x="1" y="1927"/>
                    <a:pt x="143" y="2579"/>
                  </a:cubicBezTo>
                  <a:cubicBezTo>
                    <a:pt x="367" y="3587"/>
                    <a:pt x="1651" y="3435"/>
                    <a:pt x="2383" y="3043"/>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21"/>
            <p:cNvSpPr/>
            <p:nvPr/>
          </p:nvSpPr>
          <p:spPr>
            <a:xfrm>
              <a:off x="14712780" y="3141258"/>
              <a:ext cx="108762" cy="121603"/>
            </a:xfrm>
            <a:custGeom>
              <a:avLst/>
              <a:gdLst/>
              <a:ahLst/>
              <a:cxnLst/>
              <a:rect l="l" t="t" r="r" b="b"/>
              <a:pathLst>
                <a:path w="974" h="1089" extrusionOk="0">
                  <a:moveTo>
                    <a:pt x="54" y="1000"/>
                  </a:moveTo>
                  <a:cubicBezTo>
                    <a:pt x="1" y="643"/>
                    <a:pt x="197" y="250"/>
                    <a:pt x="509" y="81"/>
                  </a:cubicBezTo>
                  <a:cubicBezTo>
                    <a:pt x="599" y="27"/>
                    <a:pt x="697" y="1"/>
                    <a:pt x="795" y="27"/>
                  </a:cubicBezTo>
                  <a:cubicBezTo>
                    <a:pt x="964" y="90"/>
                    <a:pt x="973" y="340"/>
                    <a:pt x="902" y="509"/>
                  </a:cubicBezTo>
                  <a:cubicBezTo>
                    <a:pt x="795" y="786"/>
                    <a:pt x="554" y="1000"/>
                    <a:pt x="268" y="1089"/>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21"/>
            <p:cNvSpPr/>
            <p:nvPr/>
          </p:nvSpPr>
          <p:spPr>
            <a:xfrm>
              <a:off x="13535362" y="3177103"/>
              <a:ext cx="451350" cy="273133"/>
            </a:xfrm>
            <a:custGeom>
              <a:avLst/>
              <a:gdLst/>
              <a:ahLst/>
              <a:cxnLst/>
              <a:rect l="l" t="t" r="r" b="b"/>
              <a:pathLst>
                <a:path w="4042" h="2446" extrusionOk="0">
                  <a:moveTo>
                    <a:pt x="1436" y="2418"/>
                  </a:moveTo>
                  <a:cubicBezTo>
                    <a:pt x="1847" y="2445"/>
                    <a:pt x="2284" y="2409"/>
                    <a:pt x="2641" y="2204"/>
                  </a:cubicBezTo>
                  <a:cubicBezTo>
                    <a:pt x="4041" y="1392"/>
                    <a:pt x="2516" y="1"/>
                    <a:pt x="1383" y="215"/>
                  </a:cubicBezTo>
                  <a:cubicBezTo>
                    <a:pt x="116" y="465"/>
                    <a:pt x="0" y="2302"/>
                    <a:pt x="1436"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21"/>
            <p:cNvSpPr/>
            <p:nvPr/>
          </p:nvSpPr>
          <p:spPr>
            <a:xfrm>
              <a:off x="15889304" y="3166160"/>
              <a:ext cx="131653" cy="251135"/>
            </a:xfrm>
            <a:custGeom>
              <a:avLst/>
              <a:gdLst/>
              <a:ahLst/>
              <a:cxnLst/>
              <a:rect l="l" t="t" r="r" b="b"/>
              <a:pathLst>
                <a:path w="1179" h="2249" extrusionOk="0">
                  <a:moveTo>
                    <a:pt x="527" y="224"/>
                  </a:moveTo>
                  <a:cubicBezTo>
                    <a:pt x="170" y="679"/>
                    <a:pt x="1" y="1267"/>
                    <a:pt x="45" y="1847"/>
                  </a:cubicBezTo>
                  <a:cubicBezTo>
                    <a:pt x="63" y="2008"/>
                    <a:pt x="134" y="2213"/>
                    <a:pt x="295" y="2240"/>
                  </a:cubicBezTo>
                  <a:cubicBezTo>
                    <a:pt x="384" y="2249"/>
                    <a:pt x="473" y="2195"/>
                    <a:pt x="554" y="2142"/>
                  </a:cubicBezTo>
                  <a:cubicBezTo>
                    <a:pt x="875" y="1910"/>
                    <a:pt x="1098" y="1526"/>
                    <a:pt x="1142" y="1116"/>
                  </a:cubicBezTo>
                  <a:cubicBezTo>
                    <a:pt x="1178" y="714"/>
                    <a:pt x="1044" y="295"/>
                    <a:pt x="768"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21"/>
            <p:cNvSpPr/>
            <p:nvPr/>
          </p:nvSpPr>
          <p:spPr>
            <a:xfrm>
              <a:off x="15169052" y="3393291"/>
              <a:ext cx="613823" cy="71801"/>
            </a:xfrm>
            <a:custGeom>
              <a:avLst/>
              <a:gdLst/>
              <a:ahLst/>
              <a:cxnLst/>
              <a:rect l="l" t="t" r="r" b="b"/>
              <a:pathLst>
                <a:path w="5497" h="643" extrusionOk="0">
                  <a:moveTo>
                    <a:pt x="1" y="1"/>
                  </a:moveTo>
                  <a:cubicBezTo>
                    <a:pt x="1" y="1"/>
                    <a:pt x="955" y="447"/>
                    <a:pt x="1990" y="491"/>
                  </a:cubicBezTo>
                  <a:cubicBezTo>
                    <a:pt x="3016" y="536"/>
                    <a:pt x="3899" y="491"/>
                    <a:pt x="3899" y="491"/>
                  </a:cubicBezTo>
                  <a:lnTo>
                    <a:pt x="5496" y="643"/>
                  </a:lnTo>
                  <a:lnTo>
                    <a:pt x="99" y="580"/>
                  </a:lnTo>
                  <a:cubicBezTo>
                    <a:pt x="99" y="580"/>
                    <a:pt x="36" y="277"/>
                    <a:pt x="1" y="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hanks">
  <p:cSld name="CUSTOM_3">
    <p:spTree>
      <p:nvGrpSpPr>
        <p:cNvPr id="1" name="Shape 2852"/>
        <p:cNvGrpSpPr/>
        <p:nvPr/>
      </p:nvGrpSpPr>
      <p:grpSpPr>
        <a:xfrm>
          <a:off x="0" y="0"/>
          <a:ext cx="0" cy="0"/>
          <a:chOff x="0" y="0"/>
          <a:chExt cx="0" cy="0"/>
        </a:xfrm>
      </p:grpSpPr>
      <p:sp>
        <p:nvSpPr>
          <p:cNvPr id="2853" name="Google Shape;2853;p22"/>
          <p:cNvSpPr txBox="1">
            <a:spLocks noGrp="1"/>
          </p:cNvSpPr>
          <p:nvPr>
            <p:ph type="title"/>
          </p:nvPr>
        </p:nvSpPr>
        <p:spPr>
          <a:xfrm>
            <a:off x="2963250" y="638613"/>
            <a:ext cx="3217500" cy="873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5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854" name="Google Shape;2854;p22"/>
          <p:cNvSpPr txBox="1">
            <a:spLocks noGrp="1"/>
          </p:cNvSpPr>
          <p:nvPr>
            <p:ph type="subTitle" idx="1"/>
          </p:nvPr>
        </p:nvSpPr>
        <p:spPr>
          <a:xfrm>
            <a:off x="2963250" y="1511613"/>
            <a:ext cx="3217500" cy="1331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2855" name="Google Shape;2855;p22"/>
          <p:cNvSpPr txBox="1"/>
          <p:nvPr/>
        </p:nvSpPr>
        <p:spPr>
          <a:xfrm>
            <a:off x="2963250" y="3473038"/>
            <a:ext cx="3217500" cy="6156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300"/>
              </a:spcBef>
              <a:spcAft>
                <a:spcPts val="0"/>
              </a:spcAft>
              <a:buNone/>
            </a:pPr>
            <a:r>
              <a:rPr lang="en" sz="1000">
                <a:solidFill>
                  <a:schemeClr val="dk1"/>
                </a:solidFill>
                <a:latin typeface="Poppins"/>
                <a:ea typeface="Poppins"/>
                <a:cs typeface="Poppins"/>
                <a:sym typeface="Poppins"/>
              </a:rPr>
              <a:t>CREDITS: This presentation template was created by </a:t>
            </a:r>
            <a:r>
              <a:rPr lang="en" sz="1000" b="1">
                <a:solidFill>
                  <a:schemeClr val="dk1"/>
                </a:solidFill>
                <a:uFill>
                  <a:noFill/>
                </a:uFill>
                <a:latin typeface="Poppins"/>
                <a:ea typeface="Poppins"/>
                <a:cs typeface="Poppins"/>
                <a:sym typeface="Poppins"/>
                <a:hlinkClick r:id="rId2">
                  <a:extLst>
                    <a:ext uri="{A12FA001-AC4F-418D-AE19-62706E023703}">
                      <ahyp:hlinkClr xmlns:ahyp="http://schemas.microsoft.com/office/drawing/2018/hyperlinkcolor" val="tx"/>
                    </a:ext>
                  </a:extLst>
                </a:hlinkClick>
              </a:rPr>
              <a:t>Slidesgo</a:t>
            </a:r>
            <a:r>
              <a:rPr lang="en" sz="1000">
                <a:solidFill>
                  <a:schemeClr val="dk1"/>
                </a:solidFill>
                <a:latin typeface="Poppins"/>
                <a:ea typeface="Poppins"/>
                <a:cs typeface="Poppins"/>
                <a:sym typeface="Poppins"/>
              </a:rPr>
              <a:t>, including icons by </a:t>
            </a:r>
            <a:r>
              <a:rPr lang="en" sz="1000" b="1">
                <a:solidFill>
                  <a:schemeClr val="dk1"/>
                </a:solidFill>
                <a:uFill>
                  <a:noFill/>
                </a:uFill>
                <a:latin typeface="Poppins"/>
                <a:ea typeface="Poppins"/>
                <a:cs typeface="Poppins"/>
                <a:sym typeface="Poppins"/>
                <a:hlinkClick r:id="rId3">
                  <a:extLst>
                    <a:ext uri="{A12FA001-AC4F-418D-AE19-62706E023703}">
                      <ahyp:hlinkClr xmlns:ahyp="http://schemas.microsoft.com/office/drawing/2018/hyperlinkcolor" val="tx"/>
                    </a:ext>
                  </a:extLst>
                </a:hlinkClick>
              </a:rPr>
              <a:t>Flaticon</a:t>
            </a:r>
            <a:r>
              <a:rPr lang="en" sz="1000" b="1">
                <a:solidFill>
                  <a:schemeClr val="dk1"/>
                </a:solidFill>
                <a:latin typeface="Poppins"/>
                <a:ea typeface="Poppins"/>
                <a:cs typeface="Poppins"/>
                <a:sym typeface="Poppins"/>
              </a:rPr>
              <a:t> </a:t>
            </a:r>
            <a:r>
              <a:rPr lang="en" sz="1000">
                <a:solidFill>
                  <a:schemeClr val="dk1"/>
                </a:solidFill>
                <a:latin typeface="Poppins"/>
                <a:ea typeface="Poppins"/>
                <a:cs typeface="Poppins"/>
                <a:sym typeface="Poppins"/>
              </a:rPr>
              <a:t>and infographics &amp; images by </a:t>
            </a:r>
            <a:r>
              <a:rPr lang="en" sz="1000" b="1">
                <a:solidFill>
                  <a:schemeClr val="dk1"/>
                </a:solidFill>
                <a:uFill>
                  <a:noFill/>
                </a:uFill>
                <a:latin typeface="Poppins"/>
                <a:ea typeface="Poppins"/>
                <a:cs typeface="Poppins"/>
                <a:sym typeface="Poppins"/>
                <a:hlinkClick r:id="rId4">
                  <a:extLst>
                    <a:ext uri="{A12FA001-AC4F-418D-AE19-62706E023703}">
                      <ahyp:hlinkClr xmlns:ahyp="http://schemas.microsoft.com/office/drawing/2018/hyperlinkcolor" val="tx"/>
                    </a:ext>
                  </a:extLst>
                </a:hlinkClick>
              </a:rPr>
              <a:t>Freepik</a:t>
            </a:r>
            <a:endParaRPr sz="1000" b="1">
              <a:solidFill>
                <a:schemeClr val="dk1"/>
              </a:solidFill>
              <a:latin typeface="Poppins"/>
              <a:ea typeface="Poppins"/>
              <a:cs typeface="Poppins"/>
              <a:sym typeface="Poppins"/>
            </a:endParaRPr>
          </a:p>
        </p:txBody>
      </p:sp>
      <p:grpSp>
        <p:nvGrpSpPr>
          <p:cNvPr id="2856" name="Google Shape;2856;p22"/>
          <p:cNvGrpSpPr/>
          <p:nvPr/>
        </p:nvGrpSpPr>
        <p:grpSpPr>
          <a:xfrm>
            <a:off x="-1199669" y="-947392"/>
            <a:ext cx="11192829" cy="1396212"/>
            <a:chOff x="-1199669" y="-794992"/>
            <a:chExt cx="11192829" cy="1396212"/>
          </a:xfrm>
        </p:grpSpPr>
        <p:grpSp>
          <p:nvGrpSpPr>
            <p:cNvPr id="2857" name="Google Shape;2857;p22"/>
            <p:cNvGrpSpPr/>
            <p:nvPr/>
          </p:nvGrpSpPr>
          <p:grpSpPr>
            <a:xfrm>
              <a:off x="-1199669" y="-794992"/>
              <a:ext cx="11004300" cy="1396212"/>
              <a:chOff x="-867581" y="-611517"/>
              <a:chExt cx="11004300" cy="1396212"/>
            </a:xfrm>
          </p:grpSpPr>
          <p:sp>
            <p:nvSpPr>
              <p:cNvPr id="2858" name="Google Shape;2858;p22"/>
              <p:cNvSpPr/>
              <p:nvPr/>
            </p:nvSpPr>
            <p:spPr>
              <a:xfrm>
                <a:off x="-867581" y="-514805"/>
                <a:ext cx="11004300" cy="1299500"/>
              </a:xfrm>
              <a:custGeom>
                <a:avLst/>
                <a:gdLst/>
                <a:ahLst/>
                <a:cxnLst/>
                <a:rect l="l" t="t" r="r" b="b"/>
                <a:pathLst>
                  <a:path w="440172" h="51980" extrusionOk="0">
                    <a:moveTo>
                      <a:pt x="6509" y="45738"/>
                    </a:moveTo>
                    <a:cubicBezTo>
                      <a:pt x="22130" y="52850"/>
                      <a:pt x="70327" y="50945"/>
                      <a:pt x="126905" y="51453"/>
                    </a:cubicBezTo>
                    <a:cubicBezTo>
                      <a:pt x="183484" y="51961"/>
                      <a:pt x="296831" y="48850"/>
                      <a:pt x="345980" y="48786"/>
                    </a:cubicBezTo>
                    <a:cubicBezTo>
                      <a:pt x="395129" y="48723"/>
                      <a:pt x="407639" y="54057"/>
                      <a:pt x="421799" y="51072"/>
                    </a:cubicBezTo>
                    <a:cubicBezTo>
                      <a:pt x="435960" y="48088"/>
                      <a:pt x="431705" y="39134"/>
                      <a:pt x="430943" y="30879"/>
                    </a:cubicBezTo>
                    <a:cubicBezTo>
                      <a:pt x="430181" y="22624"/>
                      <a:pt x="459582" y="5924"/>
                      <a:pt x="417227" y="1542"/>
                    </a:cubicBezTo>
                    <a:cubicBezTo>
                      <a:pt x="374873" y="-2839"/>
                      <a:pt x="240824" y="3384"/>
                      <a:pt x="176816" y="4590"/>
                    </a:cubicBezTo>
                    <a:cubicBezTo>
                      <a:pt x="112808" y="5797"/>
                      <a:pt x="61564" y="1923"/>
                      <a:pt x="33179" y="8781"/>
                    </a:cubicBezTo>
                    <a:cubicBezTo>
                      <a:pt x="4795" y="15639"/>
                      <a:pt x="-9112" y="38626"/>
                      <a:pt x="6509" y="45738"/>
                    </a:cubicBezTo>
                    <a:close/>
                  </a:path>
                </a:pathLst>
              </a:custGeom>
              <a:gradFill>
                <a:gsLst>
                  <a:gs pos="0">
                    <a:schemeClr val="accent6"/>
                  </a:gs>
                  <a:gs pos="100000">
                    <a:schemeClr val="accent5"/>
                  </a:gs>
                </a:gsLst>
                <a:lin ang="5400012" scaled="0"/>
              </a:gradFill>
              <a:ln>
                <a:noFill/>
              </a:ln>
            </p:spPr>
          </p:sp>
          <p:sp>
            <p:nvSpPr>
              <p:cNvPr id="2859" name="Google Shape;2859;p22"/>
              <p:cNvSpPr/>
              <p:nvPr/>
            </p:nvSpPr>
            <p:spPr>
              <a:xfrm>
                <a:off x="2223501" y="-158212"/>
                <a:ext cx="950360" cy="385571"/>
              </a:xfrm>
              <a:custGeom>
                <a:avLst/>
                <a:gdLst/>
                <a:ahLst/>
                <a:cxnLst/>
                <a:rect l="l" t="t" r="r" b="b"/>
                <a:pathLst>
                  <a:path w="8511" h="3453" extrusionOk="0">
                    <a:moveTo>
                      <a:pt x="223" y="54"/>
                    </a:moveTo>
                    <a:cubicBezTo>
                      <a:pt x="0" y="1089"/>
                      <a:pt x="0" y="2347"/>
                      <a:pt x="223" y="3373"/>
                    </a:cubicBezTo>
                    <a:lnTo>
                      <a:pt x="223" y="3373"/>
                    </a:lnTo>
                    <a:cubicBezTo>
                      <a:pt x="2917"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08" y="1"/>
                      <a:pt x="1570" y="18"/>
                      <a:pt x="223"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22"/>
              <p:cNvSpPr/>
              <p:nvPr/>
            </p:nvSpPr>
            <p:spPr>
              <a:xfrm>
                <a:off x="4226756" y="-158212"/>
                <a:ext cx="950471" cy="385571"/>
              </a:xfrm>
              <a:custGeom>
                <a:avLst/>
                <a:gdLst/>
                <a:ahLst/>
                <a:cxnLst/>
                <a:rect l="l" t="t" r="r" b="b"/>
                <a:pathLst>
                  <a:path w="8512" h="3453" extrusionOk="0">
                    <a:moveTo>
                      <a:pt x="223" y="54"/>
                    </a:moveTo>
                    <a:cubicBezTo>
                      <a:pt x="0" y="1089"/>
                      <a:pt x="0" y="2347"/>
                      <a:pt x="223" y="3373"/>
                    </a:cubicBezTo>
                    <a:lnTo>
                      <a:pt x="223" y="3373"/>
                    </a:lnTo>
                    <a:cubicBezTo>
                      <a:pt x="2918" y="3453"/>
                      <a:pt x="5594" y="3453"/>
                      <a:pt x="8288" y="3373"/>
                    </a:cubicBezTo>
                    <a:lnTo>
                      <a:pt x="8288" y="3373"/>
                    </a:lnTo>
                    <a:cubicBezTo>
                      <a:pt x="8511" y="2347"/>
                      <a:pt x="8511" y="1089"/>
                      <a:pt x="8288" y="54"/>
                    </a:cubicBezTo>
                    <a:lnTo>
                      <a:pt x="8288" y="54"/>
                    </a:lnTo>
                    <a:cubicBezTo>
                      <a:pt x="6941" y="18"/>
                      <a:pt x="5594" y="1"/>
                      <a:pt x="4256" y="1"/>
                    </a:cubicBezTo>
                    <a:lnTo>
                      <a:pt x="4256" y="1"/>
                    </a:lnTo>
                    <a:cubicBezTo>
                      <a:pt x="2909" y="1"/>
                      <a:pt x="1571" y="18"/>
                      <a:pt x="223"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22"/>
              <p:cNvSpPr/>
              <p:nvPr/>
            </p:nvSpPr>
            <p:spPr>
              <a:xfrm>
                <a:off x="1790132" y="3120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603"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22"/>
              <p:cNvSpPr/>
              <p:nvPr/>
            </p:nvSpPr>
            <p:spPr>
              <a:xfrm>
                <a:off x="3793387" y="3120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22"/>
              <p:cNvSpPr/>
              <p:nvPr/>
            </p:nvSpPr>
            <p:spPr>
              <a:xfrm>
                <a:off x="4794568" y="312006"/>
                <a:ext cx="949466" cy="385571"/>
              </a:xfrm>
              <a:custGeom>
                <a:avLst/>
                <a:gdLst/>
                <a:ahLst/>
                <a:cxnLst/>
                <a:rect l="l" t="t" r="r" b="b"/>
                <a:pathLst>
                  <a:path w="8503" h="3453" extrusionOk="0">
                    <a:moveTo>
                      <a:pt x="223" y="54"/>
                    </a:moveTo>
                    <a:cubicBezTo>
                      <a:pt x="0" y="1089"/>
                      <a:pt x="0" y="2346"/>
                      <a:pt x="223" y="3372"/>
                    </a:cubicBezTo>
                    <a:lnTo>
                      <a:pt x="223" y="3372"/>
                    </a:lnTo>
                    <a:cubicBezTo>
                      <a:pt x="2909" y="3453"/>
                      <a:pt x="5594" y="3453"/>
                      <a:pt x="8279" y="3372"/>
                    </a:cubicBezTo>
                    <a:lnTo>
                      <a:pt x="8279" y="3372"/>
                    </a:lnTo>
                    <a:cubicBezTo>
                      <a:pt x="8502" y="2346"/>
                      <a:pt x="8502" y="1089"/>
                      <a:pt x="8279" y="54"/>
                    </a:cubicBezTo>
                    <a:lnTo>
                      <a:pt x="8279" y="54"/>
                    </a:lnTo>
                    <a:cubicBezTo>
                      <a:pt x="6941" y="18"/>
                      <a:pt x="5594" y="0"/>
                      <a:pt x="4256" y="0"/>
                    </a:cubicBezTo>
                    <a:lnTo>
                      <a:pt x="4256" y="0"/>
                    </a:lnTo>
                    <a:cubicBezTo>
                      <a:pt x="2909" y="0"/>
                      <a:pt x="1562" y="18"/>
                      <a:pt x="223"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22"/>
              <p:cNvSpPr/>
              <p:nvPr/>
            </p:nvSpPr>
            <p:spPr>
              <a:xfrm>
                <a:off x="767065" y="3120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594" y="0"/>
                      <a:pt x="4256" y="0"/>
                    </a:cubicBezTo>
                    <a:lnTo>
                      <a:pt x="4256" y="0"/>
                    </a:lnTo>
                    <a:cubicBezTo>
                      <a:pt x="2909"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22"/>
              <p:cNvSpPr/>
              <p:nvPr/>
            </p:nvSpPr>
            <p:spPr>
              <a:xfrm>
                <a:off x="3231605" y="-158212"/>
                <a:ext cx="950360" cy="385571"/>
              </a:xfrm>
              <a:custGeom>
                <a:avLst/>
                <a:gdLst/>
                <a:ahLst/>
                <a:cxnLst/>
                <a:rect l="l" t="t" r="r" b="b"/>
                <a:pathLst>
                  <a:path w="8511" h="3453" extrusionOk="0">
                    <a:moveTo>
                      <a:pt x="223" y="54"/>
                    </a:moveTo>
                    <a:cubicBezTo>
                      <a:pt x="0" y="1089"/>
                      <a:pt x="0" y="2347"/>
                      <a:pt x="223" y="3373"/>
                    </a:cubicBezTo>
                    <a:lnTo>
                      <a:pt x="223" y="3373"/>
                    </a:lnTo>
                    <a:cubicBezTo>
                      <a:pt x="2917"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17" y="1"/>
                      <a:pt x="1570" y="18"/>
                      <a:pt x="223"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22"/>
              <p:cNvSpPr/>
              <p:nvPr/>
            </p:nvSpPr>
            <p:spPr>
              <a:xfrm>
                <a:off x="5226931" y="-158212"/>
                <a:ext cx="950360" cy="385571"/>
              </a:xfrm>
              <a:custGeom>
                <a:avLst/>
                <a:gdLst/>
                <a:ahLst/>
                <a:cxnLst/>
                <a:rect l="l" t="t" r="r" b="b"/>
                <a:pathLst>
                  <a:path w="8511" h="3453" extrusionOk="0">
                    <a:moveTo>
                      <a:pt x="232" y="54"/>
                    </a:moveTo>
                    <a:cubicBezTo>
                      <a:pt x="0" y="1089"/>
                      <a:pt x="9" y="2347"/>
                      <a:pt x="232" y="3373"/>
                    </a:cubicBezTo>
                    <a:lnTo>
                      <a:pt x="232" y="3373"/>
                    </a:lnTo>
                    <a:cubicBezTo>
                      <a:pt x="2917" y="3453"/>
                      <a:pt x="5603" y="3453"/>
                      <a:pt x="8288" y="3373"/>
                    </a:cubicBezTo>
                    <a:lnTo>
                      <a:pt x="8288" y="3373"/>
                    </a:lnTo>
                    <a:cubicBezTo>
                      <a:pt x="8511" y="2347"/>
                      <a:pt x="8511" y="1089"/>
                      <a:pt x="8288" y="54"/>
                    </a:cubicBezTo>
                    <a:lnTo>
                      <a:pt x="8288" y="54"/>
                    </a:lnTo>
                    <a:cubicBezTo>
                      <a:pt x="6941" y="18"/>
                      <a:pt x="5603" y="1"/>
                      <a:pt x="4256" y="1"/>
                    </a:cubicBezTo>
                    <a:lnTo>
                      <a:pt x="4256" y="1"/>
                    </a:lnTo>
                    <a:cubicBezTo>
                      <a:pt x="2917" y="1"/>
                      <a:pt x="1570" y="18"/>
                      <a:pt x="232" y="54"/>
                    </a:cubicBezTo>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22"/>
              <p:cNvSpPr/>
              <p:nvPr/>
            </p:nvSpPr>
            <p:spPr>
              <a:xfrm>
                <a:off x="1200434" y="-158212"/>
                <a:ext cx="950360" cy="385571"/>
              </a:xfrm>
              <a:custGeom>
                <a:avLst/>
                <a:gdLst/>
                <a:ahLst/>
                <a:cxnLst/>
                <a:rect l="l" t="t" r="r" b="b"/>
                <a:pathLst>
                  <a:path w="8511" h="3453" extrusionOk="0">
                    <a:moveTo>
                      <a:pt x="223" y="54"/>
                    </a:moveTo>
                    <a:cubicBezTo>
                      <a:pt x="0" y="1089"/>
                      <a:pt x="0" y="2347"/>
                      <a:pt x="223" y="3373"/>
                    </a:cubicBezTo>
                    <a:lnTo>
                      <a:pt x="223" y="3373"/>
                    </a:lnTo>
                    <a:cubicBezTo>
                      <a:pt x="2909" y="3453"/>
                      <a:pt x="5594" y="3453"/>
                      <a:pt x="8279" y="3373"/>
                    </a:cubicBezTo>
                    <a:lnTo>
                      <a:pt x="8279" y="3373"/>
                    </a:lnTo>
                    <a:cubicBezTo>
                      <a:pt x="8511" y="2347"/>
                      <a:pt x="8511" y="1089"/>
                      <a:pt x="8279" y="54"/>
                    </a:cubicBezTo>
                    <a:lnTo>
                      <a:pt x="8279" y="54"/>
                    </a:lnTo>
                    <a:cubicBezTo>
                      <a:pt x="6941" y="18"/>
                      <a:pt x="5594" y="1"/>
                      <a:pt x="4256" y="1"/>
                    </a:cubicBezTo>
                    <a:lnTo>
                      <a:pt x="4256" y="1"/>
                    </a:lnTo>
                    <a:cubicBezTo>
                      <a:pt x="2909" y="1"/>
                      <a:pt x="1570" y="18"/>
                      <a:pt x="223" y="54"/>
                    </a:cubicBezTo>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22"/>
              <p:cNvSpPr/>
              <p:nvPr/>
            </p:nvSpPr>
            <p:spPr>
              <a:xfrm>
                <a:off x="190320" y="-158212"/>
                <a:ext cx="950471" cy="385571"/>
              </a:xfrm>
              <a:custGeom>
                <a:avLst/>
                <a:gdLst/>
                <a:ahLst/>
                <a:cxnLst/>
                <a:rect l="l" t="t" r="r" b="b"/>
                <a:pathLst>
                  <a:path w="8512" h="3453" extrusionOk="0">
                    <a:moveTo>
                      <a:pt x="223" y="54"/>
                    </a:moveTo>
                    <a:cubicBezTo>
                      <a:pt x="0" y="1089"/>
                      <a:pt x="0" y="2347"/>
                      <a:pt x="223" y="3373"/>
                    </a:cubicBezTo>
                    <a:lnTo>
                      <a:pt x="223" y="3373"/>
                    </a:lnTo>
                    <a:cubicBezTo>
                      <a:pt x="2918"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09" y="1"/>
                      <a:pt x="1570" y="18"/>
                      <a:pt x="223"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22"/>
              <p:cNvSpPr/>
              <p:nvPr/>
            </p:nvSpPr>
            <p:spPr>
              <a:xfrm>
                <a:off x="2798236" y="3120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603"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22"/>
              <p:cNvSpPr/>
              <p:nvPr/>
            </p:nvSpPr>
            <p:spPr>
              <a:xfrm>
                <a:off x="-243048" y="3120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603"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22"/>
              <p:cNvSpPr/>
              <p:nvPr/>
            </p:nvSpPr>
            <p:spPr>
              <a:xfrm>
                <a:off x="5837511" y="3120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22"/>
              <p:cNvSpPr/>
              <p:nvPr/>
            </p:nvSpPr>
            <p:spPr>
              <a:xfrm>
                <a:off x="2202597" y="-171229"/>
                <a:ext cx="973384" cy="222325"/>
              </a:xfrm>
              <a:custGeom>
                <a:avLst/>
                <a:gdLst/>
                <a:ahLst/>
                <a:cxnLst/>
                <a:rect l="l" t="t" r="r" b="b"/>
                <a:pathLst>
                  <a:path w="8717" h="1991" extrusionOk="0">
                    <a:moveTo>
                      <a:pt x="4635" y="0"/>
                    </a:moveTo>
                    <a:cubicBezTo>
                      <a:pt x="2550" y="0"/>
                      <a:pt x="376" y="43"/>
                      <a:pt x="251" y="118"/>
                    </a:cubicBezTo>
                    <a:cubicBezTo>
                      <a:pt x="1" y="251"/>
                      <a:pt x="251" y="1991"/>
                      <a:pt x="251" y="1991"/>
                    </a:cubicBezTo>
                    <a:cubicBezTo>
                      <a:pt x="251" y="1991"/>
                      <a:pt x="108" y="501"/>
                      <a:pt x="4354" y="278"/>
                    </a:cubicBezTo>
                    <a:cubicBezTo>
                      <a:pt x="4629" y="263"/>
                      <a:pt x="4886" y="256"/>
                      <a:pt x="5127" y="256"/>
                    </a:cubicBezTo>
                    <a:cubicBezTo>
                      <a:pt x="8606" y="256"/>
                      <a:pt x="8645" y="1723"/>
                      <a:pt x="8645" y="1723"/>
                    </a:cubicBezTo>
                    <a:cubicBezTo>
                      <a:pt x="8645" y="1723"/>
                      <a:pt x="8717" y="278"/>
                      <a:pt x="8494" y="118"/>
                    </a:cubicBezTo>
                    <a:cubicBezTo>
                      <a:pt x="8387" y="36"/>
                      <a:pt x="6549" y="0"/>
                      <a:pt x="4635" y="0"/>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22"/>
              <p:cNvSpPr/>
              <p:nvPr/>
            </p:nvSpPr>
            <p:spPr>
              <a:xfrm>
                <a:off x="3242664" y="-216901"/>
                <a:ext cx="925591" cy="156443"/>
              </a:xfrm>
              <a:custGeom>
                <a:avLst/>
                <a:gdLst/>
                <a:ahLst/>
                <a:cxnLst/>
                <a:rect l="l" t="t" r="r" b="b"/>
                <a:pathLst>
                  <a:path w="8289" h="1401" extrusionOk="0">
                    <a:moveTo>
                      <a:pt x="0" y="1401"/>
                    </a:moveTo>
                    <a:cubicBezTo>
                      <a:pt x="348" y="357"/>
                      <a:pt x="3783" y="785"/>
                      <a:pt x="5603" y="767"/>
                    </a:cubicBezTo>
                    <a:cubicBezTo>
                      <a:pt x="7423" y="741"/>
                      <a:pt x="8288" y="1151"/>
                      <a:pt x="8288" y="1151"/>
                    </a:cubicBezTo>
                    <a:lnTo>
                      <a:pt x="8190" y="580"/>
                    </a:lnTo>
                    <a:cubicBezTo>
                      <a:pt x="8190" y="580"/>
                      <a:pt x="4006" y="0"/>
                      <a:pt x="125" y="580"/>
                    </a:cubicBezTo>
                    <a:cubicBezTo>
                      <a:pt x="125" y="580"/>
                      <a:pt x="27" y="1106"/>
                      <a:pt x="0" y="140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22"/>
              <p:cNvSpPr/>
              <p:nvPr/>
            </p:nvSpPr>
            <p:spPr>
              <a:xfrm>
                <a:off x="4229913" y="-203948"/>
                <a:ext cx="427454" cy="207250"/>
              </a:xfrm>
              <a:custGeom>
                <a:avLst/>
                <a:gdLst/>
                <a:ahLst/>
                <a:cxnLst/>
                <a:rect l="l" t="t" r="r" b="b"/>
                <a:pathLst>
                  <a:path w="3828" h="1856" extrusionOk="0">
                    <a:moveTo>
                      <a:pt x="3827" y="446"/>
                    </a:moveTo>
                    <a:cubicBezTo>
                      <a:pt x="643" y="625"/>
                      <a:pt x="36" y="1856"/>
                      <a:pt x="36" y="1856"/>
                    </a:cubicBezTo>
                    <a:cubicBezTo>
                      <a:pt x="36" y="1856"/>
                      <a:pt x="0" y="919"/>
                      <a:pt x="196" y="464"/>
                    </a:cubicBezTo>
                    <a:cubicBezTo>
                      <a:pt x="402" y="0"/>
                      <a:pt x="3827" y="446"/>
                      <a:pt x="3827" y="446"/>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22"/>
              <p:cNvSpPr/>
              <p:nvPr/>
            </p:nvSpPr>
            <p:spPr>
              <a:xfrm>
                <a:off x="1770333" y="298889"/>
                <a:ext cx="972379" cy="222437"/>
              </a:xfrm>
              <a:custGeom>
                <a:avLst/>
                <a:gdLst/>
                <a:ahLst/>
                <a:cxnLst/>
                <a:rect l="l" t="t" r="r" b="b"/>
                <a:pathLst>
                  <a:path w="8708" h="1992" extrusionOk="0">
                    <a:moveTo>
                      <a:pt x="4625" y="1"/>
                    </a:moveTo>
                    <a:cubicBezTo>
                      <a:pt x="2541" y="1"/>
                      <a:pt x="367" y="44"/>
                      <a:pt x="241" y="118"/>
                    </a:cubicBezTo>
                    <a:cubicBezTo>
                      <a:pt x="0" y="252"/>
                      <a:pt x="241" y="1992"/>
                      <a:pt x="241" y="1992"/>
                    </a:cubicBezTo>
                    <a:cubicBezTo>
                      <a:pt x="241" y="1992"/>
                      <a:pt x="98" y="502"/>
                      <a:pt x="4345" y="279"/>
                    </a:cubicBezTo>
                    <a:cubicBezTo>
                      <a:pt x="4611" y="265"/>
                      <a:pt x="4861" y="258"/>
                      <a:pt x="5096" y="258"/>
                    </a:cubicBezTo>
                    <a:cubicBezTo>
                      <a:pt x="8604" y="258"/>
                      <a:pt x="8636" y="1724"/>
                      <a:pt x="8636" y="1724"/>
                    </a:cubicBezTo>
                    <a:cubicBezTo>
                      <a:pt x="8636" y="1724"/>
                      <a:pt x="8707" y="279"/>
                      <a:pt x="8484" y="118"/>
                    </a:cubicBezTo>
                    <a:cubicBezTo>
                      <a:pt x="8377" y="37"/>
                      <a:pt x="6539" y="1"/>
                      <a:pt x="4625" y="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22"/>
              <p:cNvSpPr/>
              <p:nvPr/>
            </p:nvSpPr>
            <p:spPr>
              <a:xfrm>
                <a:off x="2809284" y="254223"/>
                <a:ext cx="925591" cy="155549"/>
              </a:xfrm>
              <a:custGeom>
                <a:avLst/>
                <a:gdLst/>
                <a:ahLst/>
                <a:cxnLst/>
                <a:rect l="l" t="t" r="r" b="b"/>
                <a:pathLst>
                  <a:path w="8289" h="1393" extrusionOk="0">
                    <a:moveTo>
                      <a:pt x="1" y="1393"/>
                    </a:moveTo>
                    <a:cubicBezTo>
                      <a:pt x="358" y="349"/>
                      <a:pt x="3783" y="777"/>
                      <a:pt x="5603" y="759"/>
                    </a:cubicBezTo>
                    <a:cubicBezTo>
                      <a:pt x="7423" y="741"/>
                      <a:pt x="8288" y="1143"/>
                      <a:pt x="8288" y="1143"/>
                    </a:cubicBezTo>
                    <a:lnTo>
                      <a:pt x="8190" y="572"/>
                    </a:lnTo>
                    <a:cubicBezTo>
                      <a:pt x="8190" y="572"/>
                      <a:pt x="4015" y="1"/>
                      <a:pt x="126" y="572"/>
                    </a:cubicBezTo>
                    <a:cubicBezTo>
                      <a:pt x="126" y="572"/>
                      <a:pt x="28" y="1098"/>
                      <a:pt x="1" y="139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22"/>
              <p:cNvSpPr/>
              <p:nvPr/>
            </p:nvSpPr>
            <p:spPr>
              <a:xfrm>
                <a:off x="3796533" y="266171"/>
                <a:ext cx="427454" cy="207362"/>
              </a:xfrm>
              <a:custGeom>
                <a:avLst/>
                <a:gdLst/>
                <a:ahLst/>
                <a:cxnLst/>
                <a:rect l="l" t="t" r="r" b="b"/>
                <a:pathLst>
                  <a:path w="3828" h="1857" extrusionOk="0">
                    <a:moveTo>
                      <a:pt x="3828" y="447"/>
                    </a:moveTo>
                    <a:cubicBezTo>
                      <a:pt x="643" y="634"/>
                      <a:pt x="36" y="1856"/>
                      <a:pt x="36" y="1856"/>
                    </a:cubicBezTo>
                    <a:cubicBezTo>
                      <a:pt x="36" y="1856"/>
                      <a:pt x="1" y="929"/>
                      <a:pt x="197" y="465"/>
                    </a:cubicBezTo>
                    <a:cubicBezTo>
                      <a:pt x="402" y="1"/>
                      <a:pt x="3828" y="447"/>
                      <a:pt x="3828" y="447"/>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22"/>
              <p:cNvSpPr/>
              <p:nvPr/>
            </p:nvSpPr>
            <p:spPr>
              <a:xfrm>
                <a:off x="779064" y="254223"/>
                <a:ext cx="925591" cy="155549"/>
              </a:xfrm>
              <a:custGeom>
                <a:avLst/>
                <a:gdLst/>
                <a:ahLst/>
                <a:cxnLst/>
                <a:rect l="l" t="t" r="r" b="b"/>
                <a:pathLst>
                  <a:path w="8289" h="1393" extrusionOk="0">
                    <a:moveTo>
                      <a:pt x="1" y="1393"/>
                    </a:moveTo>
                    <a:cubicBezTo>
                      <a:pt x="358" y="349"/>
                      <a:pt x="3783" y="777"/>
                      <a:pt x="5603" y="759"/>
                    </a:cubicBezTo>
                    <a:cubicBezTo>
                      <a:pt x="7423" y="741"/>
                      <a:pt x="8288" y="1143"/>
                      <a:pt x="8288" y="1143"/>
                    </a:cubicBezTo>
                    <a:lnTo>
                      <a:pt x="8190" y="572"/>
                    </a:lnTo>
                    <a:cubicBezTo>
                      <a:pt x="8190" y="572"/>
                      <a:pt x="4015" y="1"/>
                      <a:pt x="135" y="572"/>
                    </a:cubicBezTo>
                    <a:cubicBezTo>
                      <a:pt x="135" y="572"/>
                      <a:pt x="27" y="1098"/>
                      <a:pt x="1" y="139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22"/>
              <p:cNvSpPr/>
              <p:nvPr/>
            </p:nvSpPr>
            <p:spPr>
              <a:xfrm>
                <a:off x="4920239" y="-126228"/>
                <a:ext cx="219310" cy="265986"/>
              </a:xfrm>
              <a:custGeom>
                <a:avLst/>
                <a:gdLst/>
                <a:ahLst/>
                <a:cxnLst/>
                <a:rect l="l" t="t" r="r" b="b"/>
                <a:pathLst>
                  <a:path w="1964" h="2382" extrusionOk="0">
                    <a:moveTo>
                      <a:pt x="946" y="268"/>
                    </a:moveTo>
                    <a:cubicBezTo>
                      <a:pt x="696" y="241"/>
                      <a:pt x="447" y="384"/>
                      <a:pt x="295" y="580"/>
                    </a:cubicBezTo>
                    <a:cubicBezTo>
                      <a:pt x="143" y="785"/>
                      <a:pt x="81" y="1035"/>
                      <a:pt x="45" y="1276"/>
                    </a:cubicBezTo>
                    <a:cubicBezTo>
                      <a:pt x="18" y="1481"/>
                      <a:pt x="0" y="1686"/>
                      <a:pt x="63" y="1882"/>
                    </a:cubicBezTo>
                    <a:cubicBezTo>
                      <a:pt x="116" y="2070"/>
                      <a:pt x="259" y="2248"/>
                      <a:pt x="447" y="2311"/>
                    </a:cubicBezTo>
                    <a:cubicBezTo>
                      <a:pt x="670" y="2382"/>
                      <a:pt x="919" y="2293"/>
                      <a:pt x="1116" y="2168"/>
                    </a:cubicBezTo>
                    <a:cubicBezTo>
                      <a:pt x="1517" y="1918"/>
                      <a:pt x="1847" y="1525"/>
                      <a:pt x="1910" y="1062"/>
                    </a:cubicBezTo>
                    <a:cubicBezTo>
                      <a:pt x="1963" y="598"/>
                      <a:pt x="1669" y="80"/>
                      <a:pt x="1214"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22"/>
              <p:cNvSpPr/>
              <p:nvPr/>
            </p:nvSpPr>
            <p:spPr>
              <a:xfrm>
                <a:off x="4337449" y="390791"/>
                <a:ext cx="219310" cy="266991"/>
              </a:xfrm>
              <a:custGeom>
                <a:avLst/>
                <a:gdLst/>
                <a:ahLst/>
                <a:cxnLst/>
                <a:rect l="l" t="t" r="r" b="b"/>
                <a:pathLst>
                  <a:path w="1964" h="2391" extrusionOk="0">
                    <a:moveTo>
                      <a:pt x="946" y="268"/>
                    </a:moveTo>
                    <a:cubicBezTo>
                      <a:pt x="697" y="241"/>
                      <a:pt x="447" y="384"/>
                      <a:pt x="295" y="580"/>
                    </a:cubicBezTo>
                    <a:cubicBezTo>
                      <a:pt x="143" y="785"/>
                      <a:pt x="81" y="1035"/>
                      <a:pt x="45" y="1285"/>
                    </a:cubicBezTo>
                    <a:cubicBezTo>
                      <a:pt x="19" y="1481"/>
                      <a:pt x="1" y="1686"/>
                      <a:pt x="63" y="1882"/>
                    </a:cubicBezTo>
                    <a:cubicBezTo>
                      <a:pt x="117" y="2070"/>
                      <a:pt x="250" y="2248"/>
                      <a:pt x="447" y="2311"/>
                    </a:cubicBezTo>
                    <a:cubicBezTo>
                      <a:pt x="670" y="2391"/>
                      <a:pt x="911" y="2293"/>
                      <a:pt x="1116" y="2168"/>
                    </a:cubicBezTo>
                    <a:cubicBezTo>
                      <a:pt x="1517" y="1927"/>
                      <a:pt x="1847" y="1534"/>
                      <a:pt x="1910" y="1071"/>
                    </a:cubicBezTo>
                    <a:cubicBezTo>
                      <a:pt x="1963" y="598"/>
                      <a:pt x="1669" y="80"/>
                      <a:pt x="1214"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22"/>
              <p:cNvSpPr/>
              <p:nvPr/>
            </p:nvSpPr>
            <p:spPr>
              <a:xfrm>
                <a:off x="4834591" y="-74526"/>
                <a:ext cx="60857" cy="104742"/>
              </a:xfrm>
              <a:custGeom>
                <a:avLst/>
                <a:gdLst/>
                <a:ahLst/>
                <a:cxnLst/>
                <a:rect l="l" t="t" r="r" b="b"/>
                <a:pathLst>
                  <a:path w="545" h="938" extrusionOk="0">
                    <a:moveTo>
                      <a:pt x="188" y="938"/>
                    </a:moveTo>
                    <a:cubicBezTo>
                      <a:pt x="0" y="688"/>
                      <a:pt x="18" y="304"/>
                      <a:pt x="241" y="81"/>
                    </a:cubicBezTo>
                    <a:cubicBezTo>
                      <a:pt x="286" y="37"/>
                      <a:pt x="348" y="1"/>
                      <a:pt x="411" y="28"/>
                    </a:cubicBezTo>
                    <a:cubicBezTo>
                      <a:pt x="437" y="46"/>
                      <a:pt x="455" y="90"/>
                      <a:pt x="464" y="126"/>
                    </a:cubicBezTo>
                    <a:cubicBezTo>
                      <a:pt x="544" y="393"/>
                      <a:pt x="446" y="697"/>
                      <a:pt x="223" y="866"/>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22"/>
              <p:cNvSpPr/>
              <p:nvPr/>
            </p:nvSpPr>
            <p:spPr>
              <a:xfrm>
                <a:off x="5306256" y="-152762"/>
                <a:ext cx="479266" cy="336893"/>
              </a:xfrm>
              <a:custGeom>
                <a:avLst/>
                <a:gdLst/>
                <a:ahLst/>
                <a:cxnLst/>
                <a:rect l="l" t="t" r="r" b="b"/>
                <a:pathLst>
                  <a:path w="4292" h="3017" extrusionOk="0">
                    <a:moveTo>
                      <a:pt x="0" y="2258"/>
                    </a:moveTo>
                    <a:cubicBezTo>
                      <a:pt x="0" y="2508"/>
                      <a:pt x="36" y="2802"/>
                      <a:pt x="250" y="2936"/>
                    </a:cubicBezTo>
                    <a:cubicBezTo>
                      <a:pt x="375" y="3016"/>
                      <a:pt x="527" y="3016"/>
                      <a:pt x="678" y="3016"/>
                    </a:cubicBezTo>
                    <a:cubicBezTo>
                      <a:pt x="1704" y="2980"/>
                      <a:pt x="2721" y="2713"/>
                      <a:pt x="3622" y="2231"/>
                    </a:cubicBezTo>
                    <a:cubicBezTo>
                      <a:pt x="3783" y="2142"/>
                      <a:pt x="3943" y="2044"/>
                      <a:pt x="4050" y="1901"/>
                    </a:cubicBezTo>
                    <a:cubicBezTo>
                      <a:pt x="4291" y="1580"/>
                      <a:pt x="4175" y="1080"/>
                      <a:pt x="3890" y="795"/>
                    </a:cubicBezTo>
                    <a:cubicBezTo>
                      <a:pt x="3604" y="500"/>
                      <a:pt x="3203" y="375"/>
                      <a:pt x="2801" y="286"/>
                    </a:cubicBezTo>
                    <a:cubicBezTo>
                      <a:pt x="2382" y="188"/>
                      <a:pt x="1963" y="126"/>
                      <a:pt x="1526" y="99"/>
                    </a:cubicBezTo>
                    <a:cubicBezTo>
                      <a:pt x="72" y="1"/>
                      <a:pt x="0" y="1027"/>
                      <a:pt x="0" y="225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22"/>
              <p:cNvSpPr/>
              <p:nvPr/>
            </p:nvSpPr>
            <p:spPr>
              <a:xfrm>
                <a:off x="5800855" y="-9200"/>
                <a:ext cx="247226" cy="172411"/>
              </a:xfrm>
              <a:custGeom>
                <a:avLst/>
                <a:gdLst/>
                <a:ahLst/>
                <a:cxnLst/>
                <a:rect l="l" t="t" r="r" b="b"/>
                <a:pathLst>
                  <a:path w="2214" h="1544" extrusionOk="0">
                    <a:moveTo>
                      <a:pt x="1143" y="134"/>
                    </a:moveTo>
                    <a:cubicBezTo>
                      <a:pt x="1277" y="62"/>
                      <a:pt x="1428" y="0"/>
                      <a:pt x="1589" y="0"/>
                    </a:cubicBezTo>
                    <a:cubicBezTo>
                      <a:pt x="1963" y="9"/>
                      <a:pt x="2213" y="473"/>
                      <a:pt x="2106" y="830"/>
                    </a:cubicBezTo>
                    <a:cubicBezTo>
                      <a:pt x="1990" y="1187"/>
                      <a:pt x="1616" y="1418"/>
                      <a:pt x="1250" y="1481"/>
                    </a:cubicBezTo>
                    <a:cubicBezTo>
                      <a:pt x="929" y="1526"/>
                      <a:pt x="126" y="1543"/>
                      <a:pt x="63" y="1124"/>
                    </a:cubicBezTo>
                    <a:cubicBezTo>
                      <a:pt x="1" y="723"/>
                      <a:pt x="866" y="268"/>
                      <a:pt x="1143" y="13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22"/>
              <p:cNvSpPr/>
              <p:nvPr/>
            </p:nvSpPr>
            <p:spPr>
              <a:xfrm>
                <a:off x="5933395" y="437580"/>
                <a:ext cx="248120" cy="172411"/>
              </a:xfrm>
              <a:custGeom>
                <a:avLst/>
                <a:gdLst/>
                <a:ahLst/>
                <a:cxnLst/>
                <a:rect l="l" t="t" r="r" b="b"/>
                <a:pathLst>
                  <a:path w="2222" h="1544" extrusionOk="0">
                    <a:moveTo>
                      <a:pt x="1142" y="134"/>
                    </a:moveTo>
                    <a:cubicBezTo>
                      <a:pt x="1285" y="63"/>
                      <a:pt x="1428" y="0"/>
                      <a:pt x="1588" y="0"/>
                    </a:cubicBezTo>
                    <a:cubicBezTo>
                      <a:pt x="1963" y="9"/>
                      <a:pt x="2222" y="473"/>
                      <a:pt x="2106" y="830"/>
                    </a:cubicBezTo>
                    <a:cubicBezTo>
                      <a:pt x="1990" y="1187"/>
                      <a:pt x="1624" y="1419"/>
                      <a:pt x="1249" y="1481"/>
                    </a:cubicBezTo>
                    <a:cubicBezTo>
                      <a:pt x="928" y="1526"/>
                      <a:pt x="134" y="1544"/>
                      <a:pt x="63" y="1124"/>
                    </a:cubicBezTo>
                    <a:cubicBezTo>
                      <a:pt x="0" y="723"/>
                      <a:pt x="874" y="268"/>
                      <a:pt x="1142" y="13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22"/>
              <p:cNvSpPr/>
              <p:nvPr/>
            </p:nvSpPr>
            <p:spPr>
              <a:xfrm>
                <a:off x="2935803" y="296098"/>
                <a:ext cx="455370" cy="400542"/>
              </a:xfrm>
              <a:custGeom>
                <a:avLst/>
                <a:gdLst/>
                <a:ahLst/>
                <a:cxnLst/>
                <a:rect l="l" t="t" r="r" b="b"/>
                <a:pathLst>
                  <a:path w="4078" h="3587" extrusionOk="0">
                    <a:moveTo>
                      <a:pt x="2383" y="3043"/>
                    </a:moveTo>
                    <a:cubicBezTo>
                      <a:pt x="4078" y="2142"/>
                      <a:pt x="2347" y="1"/>
                      <a:pt x="875" y="919"/>
                    </a:cubicBezTo>
                    <a:cubicBezTo>
                      <a:pt x="331" y="1267"/>
                      <a:pt x="1" y="1927"/>
                      <a:pt x="143" y="2579"/>
                    </a:cubicBezTo>
                    <a:cubicBezTo>
                      <a:pt x="367" y="3587"/>
                      <a:pt x="1651" y="3435"/>
                      <a:pt x="2383" y="3043"/>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22"/>
              <p:cNvSpPr/>
              <p:nvPr/>
            </p:nvSpPr>
            <p:spPr>
              <a:xfrm>
                <a:off x="366677" y="491404"/>
                <a:ext cx="108650" cy="122608"/>
              </a:xfrm>
              <a:custGeom>
                <a:avLst/>
                <a:gdLst/>
                <a:ahLst/>
                <a:cxnLst/>
                <a:rect l="l" t="t" r="r" b="b"/>
                <a:pathLst>
                  <a:path w="973" h="1098" extrusionOk="0">
                    <a:moveTo>
                      <a:pt x="54" y="1008"/>
                    </a:moveTo>
                    <a:cubicBezTo>
                      <a:pt x="0" y="651"/>
                      <a:pt x="188" y="259"/>
                      <a:pt x="509" y="89"/>
                    </a:cubicBezTo>
                    <a:cubicBezTo>
                      <a:pt x="598" y="36"/>
                      <a:pt x="696" y="0"/>
                      <a:pt x="785" y="36"/>
                    </a:cubicBezTo>
                    <a:cubicBezTo>
                      <a:pt x="964" y="98"/>
                      <a:pt x="973" y="348"/>
                      <a:pt x="901" y="517"/>
                    </a:cubicBezTo>
                    <a:cubicBezTo>
                      <a:pt x="794" y="794"/>
                      <a:pt x="553" y="1008"/>
                      <a:pt x="268" y="1097"/>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22"/>
              <p:cNvSpPr/>
              <p:nvPr/>
            </p:nvSpPr>
            <p:spPr>
              <a:xfrm>
                <a:off x="3351205" y="371808"/>
                <a:ext cx="108762" cy="121603"/>
              </a:xfrm>
              <a:custGeom>
                <a:avLst/>
                <a:gdLst/>
                <a:ahLst/>
                <a:cxnLst/>
                <a:rect l="l" t="t" r="r" b="b"/>
                <a:pathLst>
                  <a:path w="974" h="1089" extrusionOk="0">
                    <a:moveTo>
                      <a:pt x="54" y="1000"/>
                    </a:moveTo>
                    <a:cubicBezTo>
                      <a:pt x="1" y="643"/>
                      <a:pt x="197" y="250"/>
                      <a:pt x="509" y="81"/>
                    </a:cubicBezTo>
                    <a:cubicBezTo>
                      <a:pt x="599" y="27"/>
                      <a:pt x="697" y="1"/>
                      <a:pt x="795" y="27"/>
                    </a:cubicBezTo>
                    <a:cubicBezTo>
                      <a:pt x="964" y="90"/>
                      <a:pt x="973" y="340"/>
                      <a:pt x="902" y="509"/>
                    </a:cubicBezTo>
                    <a:cubicBezTo>
                      <a:pt x="795" y="786"/>
                      <a:pt x="554" y="1000"/>
                      <a:pt x="268" y="1089"/>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22"/>
              <p:cNvSpPr/>
              <p:nvPr/>
            </p:nvSpPr>
            <p:spPr>
              <a:xfrm>
                <a:off x="3362148" y="-112381"/>
                <a:ext cx="451462" cy="274138"/>
              </a:xfrm>
              <a:custGeom>
                <a:avLst/>
                <a:gdLst/>
                <a:ahLst/>
                <a:cxnLst/>
                <a:rect l="l" t="t" r="r" b="b"/>
                <a:pathLst>
                  <a:path w="4043" h="2455" extrusionOk="0">
                    <a:moveTo>
                      <a:pt x="1437" y="2418"/>
                    </a:moveTo>
                    <a:cubicBezTo>
                      <a:pt x="1848" y="2454"/>
                      <a:pt x="2285" y="2418"/>
                      <a:pt x="2642" y="2213"/>
                    </a:cubicBezTo>
                    <a:cubicBezTo>
                      <a:pt x="4042" y="1393"/>
                      <a:pt x="2517" y="1"/>
                      <a:pt x="1384" y="224"/>
                    </a:cubicBezTo>
                    <a:cubicBezTo>
                      <a:pt x="117" y="474"/>
                      <a:pt x="1" y="2311"/>
                      <a:pt x="1437"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22"/>
              <p:cNvSpPr/>
              <p:nvPr/>
            </p:nvSpPr>
            <p:spPr>
              <a:xfrm>
                <a:off x="701344" y="374823"/>
                <a:ext cx="1078014" cy="274026"/>
              </a:xfrm>
              <a:custGeom>
                <a:avLst/>
                <a:gdLst/>
                <a:ahLst/>
                <a:cxnLst/>
                <a:rect l="l" t="t" r="r" b="b"/>
                <a:pathLst>
                  <a:path w="9654" h="2454" extrusionOk="0">
                    <a:moveTo>
                      <a:pt x="3427" y="2418"/>
                    </a:moveTo>
                    <a:cubicBezTo>
                      <a:pt x="4417" y="2454"/>
                      <a:pt x="5452" y="2418"/>
                      <a:pt x="6299" y="2204"/>
                    </a:cubicBezTo>
                    <a:cubicBezTo>
                      <a:pt x="9653" y="1392"/>
                      <a:pt x="6005" y="0"/>
                      <a:pt x="3302" y="223"/>
                    </a:cubicBezTo>
                    <a:cubicBezTo>
                      <a:pt x="260" y="473"/>
                      <a:pt x="1" y="2311"/>
                      <a:pt x="3427"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22"/>
              <p:cNvSpPr/>
              <p:nvPr/>
            </p:nvSpPr>
            <p:spPr>
              <a:xfrm>
                <a:off x="2173787" y="407653"/>
                <a:ext cx="451350" cy="273133"/>
              </a:xfrm>
              <a:custGeom>
                <a:avLst/>
                <a:gdLst/>
                <a:ahLst/>
                <a:cxnLst/>
                <a:rect l="l" t="t" r="r" b="b"/>
                <a:pathLst>
                  <a:path w="4042" h="2446" extrusionOk="0">
                    <a:moveTo>
                      <a:pt x="1436" y="2418"/>
                    </a:moveTo>
                    <a:cubicBezTo>
                      <a:pt x="1847" y="2445"/>
                      <a:pt x="2284" y="2409"/>
                      <a:pt x="2641" y="2204"/>
                    </a:cubicBezTo>
                    <a:cubicBezTo>
                      <a:pt x="4041" y="1392"/>
                      <a:pt x="2516" y="1"/>
                      <a:pt x="1383" y="215"/>
                    </a:cubicBezTo>
                    <a:cubicBezTo>
                      <a:pt x="116" y="465"/>
                      <a:pt x="0" y="2302"/>
                      <a:pt x="1436"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22"/>
              <p:cNvSpPr/>
              <p:nvPr/>
            </p:nvSpPr>
            <p:spPr>
              <a:xfrm>
                <a:off x="3747735" y="4200"/>
                <a:ext cx="73811" cy="112670"/>
              </a:xfrm>
              <a:custGeom>
                <a:avLst/>
                <a:gdLst/>
                <a:ahLst/>
                <a:cxnLst/>
                <a:rect l="l" t="t" r="r" b="b"/>
                <a:pathLst>
                  <a:path w="661" h="1009" extrusionOk="0">
                    <a:moveTo>
                      <a:pt x="0" y="884"/>
                    </a:moveTo>
                    <a:cubicBezTo>
                      <a:pt x="54" y="696"/>
                      <a:pt x="36" y="491"/>
                      <a:pt x="107" y="313"/>
                    </a:cubicBezTo>
                    <a:cubicBezTo>
                      <a:pt x="188" y="134"/>
                      <a:pt x="438" y="1"/>
                      <a:pt x="580" y="134"/>
                    </a:cubicBezTo>
                    <a:cubicBezTo>
                      <a:pt x="661" y="215"/>
                      <a:pt x="661" y="340"/>
                      <a:pt x="661" y="447"/>
                    </a:cubicBezTo>
                    <a:cubicBezTo>
                      <a:pt x="652" y="572"/>
                      <a:pt x="643" y="705"/>
                      <a:pt x="580" y="812"/>
                    </a:cubicBezTo>
                    <a:cubicBezTo>
                      <a:pt x="518" y="928"/>
                      <a:pt x="402" y="1009"/>
                      <a:pt x="277" y="99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22"/>
              <p:cNvSpPr/>
              <p:nvPr/>
            </p:nvSpPr>
            <p:spPr>
              <a:xfrm>
                <a:off x="4527729" y="396710"/>
                <a:ext cx="131653" cy="251135"/>
              </a:xfrm>
              <a:custGeom>
                <a:avLst/>
                <a:gdLst/>
                <a:ahLst/>
                <a:cxnLst/>
                <a:rect l="l" t="t" r="r" b="b"/>
                <a:pathLst>
                  <a:path w="1179" h="2249" extrusionOk="0">
                    <a:moveTo>
                      <a:pt x="527" y="224"/>
                    </a:moveTo>
                    <a:cubicBezTo>
                      <a:pt x="170" y="679"/>
                      <a:pt x="1" y="1267"/>
                      <a:pt x="45" y="1847"/>
                    </a:cubicBezTo>
                    <a:cubicBezTo>
                      <a:pt x="63" y="2008"/>
                      <a:pt x="134" y="2213"/>
                      <a:pt x="295" y="2240"/>
                    </a:cubicBezTo>
                    <a:cubicBezTo>
                      <a:pt x="384" y="2249"/>
                      <a:pt x="473" y="2195"/>
                      <a:pt x="554" y="2142"/>
                    </a:cubicBezTo>
                    <a:cubicBezTo>
                      <a:pt x="875" y="1910"/>
                      <a:pt x="1098" y="1526"/>
                      <a:pt x="1142" y="1116"/>
                    </a:cubicBezTo>
                    <a:cubicBezTo>
                      <a:pt x="1178" y="714"/>
                      <a:pt x="1044" y="295"/>
                      <a:pt x="768"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22"/>
              <p:cNvSpPr/>
              <p:nvPr/>
            </p:nvSpPr>
            <p:spPr>
              <a:xfrm>
                <a:off x="2270379" y="-167098"/>
                <a:ext cx="738217" cy="362688"/>
              </a:xfrm>
              <a:custGeom>
                <a:avLst/>
                <a:gdLst/>
                <a:ahLst/>
                <a:cxnLst/>
                <a:rect l="l" t="t" r="r" b="b"/>
                <a:pathLst>
                  <a:path w="6611" h="3248" extrusionOk="0">
                    <a:moveTo>
                      <a:pt x="4586" y="2543"/>
                    </a:moveTo>
                    <a:cubicBezTo>
                      <a:pt x="4791" y="2462"/>
                      <a:pt x="4978" y="2346"/>
                      <a:pt x="5077" y="2150"/>
                    </a:cubicBezTo>
                    <a:cubicBezTo>
                      <a:pt x="5264" y="1758"/>
                      <a:pt x="4961" y="1294"/>
                      <a:pt x="4604" y="1035"/>
                    </a:cubicBezTo>
                    <a:cubicBezTo>
                      <a:pt x="3230" y="0"/>
                      <a:pt x="63" y="491"/>
                      <a:pt x="0" y="2578"/>
                    </a:cubicBezTo>
                    <a:cubicBezTo>
                      <a:pt x="0" y="2721"/>
                      <a:pt x="9" y="2882"/>
                      <a:pt x="99" y="2998"/>
                    </a:cubicBezTo>
                    <a:cubicBezTo>
                      <a:pt x="259" y="3230"/>
                      <a:pt x="580" y="3247"/>
                      <a:pt x="848" y="3230"/>
                    </a:cubicBezTo>
                    <a:cubicBezTo>
                      <a:pt x="1927" y="3176"/>
                      <a:pt x="2944" y="2944"/>
                      <a:pt x="3988" y="2730"/>
                    </a:cubicBezTo>
                    <a:cubicBezTo>
                      <a:pt x="4782" y="2569"/>
                      <a:pt x="5469" y="2230"/>
                      <a:pt x="6245" y="2061"/>
                    </a:cubicBezTo>
                    <a:cubicBezTo>
                      <a:pt x="6397" y="2025"/>
                      <a:pt x="6611" y="2061"/>
                      <a:pt x="6593" y="2213"/>
                    </a:cubicBezTo>
                    <a:cubicBezTo>
                      <a:pt x="6004" y="2489"/>
                      <a:pt x="5380" y="2685"/>
                      <a:pt x="4729" y="278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22"/>
              <p:cNvSpPr/>
              <p:nvPr/>
            </p:nvSpPr>
            <p:spPr>
              <a:xfrm>
                <a:off x="1227408" y="-99427"/>
                <a:ext cx="123613" cy="167498"/>
              </a:xfrm>
              <a:custGeom>
                <a:avLst/>
                <a:gdLst/>
                <a:ahLst/>
                <a:cxnLst/>
                <a:rect l="l" t="t" r="r" b="b"/>
                <a:pathLst>
                  <a:path w="1107" h="1500" extrusionOk="0">
                    <a:moveTo>
                      <a:pt x="509" y="179"/>
                    </a:moveTo>
                    <a:cubicBezTo>
                      <a:pt x="188" y="411"/>
                      <a:pt x="0" y="822"/>
                      <a:pt x="36" y="1214"/>
                    </a:cubicBezTo>
                    <a:cubicBezTo>
                      <a:pt x="45" y="1339"/>
                      <a:pt x="107" y="1482"/>
                      <a:pt x="223" y="1491"/>
                    </a:cubicBezTo>
                    <a:cubicBezTo>
                      <a:pt x="277" y="1500"/>
                      <a:pt x="330" y="1473"/>
                      <a:pt x="375" y="1446"/>
                    </a:cubicBezTo>
                    <a:cubicBezTo>
                      <a:pt x="866" y="1170"/>
                      <a:pt x="1106" y="536"/>
                      <a:pt x="946"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22"/>
              <p:cNvSpPr/>
              <p:nvPr/>
            </p:nvSpPr>
            <p:spPr>
              <a:xfrm>
                <a:off x="1731473" y="-46609"/>
                <a:ext cx="339797" cy="247226"/>
              </a:xfrm>
              <a:custGeom>
                <a:avLst/>
                <a:gdLst/>
                <a:ahLst/>
                <a:cxnLst/>
                <a:rect l="l" t="t" r="r" b="b"/>
                <a:pathLst>
                  <a:path w="3043" h="2214" extrusionOk="0">
                    <a:moveTo>
                      <a:pt x="1945" y="143"/>
                    </a:moveTo>
                    <a:cubicBezTo>
                      <a:pt x="2114" y="63"/>
                      <a:pt x="2302" y="1"/>
                      <a:pt x="2480" y="27"/>
                    </a:cubicBezTo>
                    <a:cubicBezTo>
                      <a:pt x="2543" y="36"/>
                      <a:pt x="2605" y="63"/>
                      <a:pt x="2659" y="90"/>
                    </a:cubicBezTo>
                    <a:cubicBezTo>
                      <a:pt x="2900" y="224"/>
                      <a:pt x="3042" y="518"/>
                      <a:pt x="3007" y="795"/>
                    </a:cubicBezTo>
                    <a:cubicBezTo>
                      <a:pt x="2837" y="2213"/>
                      <a:pt x="0" y="1071"/>
                      <a:pt x="1945" y="143"/>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22"/>
              <p:cNvSpPr/>
              <p:nvPr/>
            </p:nvSpPr>
            <p:spPr>
              <a:xfrm>
                <a:off x="966330" y="18158"/>
                <a:ext cx="116690" cy="149519"/>
              </a:xfrm>
              <a:custGeom>
                <a:avLst/>
                <a:gdLst/>
                <a:ahLst/>
                <a:cxnLst/>
                <a:rect l="l" t="t" r="r" b="b"/>
                <a:pathLst>
                  <a:path w="1045" h="1339" extrusionOk="0">
                    <a:moveTo>
                      <a:pt x="242" y="331"/>
                    </a:moveTo>
                    <a:cubicBezTo>
                      <a:pt x="153" y="473"/>
                      <a:pt x="63" y="616"/>
                      <a:pt x="37" y="777"/>
                    </a:cubicBezTo>
                    <a:cubicBezTo>
                      <a:pt x="1" y="946"/>
                      <a:pt x="45" y="1134"/>
                      <a:pt x="170" y="1232"/>
                    </a:cubicBezTo>
                    <a:cubicBezTo>
                      <a:pt x="313" y="1339"/>
                      <a:pt x="509" y="1321"/>
                      <a:pt x="652" y="1223"/>
                    </a:cubicBezTo>
                    <a:cubicBezTo>
                      <a:pt x="795" y="1134"/>
                      <a:pt x="893" y="973"/>
                      <a:pt x="946" y="812"/>
                    </a:cubicBezTo>
                    <a:cubicBezTo>
                      <a:pt x="1045" y="518"/>
                      <a:pt x="1000" y="134"/>
                      <a:pt x="723"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22"/>
              <p:cNvSpPr/>
              <p:nvPr/>
            </p:nvSpPr>
            <p:spPr>
              <a:xfrm>
                <a:off x="222180" y="-87479"/>
                <a:ext cx="371733" cy="206357"/>
              </a:xfrm>
              <a:custGeom>
                <a:avLst/>
                <a:gdLst/>
                <a:ahLst/>
                <a:cxnLst/>
                <a:rect l="l" t="t" r="r" b="b"/>
                <a:pathLst>
                  <a:path w="3329" h="1848" extrusionOk="0">
                    <a:moveTo>
                      <a:pt x="1856" y="19"/>
                    </a:moveTo>
                    <a:cubicBezTo>
                      <a:pt x="1981" y="1"/>
                      <a:pt x="2115" y="10"/>
                      <a:pt x="2249" y="28"/>
                    </a:cubicBezTo>
                    <a:cubicBezTo>
                      <a:pt x="2517" y="81"/>
                      <a:pt x="2757" y="224"/>
                      <a:pt x="2864" y="474"/>
                    </a:cubicBezTo>
                    <a:cubicBezTo>
                      <a:pt x="3328" y="1517"/>
                      <a:pt x="1758" y="1848"/>
                      <a:pt x="1089" y="1535"/>
                    </a:cubicBezTo>
                    <a:cubicBezTo>
                      <a:pt x="1" y="1018"/>
                      <a:pt x="1054" y="108"/>
                      <a:pt x="1856" y="19"/>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22"/>
              <p:cNvSpPr/>
              <p:nvPr/>
            </p:nvSpPr>
            <p:spPr>
              <a:xfrm>
                <a:off x="3721828" y="242274"/>
                <a:ext cx="131653" cy="179446"/>
              </a:xfrm>
              <a:custGeom>
                <a:avLst/>
                <a:gdLst/>
                <a:ahLst/>
                <a:cxnLst/>
                <a:rect l="l" t="t" r="r" b="b"/>
                <a:pathLst>
                  <a:path w="1179" h="1607" extrusionOk="0">
                    <a:moveTo>
                      <a:pt x="393" y="1598"/>
                    </a:moveTo>
                    <a:cubicBezTo>
                      <a:pt x="464" y="1607"/>
                      <a:pt x="527" y="1535"/>
                      <a:pt x="562" y="1473"/>
                    </a:cubicBezTo>
                    <a:cubicBezTo>
                      <a:pt x="732" y="1205"/>
                      <a:pt x="1178" y="135"/>
                      <a:pt x="634" y="72"/>
                    </a:cubicBezTo>
                    <a:cubicBezTo>
                      <a:pt x="0" y="1"/>
                      <a:pt x="304" y="1303"/>
                      <a:pt x="393" y="1598"/>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22"/>
              <p:cNvSpPr/>
              <p:nvPr/>
            </p:nvSpPr>
            <p:spPr>
              <a:xfrm>
                <a:off x="1668716" y="169579"/>
                <a:ext cx="155438" cy="236171"/>
              </a:xfrm>
              <a:custGeom>
                <a:avLst/>
                <a:gdLst/>
                <a:ahLst/>
                <a:cxnLst/>
                <a:rect l="l" t="t" r="r" b="b"/>
                <a:pathLst>
                  <a:path w="1392" h="2115" extrusionOk="0">
                    <a:moveTo>
                      <a:pt x="785" y="1624"/>
                    </a:moveTo>
                    <a:cubicBezTo>
                      <a:pt x="982" y="1321"/>
                      <a:pt x="1392" y="1"/>
                      <a:pt x="651" y="313"/>
                    </a:cubicBezTo>
                    <a:cubicBezTo>
                      <a:pt x="0" y="598"/>
                      <a:pt x="473" y="2115"/>
                      <a:pt x="785" y="1624"/>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22"/>
              <p:cNvSpPr/>
              <p:nvPr/>
            </p:nvSpPr>
            <p:spPr>
              <a:xfrm>
                <a:off x="2132916" y="-204953"/>
                <a:ext cx="87769" cy="61862"/>
              </a:xfrm>
              <a:custGeom>
                <a:avLst/>
                <a:gdLst/>
                <a:ahLst/>
                <a:cxnLst/>
                <a:rect l="l" t="t" r="r" b="b"/>
                <a:pathLst>
                  <a:path w="786" h="554" extrusionOk="0">
                    <a:moveTo>
                      <a:pt x="0" y="125"/>
                    </a:moveTo>
                    <a:cubicBezTo>
                      <a:pt x="161" y="27"/>
                      <a:pt x="375" y="0"/>
                      <a:pt x="553" y="72"/>
                    </a:cubicBezTo>
                    <a:cubicBezTo>
                      <a:pt x="616" y="89"/>
                      <a:pt x="669" y="116"/>
                      <a:pt x="705" y="170"/>
                    </a:cubicBezTo>
                    <a:cubicBezTo>
                      <a:pt x="785" y="286"/>
                      <a:pt x="705" y="473"/>
                      <a:pt x="571" y="518"/>
                    </a:cubicBezTo>
                    <a:cubicBezTo>
                      <a:pt x="438" y="553"/>
                      <a:pt x="277" y="482"/>
                      <a:pt x="206" y="357"/>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22"/>
              <p:cNvSpPr/>
              <p:nvPr/>
            </p:nvSpPr>
            <p:spPr>
              <a:xfrm>
                <a:off x="3194871" y="-266705"/>
                <a:ext cx="284969" cy="140586"/>
              </a:xfrm>
              <a:custGeom>
                <a:avLst/>
                <a:gdLst/>
                <a:ahLst/>
                <a:cxnLst/>
                <a:rect l="l" t="t" r="r" b="b"/>
                <a:pathLst>
                  <a:path w="2552" h="1259" extrusionOk="0">
                    <a:moveTo>
                      <a:pt x="2552" y="625"/>
                    </a:moveTo>
                    <a:cubicBezTo>
                      <a:pt x="2507" y="544"/>
                      <a:pt x="2409" y="509"/>
                      <a:pt x="2311" y="491"/>
                    </a:cubicBezTo>
                    <a:cubicBezTo>
                      <a:pt x="1900" y="384"/>
                      <a:pt x="72" y="0"/>
                      <a:pt x="18" y="901"/>
                    </a:cubicBezTo>
                    <a:cubicBezTo>
                      <a:pt x="0" y="1258"/>
                      <a:pt x="411" y="1044"/>
                      <a:pt x="687" y="990"/>
                    </a:cubicBezTo>
                    <a:cubicBezTo>
                      <a:pt x="1312" y="865"/>
                      <a:pt x="1927" y="750"/>
                      <a:pt x="2552" y="625"/>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22"/>
              <p:cNvSpPr/>
              <p:nvPr/>
            </p:nvSpPr>
            <p:spPr>
              <a:xfrm>
                <a:off x="3901165" y="-275884"/>
                <a:ext cx="810911" cy="109655"/>
              </a:xfrm>
              <a:custGeom>
                <a:avLst/>
                <a:gdLst/>
                <a:ahLst/>
                <a:cxnLst/>
                <a:rect l="l" t="t" r="r" b="b"/>
                <a:pathLst>
                  <a:path w="7262" h="982" extrusionOk="0">
                    <a:moveTo>
                      <a:pt x="1303" y="580"/>
                    </a:moveTo>
                    <a:cubicBezTo>
                      <a:pt x="1731" y="393"/>
                      <a:pt x="2150" y="946"/>
                      <a:pt x="2623" y="973"/>
                    </a:cubicBezTo>
                    <a:cubicBezTo>
                      <a:pt x="2882" y="982"/>
                      <a:pt x="3132" y="830"/>
                      <a:pt x="3372" y="723"/>
                    </a:cubicBezTo>
                    <a:cubicBezTo>
                      <a:pt x="4496" y="206"/>
                      <a:pt x="5835" y="660"/>
                      <a:pt x="7048" y="420"/>
                    </a:cubicBezTo>
                    <a:cubicBezTo>
                      <a:pt x="7146" y="402"/>
                      <a:pt x="7262" y="348"/>
                      <a:pt x="7253" y="259"/>
                    </a:cubicBezTo>
                    <a:cubicBezTo>
                      <a:pt x="7244" y="188"/>
                      <a:pt x="7173" y="143"/>
                      <a:pt x="7110" y="116"/>
                    </a:cubicBezTo>
                    <a:cubicBezTo>
                      <a:pt x="6816" y="0"/>
                      <a:pt x="6495" y="18"/>
                      <a:pt x="6183" y="36"/>
                    </a:cubicBezTo>
                    <a:cubicBezTo>
                      <a:pt x="4122" y="152"/>
                      <a:pt x="2061" y="259"/>
                      <a:pt x="0" y="375"/>
                    </a:cubicBezTo>
                    <a:cubicBezTo>
                      <a:pt x="170" y="536"/>
                      <a:pt x="393" y="634"/>
                      <a:pt x="625" y="643"/>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22"/>
              <p:cNvSpPr/>
              <p:nvPr/>
            </p:nvSpPr>
            <p:spPr>
              <a:xfrm>
                <a:off x="5154294" y="-149231"/>
                <a:ext cx="84865" cy="72917"/>
              </a:xfrm>
              <a:custGeom>
                <a:avLst/>
                <a:gdLst/>
                <a:ahLst/>
                <a:cxnLst/>
                <a:rect l="l" t="t" r="r" b="b"/>
                <a:pathLst>
                  <a:path w="760" h="653" extrusionOk="0">
                    <a:moveTo>
                      <a:pt x="509" y="63"/>
                    </a:moveTo>
                    <a:cubicBezTo>
                      <a:pt x="340" y="1"/>
                      <a:pt x="135" y="81"/>
                      <a:pt x="63" y="242"/>
                    </a:cubicBezTo>
                    <a:cubicBezTo>
                      <a:pt x="1" y="411"/>
                      <a:pt x="108" y="625"/>
                      <a:pt x="286" y="652"/>
                    </a:cubicBezTo>
                    <a:cubicBezTo>
                      <a:pt x="313" y="652"/>
                      <a:pt x="340" y="652"/>
                      <a:pt x="367" y="652"/>
                    </a:cubicBezTo>
                    <a:cubicBezTo>
                      <a:pt x="411" y="652"/>
                      <a:pt x="465" y="652"/>
                      <a:pt x="509" y="634"/>
                    </a:cubicBezTo>
                    <a:cubicBezTo>
                      <a:pt x="643" y="599"/>
                      <a:pt x="741" y="465"/>
                      <a:pt x="750" y="331"/>
                    </a:cubicBezTo>
                    <a:cubicBezTo>
                      <a:pt x="759" y="197"/>
                      <a:pt x="670" y="54"/>
                      <a:pt x="536" y="1"/>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22"/>
              <p:cNvSpPr/>
              <p:nvPr/>
            </p:nvSpPr>
            <p:spPr>
              <a:xfrm>
                <a:off x="5600627" y="242274"/>
                <a:ext cx="373631" cy="37966"/>
              </a:xfrm>
              <a:custGeom>
                <a:avLst/>
                <a:gdLst/>
                <a:ahLst/>
                <a:cxnLst/>
                <a:rect l="l" t="t" r="r" b="b"/>
                <a:pathLst>
                  <a:path w="3346" h="340" extrusionOk="0">
                    <a:moveTo>
                      <a:pt x="2240" y="36"/>
                    </a:moveTo>
                    <a:cubicBezTo>
                      <a:pt x="1517" y="1"/>
                      <a:pt x="580" y="45"/>
                      <a:pt x="295" y="126"/>
                    </a:cubicBezTo>
                    <a:cubicBezTo>
                      <a:pt x="1" y="215"/>
                      <a:pt x="491" y="322"/>
                      <a:pt x="1258" y="340"/>
                    </a:cubicBezTo>
                    <a:cubicBezTo>
                      <a:pt x="1374" y="340"/>
                      <a:pt x="1490" y="340"/>
                      <a:pt x="1606" y="340"/>
                    </a:cubicBezTo>
                    <a:cubicBezTo>
                      <a:pt x="1829" y="340"/>
                      <a:pt x="2052" y="340"/>
                      <a:pt x="2266" y="331"/>
                    </a:cubicBezTo>
                    <a:cubicBezTo>
                      <a:pt x="2846" y="313"/>
                      <a:pt x="3283" y="242"/>
                      <a:pt x="3310" y="170"/>
                    </a:cubicBezTo>
                    <a:cubicBezTo>
                      <a:pt x="3346" y="99"/>
                      <a:pt x="2953" y="28"/>
                      <a:pt x="2391" y="1"/>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22"/>
              <p:cNvSpPr/>
              <p:nvPr/>
            </p:nvSpPr>
            <p:spPr>
              <a:xfrm>
                <a:off x="4956085" y="159640"/>
                <a:ext cx="207362" cy="63872"/>
              </a:xfrm>
              <a:custGeom>
                <a:avLst/>
                <a:gdLst/>
                <a:ahLst/>
                <a:cxnLst/>
                <a:rect l="l" t="t" r="r" b="b"/>
                <a:pathLst>
                  <a:path w="1857" h="572" extrusionOk="0">
                    <a:moveTo>
                      <a:pt x="1" y="571"/>
                    </a:moveTo>
                    <a:lnTo>
                      <a:pt x="1000" y="384"/>
                    </a:lnTo>
                    <a:lnTo>
                      <a:pt x="1856" y="0"/>
                    </a:lnTo>
                    <a:cubicBezTo>
                      <a:pt x="1856" y="0"/>
                      <a:pt x="1847" y="348"/>
                      <a:pt x="1758" y="527"/>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22"/>
              <p:cNvSpPr/>
              <p:nvPr/>
            </p:nvSpPr>
            <p:spPr>
              <a:xfrm>
                <a:off x="3959902" y="179517"/>
                <a:ext cx="52929" cy="43996"/>
              </a:xfrm>
              <a:custGeom>
                <a:avLst/>
                <a:gdLst/>
                <a:ahLst/>
                <a:cxnLst/>
                <a:rect l="l" t="t" r="r" b="b"/>
                <a:pathLst>
                  <a:path w="474" h="394" extrusionOk="0">
                    <a:moveTo>
                      <a:pt x="1" y="393"/>
                    </a:moveTo>
                    <a:lnTo>
                      <a:pt x="473" y="1"/>
                    </a:lnTo>
                    <a:lnTo>
                      <a:pt x="473" y="384"/>
                    </a:ln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22"/>
              <p:cNvSpPr/>
              <p:nvPr/>
            </p:nvSpPr>
            <p:spPr>
              <a:xfrm>
                <a:off x="3807477" y="623841"/>
                <a:ext cx="613823" cy="71801"/>
              </a:xfrm>
              <a:custGeom>
                <a:avLst/>
                <a:gdLst/>
                <a:ahLst/>
                <a:cxnLst/>
                <a:rect l="l" t="t" r="r" b="b"/>
                <a:pathLst>
                  <a:path w="5497" h="643" extrusionOk="0">
                    <a:moveTo>
                      <a:pt x="1" y="1"/>
                    </a:moveTo>
                    <a:cubicBezTo>
                      <a:pt x="1" y="1"/>
                      <a:pt x="955" y="447"/>
                      <a:pt x="1990" y="491"/>
                    </a:cubicBezTo>
                    <a:cubicBezTo>
                      <a:pt x="3016" y="536"/>
                      <a:pt x="3899" y="491"/>
                      <a:pt x="3899" y="491"/>
                    </a:cubicBezTo>
                    <a:lnTo>
                      <a:pt x="5496" y="643"/>
                    </a:lnTo>
                    <a:lnTo>
                      <a:pt x="99" y="580"/>
                    </a:lnTo>
                    <a:cubicBezTo>
                      <a:pt x="99" y="580"/>
                      <a:pt x="36" y="277"/>
                      <a:pt x="1" y="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22"/>
              <p:cNvSpPr/>
              <p:nvPr/>
            </p:nvSpPr>
            <p:spPr>
              <a:xfrm>
                <a:off x="5822864" y="305757"/>
                <a:ext cx="973384" cy="228243"/>
              </a:xfrm>
              <a:custGeom>
                <a:avLst/>
                <a:gdLst/>
                <a:ahLst/>
                <a:cxnLst/>
                <a:rect l="l" t="t" r="r" b="b"/>
                <a:pathLst>
                  <a:path w="8717" h="2044" extrusionOk="0">
                    <a:moveTo>
                      <a:pt x="241" y="2043"/>
                    </a:moveTo>
                    <a:cubicBezTo>
                      <a:pt x="241" y="2043"/>
                      <a:pt x="99" y="553"/>
                      <a:pt x="4354" y="321"/>
                    </a:cubicBezTo>
                    <a:cubicBezTo>
                      <a:pt x="8600" y="98"/>
                      <a:pt x="8636" y="1775"/>
                      <a:pt x="8636" y="1775"/>
                    </a:cubicBezTo>
                    <a:cubicBezTo>
                      <a:pt x="8636" y="1775"/>
                      <a:pt x="8716" y="330"/>
                      <a:pt x="8484" y="161"/>
                    </a:cubicBezTo>
                    <a:cubicBezTo>
                      <a:pt x="8261" y="0"/>
                      <a:pt x="482" y="27"/>
                      <a:pt x="241" y="161"/>
                    </a:cubicBezTo>
                    <a:cubicBezTo>
                      <a:pt x="1" y="303"/>
                      <a:pt x="241" y="2043"/>
                      <a:pt x="241" y="204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22"/>
              <p:cNvSpPr/>
              <p:nvPr/>
            </p:nvSpPr>
            <p:spPr>
              <a:xfrm>
                <a:off x="4926269" y="380741"/>
                <a:ext cx="479266" cy="336893"/>
              </a:xfrm>
              <a:custGeom>
                <a:avLst/>
                <a:gdLst/>
                <a:ahLst/>
                <a:cxnLst/>
                <a:rect l="l" t="t" r="r" b="b"/>
                <a:pathLst>
                  <a:path w="4292" h="3017" extrusionOk="0">
                    <a:moveTo>
                      <a:pt x="0" y="2258"/>
                    </a:moveTo>
                    <a:cubicBezTo>
                      <a:pt x="0" y="2508"/>
                      <a:pt x="36" y="2802"/>
                      <a:pt x="250" y="2936"/>
                    </a:cubicBezTo>
                    <a:cubicBezTo>
                      <a:pt x="375" y="3016"/>
                      <a:pt x="526" y="3016"/>
                      <a:pt x="669" y="3016"/>
                    </a:cubicBezTo>
                    <a:cubicBezTo>
                      <a:pt x="1695" y="2980"/>
                      <a:pt x="2712" y="2704"/>
                      <a:pt x="3622" y="2222"/>
                    </a:cubicBezTo>
                    <a:cubicBezTo>
                      <a:pt x="3783" y="2142"/>
                      <a:pt x="3943" y="2044"/>
                      <a:pt x="4050" y="1901"/>
                    </a:cubicBezTo>
                    <a:cubicBezTo>
                      <a:pt x="4291" y="1571"/>
                      <a:pt x="4175" y="1080"/>
                      <a:pt x="3890" y="795"/>
                    </a:cubicBezTo>
                    <a:cubicBezTo>
                      <a:pt x="3604" y="500"/>
                      <a:pt x="3194" y="375"/>
                      <a:pt x="2801" y="277"/>
                    </a:cubicBezTo>
                    <a:cubicBezTo>
                      <a:pt x="2382" y="188"/>
                      <a:pt x="1954" y="126"/>
                      <a:pt x="1526" y="99"/>
                    </a:cubicBezTo>
                    <a:cubicBezTo>
                      <a:pt x="62" y="1"/>
                      <a:pt x="0" y="1027"/>
                      <a:pt x="0" y="225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22"/>
              <p:cNvSpPr/>
              <p:nvPr/>
            </p:nvSpPr>
            <p:spPr>
              <a:xfrm>
                <a:off x="4778757" y="293083"/>
                <a:ext cx="973384" cy="228243"/>
              </a:xfrm>
              <a:custGeom>
                <a:avLst/>
                <a:gdLst/>
                <a:ahLst/>
                <a:cxnLst/>
                <a:rect l="l" t="t" r="r" b="b"/>
                <a:pathLst>
                  <a:path w="8717" h="2044" extrusionOk="0">
                    <a:moveTo>
                      <a:pt x="242" y="2044"/>
                    </a:moveTo>
                    <a:cubicBezTo>
                      <a:pt x="242" y="2044"/>
                      <a:pt x="108" y="554"/>
                      <a:pt x="4354" y="331"/>
                    </a:cubicBezTo>
                    <a:cubicBezTo>
                      <a:pt x="8601" y="108"/>
                      <a:pt x="8636" y="1776"/>
                      <a:pt x="8636" y="1776"/>
                    </a:cubicBezTo>
                    <a:cubicBezTo>
                      <a:pt x="8636" y="1776"/>
                      <a:pt x="8717" y="331"/>
                      <a:pt x="8494" y="170"/>
                    </a:cubicBezTo>
                    <a:cubicBezTo>
                      <a:pt x="8271" y="1"/>
                      <a:pt x="491" y="28"/>
                      <a:pt x="242" y="170"/>
                    </a:cubicBezTo>
                    <a:cubicBezTo>
                      <a:pt x="1" y="304"/>
                      <a:pt x="242" y="2044"/>
                      <a:pt x="242" y="2044"/>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22"/>
              <p:cNvSpPr/>
              <p:nvPr/>
            </p:nvSpPr>
            <p:spPr>
              <a:xfrm>
                <a:off x="8805811" y="-611517"/>
                <a:ext cx="950471" cy="385571"/>
              </a:xfrm>
              <a:custGeom>
                <a:avLst/>
                <a:gdLst/>
                <a:ahLst/>
                <a:cxnLst/>
                <a:rect l="l" t="t" r="r" b="b"/>
                <a:pathLst>
                  <a:path w="8512" h="3453" extrusionOk="0">
                    <a:moveTo>
                      <a:pt x="224" y="54"/>
                    </a:moveTo>
                    <a:cubicBezTo>
                      <a:pt x="1" y="1089"/>
                      <a:pt x="1" y="2346"/>
                      <a:pt x="224" y="3381"/>
                    </a:cubicBezTo>
                    <a:lnTo>
                      <a:pt x="224" y="3381"/>
                    </a:lnTo>
                    <a:cubicBezTo>
                      <a:pt x="2918" y="3453"/>
                      <a:pt x="5594" y="3453"/>
                      <a:pt x="8289" y="3381"/>
                    </a:cubicBezTo>
                    <a:lnTo>
                      <a:pt x="8289" y="3381"/>
                    </a:lnTo>
                    <a:cubicBezTo>
                      <a:pt x="8512" y="2346"/>
                      <a:pt x="8512" y="1089"/>
                      <a:pt x="8289" y="54"/>
                    </a:cubicBezTo>
                    <a:lnTo>
                      <a:pt x="8289" y="54"/>
                    </a:lnTo>
                    <a:cubicBezTo>
                      <a:pt x="6942" y="18"/>
                      <a:pt x="5594" y="0"/>
                      <a:pt x="4256" y="0"/>
                    </a:cubicBezTo>
                    <a:lnTo>
                      <a:pt x="4256" y="0"/>
                    </a:lnTo>
                    <a:cubicBezTo>
                      <a:pt x="2909" y="0"/>
                      <a:pt x="1571" y="18"/>
                      <a:pt x="224"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22"/>
              <p:cNvSpPr/>
              <p:nvPr/>
            </p:nvSpPr>
            <p:spPr>
              <a:xfrm>
                <a:off x="8297851" y="-161287"/>
                <a:ext cx="950360" cy="385571"/>
              </a:xfrm>
              <a:custGeom>
                <a:avLst/>
                <a:gdLst/>
                <a:ahLst/>
                <a:cxnLst/>
                <a:rect l="l" t="t" r="r" b="b"/>
                <a:pathLst>
                  <a:path w="8511" h="3453" extrusionOk="0">
                    <a:moveTo>
                      <a:pt x="223" y="54"/>
                    </a:moveTo>
                    <a:cubicBezTo>
                      <a:pt x="0" y="1089"/>
                      <a:pt x="0" y="2347"/>
                      <a:pt x="223" y="3373"/>
                    </a:cubicBezTo>
                    <a:lnTo>
                      <a:pt x="223" y="3373"/>
                    </a:lnTo>
                    <a:cubicBezTo>
                      <a:pt x="2917"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08" y="1"/>
                      <a:pt x="1570" y="18"/>
                      <a:pt x="223"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22"/>
              <p:cNvSpPr/>
              <p:nvPr/>
            </p:nvSpPr>
            <p:spPr>
              <a:xfrm>
                <a:off x="7782856" y="-611517"/>
                <a:ext cx="949355" cy="385571"/>
              </a:xfrm>
              <a:custGeom>
                <a:avLst/>
                <a:gdLst/>
                <a:ahLst/>
                <a:cxnLst/>
                <a:rect l="l" t="t" r="r" b="b"/>
                <a:pathLst>
                  <a:path w="8502" h="3453" extrusionOk="0">
                    <a:moveTo>
                      <a:pt x="223" y="54"/>
                    </a:moveTo>
                    <a:cubicBezTo>
                      <a:pt x="0" y="1089"/>
                      <a:pt x="0" y="2346"/>
                      <a:pt x="223" y="3381"/>
                    </a:cubicBezTo>
                    <a:lnTo>
                      <a:pt x="223" y="3381"/>
                    </a:lnTo>
                    <a:cubicBezTo>
                      <a:pt x="2908" y="3453"/>
                      <a:pt x="5594" y="3453"/>
                      <a:pt x="8279" y="3381"/>
                    </a:cubicBezTo>
                    <a:lnTo>
                      <a:pt x="8279" y="3381"/>
                    </a:lnTo>
                    <a:cubicBezTo>
                      <a:pt x="8502" y="2346"/>
                      <a:pt x="8502" y="1089"/>
                      <a:pt x="8279" y="54"/>
                    </a:cubicBezTo>
                    <a:lnTo>
                      <a:pt x="8279" y="54"/>
                    </a:lnTo>
                    <a:cubicBezTo>
                      <a:pt x="6941" y="18"/>
                      <a:pt x="5594" y="0"/>
                      <a:pt x="4255" y="0"/>
                    </a:cubicBezTo>
                    <a:lnTo>
                      <a:pt x="4255" y="0"/>
                    </a:lnTo>
                    <a:cubicBezTo>
                      <a:pt x="2908" y="0"/>
                      <a:pt x="1561" y="18"/>
                      <a:pt x="223"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22"/>
              <p:cNvSpPr/>
              <p:nvPr/>
            </p:nvSpPr>
            <p:spPr>
              <a:xfrm>
                <a:off x="7864482" y="308931"/>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603"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22"/>
              <p:cNvSpPr/>
              <p:nvPr/>
            </p:nvSpPr>
            <p:spPr>
              <a:xfrm>
                <a:off x="6841415" y="308931"/>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594" y="0"/>
                      <a:pt x="4256" y="0"/>
                    </a:cubicBezTo>
                    <a:lnTo>
                      <a:pt x="4256" y="0"/>
                    </a:lnTo>
                    <a:cubicBezTo>
                      <a:pt x="2909"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22"/>
              <p:cNvSpPr/>
              <p:nvPr/>
            </p:nvSpPr>
            <p:spPr>
              <a:xfrm>
                <a:off x="7274784" y="-161287"/>
                <a:ext cx="950360" cy="385571"/>
              </a:xfrm>
              <a:custGeom>
                <a:avLst/>
                <a:gdLst/>
                <a:ahLst/>
                <a:cxnLst/>
                <a:rect l="l" t="t" r="r" b="b"/>
                <a:pathLst>
                  <a:path w="8511" h="3453" extrusionOk="0">
                    <a:moveTo>
                      <a:pt x="223" y="54"/>
                    </a:moveTo>
                    <a:cubicBezTo>
                      <a:pt x="0" y="1089"/>
                      <a:pt x="0" y="2347"/>
                      <a:pt x="223" y="3373"/>
                    </a:cubicBezTo>
                    <a:lnTo>
                      <a:pt x="223" y="3373"/>
                    </a:lnTo>
                    <a:cubicBezTo>
                      <a:pt x="2909" y="3453"/>
                      <a:pt x="5594" y="3453"/>
                      <a:pt x="8279" y="3373"/>
                    </a:cubicBezTo>
                    <a:lnTo>
                      <a:pt x="8279" y="3373"/>
                    </a:lnTo>
                    <a:cubicBezTo>
                      <a:pt x="8511" y="2347"/>
                      <a:pt x="8511" y="1089"/>
                      <a:pt x="8279" y="54"/>
                    </a:cubicBezTo>
                    <a:lnTo>
                      <a:pt x="8279" y="54"/>
                    </a:lnTo>
                    <a:cubicBezTo>
                      <a:pt x="6941" y="18"/>
                      <a:pt x="5594" y="1"/>
                      <a:pt x="4256" y="1"/>
                    </a:cubicBezTo>
                    <a:lnTo>
                      <a:pt x="4256" y="1"/>
                    </a:lnTo>
                    <a:cubicBezTo>
                      <a:pt x="2909" y="1"/>
                      <a:pt x="1570" y="18"/>
                      <a:pt x="223" y="54"/>
                    </a:cubicBezTo>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22"/>
              <p:cNvSpPr/>
              <p:nvPr/>
            </p:nvSpPr>
            <p:spPr>
              <a:xfrm>
                <a:off x="6264670" y="-161287"/>
                <a:ext cx="950471" cy="385571"/>
              </a:xfrm>
              <a:custGeom>
                <a:avLst/>
                <a:gdLst/>
                <a:ahLst/>
                <a:cxnLst/>
                <a:rect l="l" t="t" r="r" b="b"/>
                <a:pathLst>
                  <a:path w="8512" h="3453" extrusionOk="0">
                    <a:moveTo>
                      <a:pt x="223" y="54"/>
                    </a:moveTo>
                    <a:cubicBezTo>
                      <a:pt x="0" y="1089"/>
                      <a:pt x="0" y="2347"/>
                      <a:pt x="223" y="3373"/>
                    </a:cubicBezTo>
                    <a:lnTo>
                      <a:pt x="223" y="3373"/>
                    </a:lnTo>
                    <a:cubicBezTo>
                      <a:pt x="2918"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09" y="1"/>
                      <a:pt x="1570" y="18"/>
                      <a:pt x="223"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22"/>
              <p:cNvSpPr/>
              <p:nvPr/>
            </p:nvSpPr>
            <p:spPr>
              <a:xfrm>
                <a:off x="8872586" y="308931"/>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603"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22"/>
              <p:cNvSpPr/>
              <p:nvPr/>
            </p:nvSpPr>
            <p:spPr>
              <a:xfrm>
                <a:off x="8276947" y="-174304"/>
                <a:ext cx="973384" cy="222325"/>
              </a:xfrm>
              <a:custGeom>
                <a:avLst/>
                <a:gdLst/>
                <a:ahLst/>
                <a:cxnLst/>
                <a:rect l="l" t="t" r="r" b="b"/>
                <a:pathLst>
                  <a:path w="8717" h="1991" extrusionOk="0">
                    <a:moveTo>
                      <a:pt x="4635" y="0"/>
                    </a:moveTo>
                    <a:cubicBezTo>
                      <a:pt x="2550" y="0"/>
                      <a:pt x="376" y="43"/>
                      <a:pt x="251" y="118"/>
                    </a:cubicBezTo>
                    <a:cubicBezTo>
                      <a:pt x="1" y="251"/>
                      <a:pt x="251" y="1991"/>
                      <a:pt x="251" y="1991"/>
                    </a:cubicBezTo>
                    <a:cubicBezTo>
                      <a:pt x="251" y="1991"/>
                      <a:pt x="108" y="501"/>
                      <a:pt x="4354" y="278"/>
                    </a:cubicBezTo>
                    <a:cubicBezTo>
                      <a:pt x="4629" y="263"/>
                      <a:pt x="4886" y="256"/>
                      <a:pt x="5127" y="256"/>
                    </a:cubicBezTo>
                    <a:cubicBezTo>
                      <a:pt x="8606" y="256"/>
                      <a:pt x="8645" y="1723"/>
                      <a:pt x="8645" y="1723"/>
                    </a:cubicBezTo>
                    <a:cubicBezTo>
                      <a:pt x="8645" y="1723"/>
                      <a:pt x="8717" y="278"/>
                      <a:pt x="8494" y="118"/>
                    </a:cubicBezTo>
                    <a:cubicBezTo>
                      <a:pt x="8387" y="36"/>
                      <a:pt x="6549" y="0"/>
                      <a:pt x="4635" y="0"/>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22"/>
              <p:cNvSpPr/>
              <p:nvPr/>
            </p:nvSpPr>
            <p:spPr>
              <a:xfrm>
                <a:off x="7844683" y="295814"/>
                <a:ext cx="972379" cy="222437"/>
              </a:xfrm>
              <a:custGeom>
                <a:avLst/>
                <a:gdLst/>
                <a:ahLst/>
                <a:cxnLst/>
                <a:rect l="l" t="t" r="r" b="b"/>
                <a:pathLst>
                  <a:path w="8708" h="1992" extrusionOk="0">
                    <a:moveTo>
                      <a:pt x="4625" y="1"/>
                    </a:moveTo>
                    <a:cubicBezTo>
                      <a:pt x="2541" y="1"/>
                      <a:pt x="367" y="44"/>
                      <a:pt x="241" y="118"/>
                    </a:cubicBezTo>
                    <a:cubicBezTo>
                      <a:pt x="0" y="252"/>
                      <a:pt x="241" y="1992"/>
                      <a:pt x="241" y="1992"/>
                    </a:cubicBezTo>
                    <a:cubicBezTo>
                      <a:pt x="241" y="1992"/>
                      <a:pt x="98" y="502"/>
                      <a:pt x="4345" y="279"/>
                    </a:cubicBezTo>
                    <a:cubicBezTo>
                      <a:pt x="4611" y="265"/>
                      <a:pt x="4861" y="258"/>
                      <a:pt x="5096" y="258"/>
                    </a:cubicBezTo>
                    <a:cubicBezTo>
                      <a:pt x="8604" y="258"/>
                      <a:pt x="8636" y="1724"/>
                      <a:pt x="8636" y="1724"/>
                    </a:cubicBezTo>
                    <a:cubicBezTo>
                      <a:pt x="8636" y="1724"/>
                      <a:pt x="8707" y="279"/>
                      <a:pt x="8484" y="118"/>
                    </a:cubicBezTo>
                    <a:cubicBezTo>
                      <a:pt x="8377" y="37"/>
                      <a:pt x="6539" y="1"/>
                      <a:pt x="4625" y="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22"/>
              <p:cNvSpPr/>
              <p:nvPr/>
            </p:nvSpPr>
            <p:spPr>
              <a:xfrm>
                <a:off x="8883634" y="251148"/>
                <a:ext cx="925591" cy="155549"/>
              </a:xfrm>
              <a:custGeom>
                <a:avLst/>
                <a:gdLst/>
                <a:ahLst/>
                <a:cxnLst/>
                <a:rect l="l" t="t" r="r" b="b"/>
                <a:pathLst>
                  <a:path w="8289" h="1393" extrusionOk="0">
                    <a:moveTo>
                      <a:pt x="1" y="1393"/>
                    </a:moveTo>
                    <a:cubicBezTo>
                      <a:pt x="358" y="349"/>
                      <a:pt x="3783" y="777"/>
                      <a:pt x="5603" y="759"/>
                    </a:cubicBezTo>
                    <a:cubicBezTo>
                      <a:pt x="7423" y="741"/>
                      <a:pt x="8288" y="1143"/>
                      <a:pt x="8288" y="1143"/>
                    </a:cubicBezTo>
                    <a:lnTo>
                      <a:pt x="8190" y="572"/>
                    </a:lnTo>
                    <a:cubicBezTo>
                      <a:pt x="8190" y="572"/>
                      <a:pt x="4015" y="1"/>
                      <a:pt x="126" y="572"/>
                    </a:cubicBezTo>
                    <a:cubicBezTo>
                      <a:pt x="126" y="572"/>
                      <a:pt x="28" y="1098"/>
                      <a:pt x="1" y="139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22"/>
              <p:cNvSpPr/>
              <p:nvPr/>
            </p:nvSpPr>
            <p:spPr>
              <a:xfrm>
                <a:off x="6853414" y="251148"/>
                <a:ext cx="925591" cy="155549"/>
              </a:xfrm>
              <a:custGeom>
                <a:avLst/>
                <a:gdLst/>
                <a:ahLst/>
                <a:cxnLst/>
                <a:rect l="l" t="t" r="r" b="b"/>
                <a:pathLst>
                  <a:path w="8289" h="1393" extrusionOk="0">
                    <a:moveTo>
                      <a:pt x="1" y="1393"/>
                    </a:moveTo>
                    <a:cubicBezTo>
                      <a:pt x="358" y="349"/>
                      <a:pt x="3783" y="777"/>
                      <a:pt x="5603" y="759"/>
                    </a:cubicBezTo>
                    <a:cubicBezTo>
                      <a:pt x="7423" y="741"/>
                      <a:pt x="8288" y="1143"/>
                      <a:pt x="8288" y="1143"/>
                    </a:cubicBezTo>
                    <a:lnTo>
                      <a:pt x="8190" y="572"/>
                    </a:lnTo>
                    <a:cubicBezTo>
                      <a:pt x="8190" y="572"/>
                      <a:pt x="4015" y="1"/>
                      <a:pt x="135" y="572"/>
                    </a:cubicBezTo>
                    <a:cubicBezTo>
                      <a:pt x="135" y="572"/>
                      <a:pt x="27" y="1098"/>
                      <a:pt x="1" y="139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22"/>
              <p:cNvSpPr/>
              <p:nvPr/>
            </p:nvSpPr>
            <p:spPr>
              <a:xfrm>
                <a:off x="9010153" y="293023"/>
                <a:ext cx="455370" cy="400542"/>
              </a:xfrm>
              <a:custGeom>
                <a:avLst/>
                <a:gdLst/>
                <a:ahLst/>
                <a:cxnLst/>
                <a:rect l="l" t="t" r="r" b="b"/>
                <a:pathLst>
                  <a:path w="4078" h="3587" extrusionOk="0">
                    <a:moveTo>
                      <a:pt x="2383" y="3043"/>
                    </a:moveTo>
                    <a:cubicBezTo>
                      <a:pt x="4078" y="2142"/>
                      <a:pt x="2347" y="1"/>
                      <a:pt x="875" y="919"/>
                    </a:cubicBezTo>
                    <a:cubicBezTo>
                      <a:pt x="331" y="1267"/>
                      <a:pt x="1" y="1927"/>
                      <a:pt x="143" y="2579"/>
                    </a:cubicBezTo>
                    <a:cubicBezTo>
                      <a:pt x="367" y="3587"/>
                      <a:pt x="1651" y="3435"/>
                      <a:pt x="2383" y="3043"/>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22"/>
              <p:cNvSpPr/>
              <p:nvPr/>
            </p:nvSpPr>
            <p:spPr>
              <a:xfrm>
                <a:off x="6775694" y="371748"/>
                <a:ext cx="1078014" cy="274026"/>
              </a:xfrm>
              <a:custGeom>
                <a:avLst/>
                <a:gdLst/>
                <a:ahLst/>
                <a:cxnLst/>
                <a:rect l="l" t="t" r="r" b="b"/>
                <a:pathLst>
                  <a:path w="9654" h="2454" extrusionOk="0">
                    <a:moveTo>
                      <a:pt x="3427" y="2418"/>
                    </a:moveTo>
                    <a:cubicBezTo>
                      <a:pt x="4417" y="2454"/>
                      <a:pt x="5452" y="2418"/>
                      <a:pt x="6299" y="2204"/>
                    </a:cubicBezTo>
                    <a:cubicBezTo>
                      <a:pt x="9653" y="1392"/>
                      <a:pt x="6005" y="0"/>
                      <a:pt x="3302" y="223"/>
                    </a:cubicBezTo>
                    <a:cubicBezTo>
                      <a:pt x="260" y="473"/>
                      <a:pt x="1" y="2311"/>
                      <a:pt x="3427"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22"/>
              <p:cNvSpPr/>
              <p:nvPr/>
            </p:nvSpPr>
            <p:spPr>
              <a:xfrm>
                <a:off x="8248137" y="404578"/>
                <a:ext cx="451350" cy="273133"/>
              </a:xfrm>
              <a:custGeom>
                <a:avLst/>
                <a:gdLst/>
                <a:ahLst/>
                <a:cxnLst/>
                <a:rect l="l" t="t" r="r" b="b"/>
                <a:pathLst>
                  <a:path w="4042" h="2446" extrusionOk="0">
                    <a:moveTo>
                      <a:pt x="1436" y="2418"/>
                    </a:moveTo>
                    <a:cubicBezTo>
                      <a:pt x="1847" y="2445"/>
                      <a:pt x="2284" y="2409"/>
                      <a:pt x="2641" y="2204"/>
                    </a:cubicBezTo>
                    <a:cubicBezTo>
                      <a:pt x="4041" y="1392"/>
                      <a:pt x="2516" y="1"/>
                      <a:pt x="1383" y="215"/>
                    </a:cubicBezTo>
                    <a:cubicBezTo>
                      <a:pt x="116" y="465"/>
                      <a:pt x="0" y="2302"/>
                      <a:pt x="1436"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22"/>
              <p:cNvSpPr/>
              <p:nvPr/>
            </p:nvSpPr>
            <p:spPr>
              <a:xfrm>
                <a:off x="8570855" y="-597523"/>
                <a:ext cx="723366" cy="439402"/>
              </a:xfrm>
              <a:custGeom>
                <a:avLst/>
                <a:gdLst/>
                <a:ahLst/>
                <a:cxnLst/>
                <a:rect l="l" t="t" r="r" b="b"/>
                <a:pathLst>
                  <a:path w="6478" h="3935" extrusionOk="0">
                    <a:moveTo>
                      <a:pt x="4149" y="330"/>
                    </a:moveTo>
                    <a:cubicBezTo>
                      <a:pt x="4515" y="143"/>
                      <a:pt x="4952" y="0"/>
                      <a:pt x="5335" y="143"/>
                    </a:cubicBezTo>
                    <a:cubicBezTo>
                      <a:pt x="5630" y="250"/>
                      <a:pt x="5844" y="491"/>
                      <a:pt x="6031" y="741"/>
                    </a:cubicBezTo>
                    <a:cubicBezTo>
                      <a:pt x="6263" y="1035"/>
                      <a:pt x="6477" y="1374"/>
                      <a:pt x="6450" y="1749"/>
                    </a:cubicBezTo>
                    <a:cubicBezTo>
                      <a:pt x="6290" y="3934"/>
                      <a:pt x="1" y="2427"/>
                      <a:pt x="4149" y="33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22"/>
              <p:cNvSpPr/>
              <p:nvPr/>
            </p:nvSpPr>
            <p:spPr>
              <a:xfrm>
                <a:off x="8344729" y="-170173"/>
                <a:ext cx="738217" cy="362688"/>
              </a:xfrm>
              <a:custGeom>
                <a:avLst/>
                <a:gdLst/>
                <a:ahLst/>
                <a:cxnLst/>
                <a:rect l="l" t="t" r="r" b="b"/>
                <a:pathLst>
                  <a:path w="6611" h="3248" extrusionOk="0">
                    <a:moveTo>
                      <a:pt x="4586" y="2543"/>
                    </a:moveTo>
                    <a:cubicBezTo>
                      <a:pt x="4791" y="2462"/>
                      <a:pt x="4978" y="2346"/>
                      <a:pt x="5077" y="2150"/>
                    </a:cubicBezTo>
                    <a:cubicBezTo>
                      <a:pt x="5264" y="1758"/>
                      <a:pt x="4961" y="1294"/>
                      <a:pt x="4604" y="1035"/>
                    </a:cubicBezTo>
                    <a:cubicBezTo>
                      <a:pt x="3230" y="0"/>
                      <a:pt x="63" y="491"/>
                      <a:pt x="0" y="2578"/>
                    </a:cubicBezTo>
                    <a:cubicBezTo>
                      <a:pt x="0" y="2721"/>
                      <a:pt x="9" y="2882"/>
                      <a:pt x="99" y="2998"/>
                    </a:cubicBezTo>
                    <a:cubicBezTo>
                      <a:pt x="259" y="3230"/>
                      <a:pt x="580" y="3247"/>
                      <a:pt x="848" y="3230"/>
                    </a:cubicBezTo>
                    <a:cubicBezTo>
                      <a:pt x="1927" y="3176"/>
                      <a:pt x="2944" y="2944"/>
                      <a:pt x="3988" y="2730"/>
                    </a:cubicBezTo>
                    <a:cubicBezTo>
                      <a:pt x="4782" y="2569"/>
                      <a:pt x="5469" y="2230"/>
                      <a:pt x="6245" y="2061"/>
                    </a:cubicBezTo>
                    <a:cubicBezTo>
                      <a:pt x="6397" y="2025"/>
                      <a:pt x="6611" y="2061"/>
                      <a:pt x="6593" y="2213"/>
                    </a:cubicBezTo>
                    <a:cubicBezTo>
                      <a:pt x="6004" y="2489"/>
                      <a:pt x="5380" y="2685"/>
                      <a:pt x="4729" y="278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22"/>
              <p:cNvSpPr/>
              <p:nvPr/>
            </p:nvSpPr>
            <p:spPr>
              <a:xfrm>
                <a:off x="8537019" y="-559668"/>
                <a:ext cx="191394" cy="244100"/>
              </a:xfrm>
              <a:custGeom>
                <a:avLst/>
                <a:gdLst/>
                <a:ahLst/>
                <a:cxnLst/>
                <a:rect l="l" t="t" r="r" b="b"/>
                <a:pathLst>
                  <a:path w="1714" h="2186" extrusionOk="0">
                    <a:moveTo>
                      <a:pt x="562" y="357"/>
                    </a:moveTo>
                    <a:cubicBezTo>
                      <a:pt x="241" y="553"/>
                      <a:pt x="27" y="919"/>
                      <a:pt x="18" y="1303"/>
                    </a:cubicBezTo>
                    <a:cubicBezTo>
                      <a:pt x="0" y="1686"/>
                      <a:pt x="259" y="2105"/>
                      <a:pt x="643" y="2150"/>
                    </a:cubicBezTo>
                    <a:cubicBezTo>
                      <a:pt x="928" y="2186"/>
                      <a:pt x="1196" y="1998"/>
                      <a:pt x="1374" y="1775"/>
                    </a:cubicBezTo>
                    <a:cubicBezTo>
                      <a:pt x="1597" y="1490"/>
                      <a:pt x="1713" y="1106"/>
                      <a:pt x="1642" y="750"/>
                    </a:cubicBezTo>
                    <a:cubicBezTo>
                      <a:pt x="1561" y="402"/>
                      <a:pt x="1294" y="80"/>
                      <a:pt x="937"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22"/>
              <p:cNvSpPr/>
              <p:nvPr/>
            </p:nvSpPr>
            <p:spPr>
              <a:xfrm>
                <a:off x="7824695" y="-533761"/>
                <a:ext cx="425444" cy="289994"/>
              </a:xfrm>
              <a:custGeom>
                <a:avLst/>
                <a:gdLst/>
                <a:ahLst/>
                <a:cxnLst/>
                <a:rect l="l" t="t" r="r" b="b"/>
                <a:pathLst>
                  <a:path w="3810" h="2597" extrusionOk="0">
                    <a:moveTo>
                      <a:pt x="2606" y="71"/>
                    </a:moveTo>
                    <a:cubicBezTo>
                      <a:pt x="2954" y="0"/>
                      <a:pt x="3364" y="9"/>
                      <a:pt x="3605" y="268"/>
                    </a:cubicBezTo>
                    <a:cubicBezTo>
                      <a:pt x="3765" y="437"/>
                      <a:pt x="3810" y="696"/>
                      <a:pt x="3783" y="937"/>
                    </a:cubicBezTo>
                    <a:cubicBezTo>
                      <a:pt x="3658" y="2025"/>
                      <a:pt x="2222" y="2596"/>
                      <a:pt x="1312" y="2061"/>
                    </a:cubicBezTo>
                    <a:cubicBezTo>
                      <a:pt x="1" y="1276"/>
                      <a:pt x="1812" y="250"/>
                      <a:pt x="2606" y="7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22"/>
              <p:cNvSpPr/>
              <p:nvPr/>
            </p:nvSpPr>
            <p:spPr>
              <a:xfrm>
                <a:off x="7301758" y="-102502"/>
                <a:ext cx="123613" cy="167498"/>
              </a:xfrm>
              <a:custGeom>
                <a:avLst/>
                <a:gdLst/>
                <a:ahLst/>
                <a:cxnLst/>
                <a:rect l="l" t="t" r="r" b="b"/>
                <a:pathLst>
                  <a:path w="1107" h="1500" extrusionOk="0">
                    <a:moveTo>
                      <a:pt x="509" y="179"/>
                    </a:moveTo>
                    <a:cubicBezTo>
                      <a:pt x="188" y="411"/>
                      <a:pt x="0" y="822"/>
                      <a:pt x="36" y="1214"/>
                    </a:cubicBezTo>
                    <a:cubicBezTo>
                      <a:pt x="45" y="1339"/>
                      <a:pt x="107" y="1482"/>
                      <a:pt x="223" y="1491"/>
                    </a:cubicBezTo>
                    <a:cubicBezTo>
                      <a:pt x="277" y="1500"/>
                      <a:pt x="330" y="1473"/>
                      <a:pt x="375" y="1446"/>
                    </a:cubicBezTo>
                    <a:cubicBezTo>
                      <a:pt x="866" y="1170"/>
                      <a:pt x="1106" y="536"/>
                      <a:pt x="946"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22"/>
              <p:cNvSpPr/>
              <p:nvPr/>
            </p:nvSpPr>
            <p:spPr>
              <a:xfrm>
                <a:off x="7805823" y="-49684"/>
                <a:ext cx="339797" cy="247226"/>
              </a:xfrm>
              <a:custGeom>
                <a:avLst/>
                <a:gdLst/>
                <a:ahLst/>
                <a:cxnLst/>
                <a:rect l="l" t="t" r="r" b="b"/>
                <a:pathLst>
                  <a:path w="3043" h="2214" extrusionOk="0">
                    <a:moveTo>
                      <a:pt x="1945" y="143"/>
                    </a:moveTo>
                    <a:cubicBezTo>
                      <a:pt x="2114" y="63"/>
                      <a:pt x="2302" y="1"/>
                      <a:pt x="2480" y="27"/>
                    </a:cubicBezTo>
                    <a:cubicBezTo>
                      <a:pt x="2543" y="36"/>
                      <a:pt x="2605" y="63"/>
                      <a:pt x="2659" y="90"/>
                    </a:cubicBezTo>
                    <a:cubicBezTo>
                      <a:pt x="2900" y="224"/>
                      <a:pt x="3042" y="518"/>
                      <a:pt x="3007" y="795"/>
                    </a:cubicBezTo>
                    <a:cubicBezTo>
                      <a:pt x="2837" y="2213"/>
                      <a:pt x="0" y="1071"/>
                      <a:pt x="1945" y="143"/>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22"/>
              <p:cNvSpPr/>
              <p:nvPr/>
            </p:nvSpPr>
            <p:spPr>
              <a:xfrm>
                <a:off x="7040680" y="15083"/>
                <a:ext cx="116690" cy="149519"/>
              </a:xfrm>
              <a:custGeom>
                <a:avLst/>
                <a:gdLst/>
                <a:ahLst/>
                <a:cxnLst/>
                <a:rect l="l" t="t" r="r" b="b"/>
                <a:pathLst>
                  <a:path w="1045" h="1339" extrusionOk="0">
                    <a:moveTo>
                      <a:pt x="242" y="331"/>
                    </a:moveTo>
                    <a:cubicBezTo>
                      <a:pt x="153" y="473"/>
                      <a:pt x="63" y="616"/>
                      <a:pt x="37" y="777"/>
                    </a:cubicBezTo>
                    <a:cubicBezTo>
                      <a:pt x="1" y="946"/>
                      <a:pt x="45" y="1134"/>
                      <a:pt x="170" y="1232"/>
                    </a:cubicBezTo>
                    <a:cubicBezTo>
                      <a:pt x="313" y="1339"/>
                      <a:pt x="509" y="1321"/>
                      <a:pt x="652" y="1223"/>
                    </a:cubicBezTo>
                    <a:cubicBezTo>
                      <a:pt x="795" y="1134"/>
                      <a:pt x="893" y="973"/>
                      <a:pt x="946" y="812"/>
                    </a:cubicBezTo>
                    <a:cubicBezTo>
                      <a:pt x="1045" y="518"/>
                      <a:pt x="1000" y="134"/>
                      <a:pt x="723"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22"/>
              <p:cNvSpPr/>
              <p:nvPr/>
            </p:nvSpPr>
            <p:spPr>
              <a:xfrm>
                <a:off x="6296530" y="-90554"/>
                <a:ext cx="371733" cy="206357"/>
              </a:xfrm>
              <a:custGeom>
                <a:avLst/>
                <a:gdLst/>
                <a:ahLst/>
                <a:cxnLst/>
                <a:rect l="l" t="t" r="r" b="b"/>
                <a:pathLst>
                  <a:path w="3329" h="1848" extrusionOk="0">
                    <a:moveTo>
                      <a:pt x="1856" y="19"/>
                    </a:moveTo>
                    <a:cubicBezTo>
                      <a:pt x="1981" y="1"/>
                      <a:pt x="2115" y="10"/>
                      <a:pt x="2249" y="28"/>
                    </a:cubicBezTo>
                    <a:cubicBezTo>
                      <a:pt x="2517" y="81"/>
                      <a:pt x="2757" y="224"/>
                      <a:pt x="2864" y="474"/>
                    </a:cubicBezTo>
                    <a:cubicBezTo>
                      <a:pt x="3328" y="1517"/>
                      <a:pt x="1758" y="1848"/>
                      <a:pt x="1089" y="1535"/>
                    </a:cubicBezTo>
                    <a:cubicBezTo>
                      <a:pt x="1" y="1018"/>
                      <a:pt x="1054" y="108"/>
                      <a:pt x="1856" y="19"/>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22"/>
              <p:cNvSpPr/>
              <p:nvPr/>
            </p:nvSpPr>
            <p:spPr>
              <a:xfrm>
                <a:off x="8704297" y="-568713"/>
                <a:ext cx="156554" cy="236283"/>
              </a:xfrm>
              <a:custGeom>
                <a:avLst/>
                <a:gdLst/>
                <a:ahLst/>
                <a:cxnLst/>
                <a:rect l="l" t="t" r="r" b="b"/>
                <a:pathLst>
                  <a:path w="1402" h="2116" extrusionOk="0">
                    <a:moveTo>
                      <a:pt x="795" y="1624"/>
                    </a:moveTo>
                    <a:cubicBezTo>
                      <a:pt x="991" y="1330"/>
                      <a:pt x="1402" y="1"/>
                      <a:pt x="661" y="322"/>
                    </a:cubicBezTo>
                    <a:cubicBezTo>
                      <a:pt x="1" y="599"/>
                      <a:pt x="474" y="2115"/>
                      <a:pt x="795" y="1624"/>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22"/>
              <p:cNvSpPr/>
              <p:nvPr/>
            </p:nvSpPr>
            <p:spPr>
              <a:xfrm>
                <a:off x="7743066" y="166504"/>
                <a:ext cx="155438" cy="236171"/>
              </a:xfrm>
              <a:custGeom>
                <a:avLst/>
                <a:gdLst/>
                <a:ahLst/>
                <a:cxnLst/>
                <a:rect l="l" t="t" r="r" b="b"/>
                <a:pathLst>
                  <a:path w="1392" h="2115" extrusionOk="0">
                    <a:moveTo>
                      <a:pt x="785" y="1624"/>
                    </a:moveTo>
                    <a:cubicBezTo>
                      <a:pt x="982" y="1321"/>
                      <a:pt x="1392" y="1"/>
                      <a:pt x="651" y="313"/>
                    </a:cubicBezTo>
                    <a:cubicBezTo>
                      <a:pt x="0" y="598"/>
                      <a:pt x="473" y="2115"/>
                      <a:pt x="785" y="1624"/>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22"/>
              <p:cNvSpPr/>
              <p:nvPr/>
            </p:nvSpPr>
            <p:spPr>
              <a:xfrm>
                <a:off x="8207266" y="-208028"/>
                <a:ext cx="87769" cy="61862"/>
              </a:xfrm>
              <a:custGeom>
                <a:avLst/>
                <a:gdLst/>
                <a:ahLst/>
                <a:cxnLst/>
                <a:rect l="l" t="t" r="r" b="b"/>
                <a:pathLst>
                  <a:path w="786" h="554" extrusionOk="0">
                    <a:moveTo>
                      <a:pt x="0" y="125"/>
                    </a:moveTo>
                    <a:cubicBezTo>
                      <a:pt x="161" y="27"/>
                      <a:pt x="375" y="0"/>
                      <a:pt x="553" y="72"/>
                    </a:cubicBezTo>
                    <a:cubicBezTo>
                      <a:pt x="616" y="89"/>
                      <a:pt x="669" y="116"/>
                      <a:pt x="705" y="170"/>
                    </a:cubicBezTo>
                    <a:cubicBezTo>
                      <a:pt x="785" y="286"/>
                      <a:pt x="705" y="473"/>
                      <a:pt x="571" y="518"/>
                    </a:cubicBezTo>
                    <a:cubicBezTo>
                      <a:pt x="438" y="553"/>
                      <a:pt x="277" y="482"/>
                      <a:pt x="206" y="357"/>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22"/>
              <p:cNvSpPr/>
              <p:nvPr/>
            </p:nvSpPr>
            <p:spPr>
              <a:xfrm>
                <a:off x="-829261" y="-158212"/>
                <a:ext cx="950360" cy="385571"/>
              </a:xfrm>
              <a:custGeom>
                <a:avLst/>
                <a:gdLst/>
                <a:ahLst/>
                <a:cxnLst/>
                <a:rect l="l" t="t" r="r" b="b"/>
                <a:pathLst>
                  <a:path w="8511" h="3453" extrusionOk="0">
                    <a:moveTo>
                      <a:pt x="223" y="54"/>
                    </a:moveTo>
                    <a:cubicBezTo>
                      <a:pt x="0" y="1089"/>
                      <a:pt x="0" y="2347"/>
                      <a:pt x="223" y="3373"/>
                    </a:cubicBezTo>
                    <a:lnTo>
                      <a:pt x="223" y="3373"/>
                    </a:lnTo>
                    <a:cubicBezTo>
                      <a:pt x="2917"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08" y="1"/>
                      <a:pt x="1570" y="18"/>
                      <a:pt x="223"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22"/>
              <p:cNvSpPr/>
              <p:nvPr/>
            </p:nvSpPr>
            <p:spPr>
              <a:xfrm>
                <a:off x="-850165" y="-171229"/>
                <a:ext cx="973384" cy="222325"/>
              </a:xfrm>
              <a:custGeom>
                <a:avLst/>
                <a:gdLst/>
                <a:ahLst/>
                <a:cxnLst/>
                <a:rect l="l" t="t" r="r" b="b"/>
                <a:pathLst>
                  <a:path w="8717" h="1991" extrusionOk="0">
                    <a:moveTo>
                      <a:pt x="4635" y="0"/>
                    </a:moveTo>
                    <a:cubicBezTo>
                      <a:pt x="2550" y="0"/>
                      <a:pt x="376" y="43"/>
                      <a:pt x="251" y="118"/>
                    </a:cubicBezTo>
                    <a:cubicBezTo>
                      <a:pt x="1" y="251"/>
                      <a:pt x="251" y="1991"/>
                      <a:pt x="251" y="1991"/>
                    </a:cubicBezTo>
                    <a:cubicBezTo>
                      <a:pt x="251" y="1991"/>
                      <a:pt x="108" y="501"/>
                      <a:pt x="4354" y="278"/>
                    </a:cubicBezTo>
                    <a:cubicBezTo>
                      <a:pt x="4629" y="263"/>
                      <a:pt x="4886" y="256"/>
                      <a:pt x="5127" y="256"/>
                    </a:cubicBezTo>
                    <a:cubicBezTo>
                      <a:pt x="8606" y="256"/>
                      <a:pt x="8645" y="1723"/>
                      <a:pt x="8645" y="1723"/>
                    </a:cubicBezTo>
                    <a:cubicBezTo>
                      <a:pt x="8645" y="1723"/>
                      <a:pt x="8717" y="278"/>
                      <a:pt x="8494" y="118"/>
                    </a:cubicBezTo>
                    <a:cubicBezTo>
                      <a:pt x="8387" y="36"/>
                      <a:pt x="6549" y="0"/>
                      <a:pt x="4635" y="0"/>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22"/>
              <p:cNvSpPr/>
              <p:nvPr/>
            </p:nvSpPr>
            <p:spPr>
              <a:xfrm>
                <a:off x="-782383" y="-167098"/>
                <a:ext cx="738217" cy="362688"/>
              </a:xfrm>
              <a:custGeom>
                <a:avLst/>
                <a:gdLst/>
                <a:ahLst/>
                <a:cxnLst/>
                <a:rect l="l" t="t" r="r" b="b"/>
                <a:pathLst>
                  <a:path w="6611" h="3248" extrusionOk="0">
                    <a:moveTo>
                      <a:pt x="4586" y="2543"/>
                    </a:moveTo>
                    <a:cubicBezTo>
                      <a:pt x="4791" y="2462"/>
                      <a:pt x="4978" y="2346"/>
                      <a:pt x="5077" y="2150"/>
                    </a:cubicBezTo>
                    <a:cubicBezTo>
                      <a:pt x="5264" y="1758"/>
                      <a:pt x="4961" y="1294"/>
                      <a:pt x="4604" y="1035"/>
                    </a:cubicBezTo>
                    <a:cubicBezTo>
                      <a:pt x="3230" y="0"/>
                      <a:pt x="63" y="491"/>
                      <a:pt x="0" y="2578"/>
                    </a:cubicBezTo>
                    <a:cubicBezTo>
                      <a:pt x="0" y="2721"/>
                      <a:pt x="9" y="2882"/>
                      <a:pt x="99" y="2998"/>
                    </a:cubicBezTo>
                    <a:cubicBezTo>
                      <a:pt x="259" y="3230"/>
                      <a:pt x="580" y="3247"/>
                      <a:pt x="848" y="3230"/>
                    </a:cubicBezTo>
                    <a:cubicBezTo>
                      <a:pt x="1927" y="3176"/>
                      <a:pt x="2944" y="2944"/>
                      <a:pt x="3988" y="2730"/>
                    </a:cubicBezTo>
                    <a:cubicBezTo>
                      <a:pt x="4782" y="2569"/>
                      <a:pt x="5469" y="2230"/>
                      <a:pt x="6245" y="2061"/>
                    </a:cubicBezTo>
                    <a:cubicBezTo>
                      <a:pt x="6397" y="2025"/>
                      <a:pt x="6611" y="2061"/>
                      <a:pt x="6593" y="2213"/>
                    </a:cubicBezTo>
                    <a:cubicBezTo>
                      <a:pt x="6004" y="2489"/>
                      <a:pt x="5380" y="2685"/>
                      <a:pt x="4729" y="278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40" name="Google Shape;2940;p22"/>
            <p:cNvGrpSpPr/>
            <p:nvPr/>
          </p:nvGrpSpPr>
          <p:grpSpPr>
            <a:xfrm>
              <a:off x="9019776" y="-346743"/>
              <a:ext cx="973384" cy="391820"/>
              <a:chOff x="5822864" y="305757"/>
              <a:chExt cx="973384" cy="391820"/>
            </a:xfrm>
          </p:grpSpPr>
          <p:sp>
            <p:nvSpPr>
              <p:cNvPr id="2941" name="Google Shape;2941;p22"/>
              <p:cNvSpPr/>
              <p:nvPr/>
            </p:nvSpPr>
            <p:spPr>
              <a:xfrm>
                <a:off x="5837511" y="3120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22"/>
              <p:cNvSpPr/>
              <p:nvPr/>
            </p:nvSpPr>
            <p:spPr>
              <a:xfrm>
                <a:off x="5933395" y="437580"/>
                <a:ext cx="248120" cy="172411"/>
              </a:xfrm>
              <a:custGeom>
                <a:avLst/>
                <a:gdLst/>
                <a:ahLst/>
                <a:cxnLst/>
                <a:rect l="l" t="t" r="r" b="b"/>
                <a:pathLst>
                  <a:path w="2222" h="1544" extrusionOk="0">
                    <a:moveTo>
                      <a:pt x="1142" y="134"/>
                    </a:moveTo>
                    <a:cubicBezTo>
                      <a:pt x="1285" y="63"/>
                      <a:pt x="1428" y="0"/>
                      <a:pt x="1588" y="0"/>
                    </a:cubicBezTo>
                    <a:cubicBezTo>
                      <a:pt x="1963" y="9"/>
                      <a:pt x="2222" y="473"/>
                      <a:pt x="2106" y="830"/>
                    </a:cubicBezTo>
                    <a:cubicBezTo>
                      <a:pt x="1990" y="1187"/>
                      <a:pt x="1624" y="1419"/>
                      <a:pt x="1249" y="1481"/>
                    </a:cubicBezTo>
                    <a:cubicBezTo>
                      <a:pt x="928" y="1526"/>
                      <a:pt x="134" y="1544"/>
                      <a:pt x="63" y="1124"/>
                    </a:cubicBezTo>
                    <a:cubicBezTo>
                      <a:pt x="0" y="723"/>
                      <a:pt x="874" y="268"/>
                      <a:pt x="1142" y="13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22"/>
              <p:cNvSpPr/>
              <p:nvPr/>
            </p:nvSpPr>
            <p:spPr>
              <a:xfrm>
                <a:off x="5822864" y="305757"/>
                <a:ext cx="973384" cy="228243"/>
              </a:xfrm>
              <a:custGeom>
                <a:avLst/>
                <a:gdLst/>
                <a:ahLst/>
                <a:cxnLst/>
                <a:rect l="l" t="t" r="r" b="b"/>
                <a:pathLst>
                  <a:path w="8717" h="2044" extrusionOk="0">
                    <a:moveTo>
                      <a:pt x="241" y="2043"/>
                    </a:moveTo>
                    <a:cubicBezTo>
                      <a:pt x="241" y="2043"/>
                      <a:pt x="99" y="553"/>
                      <a:pt x="4354" y="321"/>
                    </a:cubicBezTo>
                    <a:cubicBezTo>
                      <a:pt x="8600" y="98"/>
                      <a:pt x="8636" y="1775"/>
                      <a:pt x="8636" y="1775"/>
                    </a:cubicBezTo>
                    <a:cubicBezTo>
                      <a:pt x="8636" y="1775"/>
                      <a:pt x="8716" y="330"/>
                      <a:pt x="8484" y="161"/>
                    </a:cubicBezTo>
                    <a:cubicBezTo>
                      <a:pt x="8261" y="0"/>
                      <a:pt x="482" y="27"/>
                      <a:pt x="241" y="161"/>
                    </a:cubicBezTo>
                    <a:cubicBezTo>
                      <a:pt x="1" y="303"/>
                      <a:pt x="241" y="2043"/>
                      <a:pt x="241" y="204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944" name="Google Shape;2944;p22"/>
          <p:cNvGrpSpPr/>
          <p:nvPr/>
        </p:nvGrpSpPr>
        <p:grpSpPr>
          <a:xfrm>
            <a:off x="8258902" y="1254788"/>
            <a:ext cx="2570294" cy="2302555"/>
            <a:chOff x="7858852" y="1420488"/>
            <a:chExt cx="2570294" cy="2302555"/>
          </a:xfrm>
        </p:grpSpPr>
        <p:grpSp>
          <p:nvGrpSpPr>
            <p:cNvPr id="2945" name="Google Shape;2945;p22"/>
            <p:cNvGrpSpPr/>
            <p:nvPr/>
          </p:nvGrpSpPr>
          <p:grpSpPr>
            <a:xfrm>
              <a:off x="7859653" y="2715218"/>
              <a:ext cx="2569492" cy="1007825"/>
              <a:chOff x="12920956" y="-166629"/>
              <a:chExt cx="2569492" cy="1007825"/>
            </a:xfrm>
          </p:grpSpPr>
          <p:sp>
            <p:nvSpPr>
              <p:cNvPr id="2946" name="Google Shape;2946;p22"/>
              <p:cNvSpPr/>
              <p:nvPr/>
            </p:nvSpPr>
            <p:spPr>
              <a:xfrm>
                <a:off x="13059554" y="-166629"/>
                <a:ext cx="2413275" cy="1007825"/>
              </a:xfrm>
              <a:custGeom>
                <a:avLst/>
                <a:gdLst/>
                <a:ahLst/>
                <a:cxnLst/>
                <a:rect l="l" t="t" r="r" b="b"/>
                <a:pathLst>
                  <a:path w="96531" h="40313" extrusionOk="0">
                    <a:moveTo>
                      <a:pt x="16945" y="35734"/>
                    </a:moveTo>
                    <a:cubicBezTo>
                      <a:pt x="22543" y="38933"/>
                      <a:pt x="38629" y="40014"/>
                      <a:pt x="51094" y="40249"/>
                    </a:cubicBezTo>
                    <a:cubicBezTo>
                      <a:pt x="63559" y="40484"/>
                      <a:pt x="84585" y="40202"/>
                      <a:pt x="91734" y="37145"/>
                    </a:cubicBezTo>
                    <a:cubicBezTo>
                      <a:pt x="98884" y="34088"/>
                      <a:pt x="96625" y="24727"/>
                      <a:pt x="93991" y="21905"/>
                    </a:cubicBezTo>
                    <a:cubicBezTo>
                      <a:pt x="91357" y="19083"/>
                      <a:pt x="81762" y="23317"/>
                      <a:pt x="75929" y="20212"/>
                    </a:cubicBezTo>
                    <a:cubicBezTo>
                      <a:pt x="70097" y="17108"/>
                      <a:pt x="71414" y="6383"/>
                      <a:pt x="58996" y="3278"/>
                    </a:cubicBezTo>
                    <a:cubicBezTo>
                      <a:pt x="46578" y="174"/>
                      <a:pt x="8337" y="-1378"/>
                      <a:pt x="1422" y="1585"/>
                    </a:cubicBezTo>
                    <a:cubicBezTo>
                      <a:pt x="-5492" y="4548"/>
                      <a:pt x="14922" y="15367"/>
                      <a:pt x="17509" y="21058"/>
                    </a:cubicBezTo>
                    <a:cubicBezTo>
                      <a:pt x="20096" y="26750"/>
                      <a:pt x="11348" y="32536"/>
                      <a:pt x="16945" y="35734"/>
                    </a:cubicBezTo>
                    <a:close/>
                  </a:path>
                </a:pathLst>
              </a:custGeom>
              <a:gradFill>
                <a:gsLst>
                  <a:gs pos="0">
                    <a:schemeClr val="accent6"/>
                  </a:gs>
                  <a:gs pos="100000">
                    <a:schemeClr val="accent5"/>
                  </a:gs>
                </a:gsLst>
                <a:lin ang="5400012" scaled="0"/>
              </a:gradFill>
              <a:ln>
                <a:noFill/>
              </a:ln>
            </p:spPr>
          </p:sp>
          <p:sp>
            <p:nvSpPr>
              <p:cNvPr id="2947" name="Google Shape;2947;p22"/>
              <p:cNvSpPr/>
              <p:nvPr/>
            </p:nvSpPr>
            <p:spPr>
              <a:xfrm>
                <a:off x="12920956" y="-85662"/>
                <a:ext cx="950471" cy="385571"/>
              </a:xfrm>
              <a:custGeom>
                <a:avLst/>
                <a:gdLst/>
                <a:ahLst/>
                <a:cxnLst/>
                <a:rect l="l" t="t" r="r" b="b"/>
                <a:pathLst>
                  <a:path w="8512" h="3453" extrusionOk="0">
                    <a:moveTo>
                      <a:pt x="223" y="54"/>
                    </a:moveTo>
                    <a:cubicBezTo>
                      <a:pt x="0" y="1089"/>
                      <a:pt x="0" y="2347"/>
                      <a:pt x="223" y="3373"/>
                    </a:cubicBezTo>
                    <a:lnTo>
                      <a:pt x="223" y="3373"/>
                    </a:lnTo>
                    <a:cubicBezTo>
                      <a:pt x="2918" y="3453"/>
                      <a:pt x="5594" y="3453"/>
                      <a:pt x="8288" y="3373"/>
                    </a:cubicBezTo>
                    <a:lnTo>
                      <a:pt x="8288" y="3373"/>
                    </a:lnTo>
                    <a:cubicBezTo>
                      <a:pt x="8511" y="2347"/>
                      <a:pt x="8511" y="1089"/>
                      <a:pt x="8288" y="54"/>
                    </a:cubicBezTo>
                    <a:lnTo>
                      <a:pt x="8288" y="54"/>
                    </a:lnTo>
                    <a:cubicBezTo>
                      <a:pt x="6941" y="18"/>
                      <a:pt x="5594" y="1"/>
                      <a:pt x="4256" y="1"/>
                    </a:cubicBezTo>
                    <a:lnTo>
                      <a:pt x="4256" y="1"/>
                    </a:lnTo>
                    <a:cubicBezTo>
                      <a:pt x="2909" y="1"/>
                      <a:pt x="1571" y="18"/>
                      <a:pt x="223"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22"/>
              <p:cNvSpPr/>
              <p:nvPr/>
            </p:nvSpPr>
            <p:spPr>
              <a:xfrm>
                <a:off x="13488768" y="384556"/>
                <a:ext cx="949466" cy="385571"/>
              </a:xfrm>
              <a:custGeom>
                <a:avLst/>
                <a:gdLst/>
                <a:ahLst/>
                <a:cxnLst/>
                <a:rect l="l" t="t" r="r" b="b"/>
                <a:pathLst>
                  <a:path w="8503" h="3453" extrusionOk="0">
                    <a:moveTo>
                      <a:pt x="223" y="54"/>
                    </a:moveTo>
                    <a:cubicBezTo>
                      <a:pt x="0" y="1089"/>
                      <a:pt x="0" y="2346"/>
                      <a:pt x="223" y="3372"/>
                    </a:cubicBezTo>
                    <a:lnTo>
                      <a:pt x="223" y="3372"/>
                    </a:lnTo>
                    <a:cubicBezTo>
                      <a:pt x="2909" y="3453"/>
                      <a:pt x="5594" y="3453"/>
                      <a:pt x="8279" y="3372"/>
                    </a:cubicBezTo>
                    <a:lnTo>
                      <a:pt x="8279" y="3372"/>
                    </a:lnTo>
                    <a:cubicBezTo>
                      <a:pt x="8502" y="2346"/>
                      <a:pt x="8502" y="1089"/>
                      <a:pt x="8279" y="54"/>
                    </a:cubicBezTo>
                    <a:lnTo>
                      <a:pt x="8279" y="54"/>
                    </a:lnTo>
                    <a:cubicBezTo>
                      <a:pt x="6941" y="18"/>
                      <a:pt x="5594" y="0"/>
                      <a:pt x="4256" y="0"/>
                    </a:cubicBezTo>
                    <a:lnTo>
                      <a:pt x="4256" y="0"/>
                    </a:lnTo>
                    <a:cubicBezTo>
                      <a:pt x="2909" y="0"/>
                      <a:pt x="1562" y="18"/>
                      <a:pt x="223"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22"/>
              <p:cNvSpPr/>
              <p:nvPr/>
            </p:nvSpPr>
            <p:spPr>
              <a:xfrm>
                <a:off x="13921131" y="-85662"/>
                <a:ext cx="950360" cy="385571"/>
              </a:xfrm>
              <a:custGeom>
                <a:avLst/>
                <a:gdLst/>
                <a:ahLst/>
                <a:cxnLst/>
                <a:rect l="l" t="t" r="r" b="b"/>
                <a:pathLst>
                  <a:path w="8511" h="3453" extrusionOk="0">
                    <a:moveTo>
                      <a:pt x="232" y="54"/>
                    </a:moveTo>
                    <a:cubicBezTo>
                      <a:pt x="0" y="1089"/>
                      <a:pt x="9" y="2347"/>
                      <a:pt x="232" y="3373"/>
                    </a:cubicBezTo>
                    <a:lnTo>
                      <a:pt x="232" y="3373"/>
                    </a:lnTo>
                    <a:cubicBezTo>
                      <a:pt x="2917" y="3453"/>
                      <a:pt x="5603" y="3453"/>
                      <a:pt x="8288" y="3373"/>
                    </a:cubicBezTo>
                    <a:lnTo>
                      <a:pt x="8288" y="3373"/>
                    </a:lnTo>
                    <a:cubicBezTo>
                      <a:pt x="8511" y="2347"/>
                      <a:pt x="8511" y="1089"/>
                      <a:pt x="8288" y="54"/>
                    </a:cubicBezTo>
                    <a:lnTo>
                      <a:pt x="8288" y="54"/>
                    </a:lnTo>
                    <a:cubicBezTo>
                      <a:pt x="6941" y="18"/>
                      <a:pt x="5603" y="1"/>
                      <a:pt x="4256" y="1"/>
                    </a:cubicBezTo>
                    <a:lnTo>
                      <a:pt x="4256" y="1"/>
                    </a:lnTo>
                    <a:cubicBezTo>
                      <a:pt x="2917" y="1"/>
                      <a:pt x="1570" y="18"/>
                      <a:pt x="232" y="54"/>
                    </a:cubicBezTo>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22"/>
              <p:cNvSpPr/>
              <p:nvPr/>
            </p:nvSpPr>
            <p:spPr>
              <a:xfrm>
                <a:off x="14531711" y="38455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22"/>
              <p:cNvSpPr/>
              <p:nvPr/>
            </p:nvSpPr>
            <p:spPr>
              <a:xfrm>
                <a:off x="12924113" y="-131398"/>
                <a:ext cx="427454" cy="207250"/>
              </a:xfrm>
              <a:custGeom>
                <a:avLst/>
                <a:gdLst/>
                <a:ahLst/>
                <a:cxnLst/>
                <a:rect l="l" t="t" r="r" b="b"/>
                <a:pathLst>
                  <a:path w="3828" h="1856" extrusionOk="0">
                    <a:moveTo>
                      <a:pt x="3827" y="446"/>
                    </a:moveTo>
                    <a:cubicBezTo>
                      <a:pt x="643" y="625"/>
                      <a:pt x="36" y="1856"/>
                      <a:pt x="36" y="1856"/>
                    </a:cubicBezTo>
                    <a:cubicBezTo>
                      <a:pt x="36" y="1856"/>
                      <a:pt x="0" y="919"/>
                      <a:pt x="196" y="464"/>
                    </a:cubicBezTo>
                    <a:cubicBezTo>
                      <a:pt x="402" y="0"/>
                      <a:pt x="3827" y="446"/>
                      <a:pt x="3827" y="446"/>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22"/>
              <p:cNvSpPr/>
              <p:nvPr/>
            </p:nvSpPr>
            <p:spPr>
              <a:xfrm>
                <a:off x="13614439" y="-53678"/>
                <a:ext cx="219310" cy="265986"/>
              </a:xfrm>
              <a:custGeom>
                <a:avLst/>
                <a:gdLst/>
                <a:ahLst/>
                <a:cxnLst/>
                <a:rect l="l" t="t" r="r" b="b"/>
                <a:pathLst>
                  <a:path w="1964" h="2382" extrusionOk="0">
                    <a:moveTo>
                      <a:pt x="946" y="268"/>
                    </a:moveTo>
                    <a:cubicBezTo>
                      <a:pt x="696" y="241"/>
                      <a:pt x="447" y="384"/>
                      <a:pt x="295" y="580"/>
                    </a:cubicBezTo>
                    <a:cubicBezTo>
                      <a:pt x="143" y="785"/>
                      <a:pt x="81" y="1035"/>
                      <a:pt x="45" y="1276"/>
                    </a:cubicBezTo>
                    <a:cubicBezTo>
                      <a:pt x="18" y="1481"/>
                      <a:pt x="0" y="1686"/>
                      <a:pt x="63" y="1882"/>
                    </a:cubicBezTo>
                    <a:cubicBezTo>
                      <a:pt x="116" y="2070"/>
                      <a:pt x="259" y="2248"/>
                      <a:pt x="447" y="2311"/>
                    </a:cubicBezTo>
                    <a:cubicBezTo>
                      <a:pt x="670" y="2382"/>
                      <a:pt x="919" y="2293"/>
                      <a:pt x="1116" y="2168"/>
                    </a:cubicBezTo>
                    <a:cubicBezTo>
                      <a:pt x="1517" y="1918"/>
                      <a:pt x="1847" y="1525"/>
                      <a:pt x="1910" y="1062"/>
                    </a:cubicBezTo>
                    <a:cubicBezTo>
                      <a:pt x="1963" y="598"/>
                      <a:pt x="1669" y="80"/>
                      <a:pt x="1214"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22"/>
              <p:cNvSpPr/>
              <p:nvPr/>
            </p:nvSpPr>
            <p:spPr>
              <a:xfrm>
                <a:off x="13528791" y="-1976"/>
                <a:ext cx="60857" cy="104742"/>
              </a:xfrm>
              <a:custGeom>
                <a:avLst/>
                <a:gdLst/>
                <a:ahLst/>
                <a:cxnLst/>
                <a:rect l="l" t="t" r="r" b="b"/>
                <a:pathLst>
                  <a:path w="545" h="938" extrusionOk="0">
                    <a:moveTo>
                      <a:pt x="188" y="938"/>
                    </a:moveTo>
                    <a:cubicBezTo>
                      <a:pt x="0" y="688"/>
                      <a:pt x="18" y="304"/>
                      <a:pt x="241" y="81"/>
                    </a:cubicBezTo>
                    <a:cubicBezTo>
                      <a:pt x="286" y="37"/>
                      <a:pt x="348" y="1"/>
                      <a:pt x="411" y="28"/>
                    </a:cubicBezTo>
                    <a:cubicBezTo>
                      <a:pt x="437" y="46"/>
                      <a:pt x="455" y="90"/>
                      <a:pt x="464" y="126"/>
                    </a:cubicBezTo>
                    <a:cubicBezTo>
                      <a:pt x="544" y="393"/>
                      <a:pt x="446" y="697"/>
                      <a:pt x="223" y="866"/>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22"/>
              <p:cNvSpPr/>
              <p:nvPr/>
            </p:nvSpPr>
            <p:spPr>
              <a:xfrm>
                <a:off x="14000456" y="-80212"/>
                <a:ext cx="479266" cy="336893"/>
              </a:xfrm>
              <a:custGeom>
                <a:avLst/>
                <a:gdLst/>
                <a:ahLst/>
                <a:cxnLst/>
                <a:rect l="l" t="t" r="r" b="b"/>
                <a:pathLst>
                  <a:path w="4292" h="3017" extrusionOk="0">
                    <a:moveTo>
                      <a:pt x="0" y="2258"/>
                    </a:moveTo>
                    <a:cubicBezTo>
                      <a:pt x="0" y="2508"/>
                      <a:pt x="36" y="2802"/>
                      <a:pt x="250" y="2936"/>
                    </a:cubicBezTo>
                    <a:cubicBezTo>
                      <a:pt x="375" y="3016"/>
                      <a:pt x="527" y="3016"/>
                      <a:pt x="678" y="3016"/>
                    </a:cubicBezTo>
                    <a:cubicBezTo>
                      <a:pt x="1704" y="2980"/>
                      <a:pt x="2721" y="2713"/>
                      <a:pt x="3622" y="2231"/>
                    </a:cubicBezTo>
                    <a:cubicBezTo>
                      <a:pt x="3783" y="2142"/>
                      <a:pt x="3943" y="2044"/>
                      <a:pt x="4050" y="1901"/>
                    </a:cubicBezTo>
                    <a:cubicBezTo>
                      <a:pt x="4291" y="1580"/>
                      <a:pt x="4175" y="1080"/>
                      <a:pt x="3890" y="795"/>
                    </a:cubicBezTo>
                    <a:cubicBezTo>
                      <a:pt x="3604" y="500"/>
                      <a:pt x="3203" y="375"/>
                      <a:pt x="2801" y="286"/>
                    </a:cubicBezTo>
                    <a:cubicBezTo>
                      <a:pt x="2382" y="188"/>
                      <a:pt x="1963" y="126"/>
                      <a:pt x="1526" y="99"/>
                    </a:cubicBezTo>
                    <a:cubicBezTo>
                      <a:pt x="72" y="1"/>
                      <a:pt x="0" y="1027"/>
                      <a:pt x="0" y="225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22"/>
              <p:cNvSpPr/>
              <p:nvPr/>
            </p:nvSpPr>
            <p:spPr>
              <a:xfrm>
                <a:off x="14495055" y="63350"/>
                <a:ext cx="247226" cy="172411"/>
              </a:xfrm>
              <a:custGeom>
                <a:avLst/>
                <a:gdLst/>
                <a:ahLst/>
                <a:cxnLst/>
                <a:rect l="l" t="t" r="r" b="b"/>
                <a:pathLst>
                  <a:path w="2214" h="1544" extrusionOk="0">
                    <a:moveTo>
                      <a:pt x="1143" y="134"/>
                    </a:moveTo>
                    <a:cubicBezTo>
                      <a:pt x="1277" y="62"/>
                      <a:pt x="1428" y="0"/>
                      <a:pt x="1589" y="0"/>
                    </a:cubicBezTo>
                    <a:cubicBezTo>
                      <a:pt x="1963" y="9"/>
                      <a:pt x="2213" y="473"/>
                      <a:pt x="2106" y="830"/>
                    </a:cubicBezTo>
                    <a:cubicBezTo>
                      <a:pt x="1990" y="1187"/>
                      <a:pt x="1616" y="1418"/>
                      <a:pt x="1250" y="1481"/>
                    </a:cubicBezTo>
                    <a:cubicBezTo>
                      <a:pt x="929" y="1526"/>
                      <a:pt x="126" y="1543"/>
                      <a:pt x="63" y="1124"/>
                    </a:cubicBezTo>
                    <a:cubicBezTo>
                      <a:pt x="1" y="723"/>
                      <a:pt x="866" y="268"/>
                      <a:pt x="1143" y="13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22"/>
              <p:cNvSpPr/>
              <p:nvPr/>
            </p:nvSpPr>
            <p:spPr>
              <a:xfrm>
                <a:off x="14627595" y="510130"/>
                <a:ext cx="248120" cy="172411"/>
              </a:xfrm>
              <a:custGeom>
                <a:avLst/>
                <a:gdLst/>
                <a:ahLst/>
                <a:cxnLst/>
                <a:rect l="l" t="t" r="r" b="b"/>
                <a:pathLst>
                  <a:path w="2222" h="1544" extrusionOk="0">
                    <a:moveTo>
                      <a:pt x="1142" y="134"/>
                    </a:moveTo>
                    <a:cubicBezTo>
                      <a:pt x="1285" y="63"/>
                      <a:pt x="1428" y="0"/>
                      <a:pt x="1588" y="0"/>
                    </a:cubicBezTo>
                    <a:cubicBezTo>
                      <a:pt x="1963" y="9"/>
                      <a:pt x="2222" y="473"/>
                      <a:pt x="2106" y="830"/>
                    </a:cubicBezTo>
                    <a:cubicBezTo>
                      <a:pt x="1990" y="1187"/>
                      <a:pt x="1624" y="1419"/>
                      <a:pt x="1249" y="1481"/>
                    </a:cubicBezTo>
                    <a:cubicBezTo>
                      <a:pt x="928" y="1526"/>
                      <a:pt x="134" y="1544"/>
                      <a:pt x="63" y="1124"/>
                    </a:cubicBezTo>
                    <a:cubicBezTo>
                      <a:pt x="0" y="723"/>
                      <a:pt x="874" y="268"/>
                      <a:pt x="1142" y="13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22"/>
              <p:cNvSpPr/>
              <p:nvPr/>
            </p:nvSpPr>
            <p:spPr>
              <a:xfrm>
                <a:off x="13848494" y="-76681"/>
                <a:ext cx="84865" cy="72917"/>
              </a:xfrm>
              <a:custGeom>
                <a:avLst/>
                <a:gdLst/>
                <a:ahLst/>
                <a:cxnLst/>
                <a:rect l="l" t="t" r="r" b="b"/>
                <a:pathLst>
                  <a:path w="760" h="653" extrusionOk="0">
                    <a:moveTo>
                      <a:pt x="509" y="63"/>
                    </a:moveTo>
                    <a:cubicBezTo>
                      <a:pt x="340" y="1"/>
                      <a:pt x="135" y="81"/>
                      <a:pt x="63" y="242"/>
                    </a:cubicBezTo>
                    <a:cubicBezTo>
                      <a:pt x="1" y="411"/>
                      <a:pt x="108" y="625"/>
                      <a:pt x="286" y="652"/>
                    </a:cubicBezTo>
                    <a:cubicBezTo>
                      <a:pt x="313" y="652"/>
                      <a:pt x="340" y="652"/>
                      <a:pt x="367" y="652"/>
                    </a:cubicBezTo>
                    <a:cubicBezTo>
                      <a:pt x="411" y="652"/>
                      <a:pt x="465" y="652"/>
                      <a:pt x="509" y="634"/>
                    </a:cubicBezTo>
                    <a:cubicBezTo>
                      <a:pt x="643" y="599"/>
                      <a:pt x="741" y="465"/>
                      <a:pt x="750" y="331"/>
                    </a:cubicBezTo>
                    <a:cubicBezTo>
                      <a:pt x="759" y="197"/>
                      <a:pt x="670" y="54"/>
                      <a:pt x="536" y="1"/>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22"/>
              <p:cNvSpPr/>
              <p:nvPr/>
            </p:nvSpPr>
            <p:spPr>
              <a:xfrm>
                <a:off x="14294827" y="314824"/>
                <a:ext cx="373631" cy="37966"/>
              </a:xfrm>
              <a:custGeom>
                <a:avLst/>
                <a:gdLst/>
                <a:ahLst/>
                <a:cxnLst/>
                <a:rect l="l" t="t" r="r" b="b"/>
                <a:pathLst>
                  <a:path w="3346" h="340" extrusionOk="0">
                    <a:moveTo>
                      <a:pt x="2240" y="36"/>
                    </a:moveTo>
                    <a:cubicBezTo>
                      <a:pt x="1517" y="1"/>
                      <a:pt x="580" y="45"/>
                      <a:pt x="295" y="126"/>
                    </a:cubicBezTo>
                    <a:cubicBezTo>
                      <a:pt x="1" y="215"/>
                      <a:pt x="491" y="322"/>
                      <a:pt x="1258" y="340"/>
                    </a:cubicBezTo>
                    <a:cubicBezTo>
                      <a:pt x="1374" y="340"/>
                      <a:pt x="1490" y="340"/>
                      <a:pt x="1606" y="340"/>
                    </a:cubicBezTo>
                    <a:cubicBezTo>
                      <a:pt x="1829" y="340"/>
                      <a:pt x="2052" y="340"/>
                      <a:pt x="2266" y="331"/>
                    </a:cubicBezTo>
                    <a:cubicBezTo>
                      <a:pt x="2846" y="313"/>
                      <a:pt x="3283" y="242"/>
                      <a:pt x="3310" y="170"/>
                    </a:cubicBezTo>
                    <a:cubicBezTo>
                      <a:pt x="3346" y="99"/>
                      <a:pt x="2953" y="28"/>
                      <a:pt x="2391" y="1"/>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22"/>
              <p:cNvSpPr/>
              <p:nvPr/>
            </p:nvSpPr>
            <p:spPr>
              <a:xfrm>
                <a:off x="13650285" y="232190"/>
                <a:ext cx="207362" cy="63872"/>
              </a:xfrm>
              <a:custGeom>
                <a:avLst/>
                <a:gdLst/>
                <a:ahLst/>
                <a:cxnLst/>
                <a:rect l="l" t="t" r="r" b="b"/>
                <a:pathLst>
                  <a:path w="1857" h="572" extrusionOk="0">
                    <a:moveTo>
                      <a:pt x="1" y="571"/>
                    </a:moveTo>
                    <a:lnTo>
                      <a:pt x="1000" y="384"/>
                    </a:lnTo>
                    <a:lnTo>
                      <a:pt x="1856" y="0"/>
                    </a:lnTo>
                    <a:cubicBezTo>
                      <a:pt x="1856" y="0"/>
                      <a:pt x="1847" y="348"/>
                      <a:pt x="1758" y="527"/>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22"/>
              <p:cNvSpPr/>
              <p:nvPr/>
            </p:nvSpPr>
            <p:spPr>
              <a:xfrm>
                <a:off x="14517064" y="378307"/>
                <a:ext cx="973384" cy="228243"/>
              </a:xfrm>
              <a:custGeom>
                <a:avLst/>
                <a:gdLst/>
                <a:ahLst/>
                <a:cxnLst/>
                <a:rect l="l" t="t" r="r" b="b"/>
                <a:pathLst>
                  <a:path w="8717" h="2044" extrusionOk="0">
                    <a:moveTo>
                      <a:pt x="241" y="2043"/>
                    </a:moveTo>
                    <a:cubicBezTo>
                      <a:pt x="241" y="2043"/>
                      <a:pt x="99" y="553"/>
                      <a:pt x="4354" y="321"/>
                    </a:cubicBezTo>
                    <a:cubicBezTo>
                      <a:pt x="8600" y="98"/>
                      <a:pt x="8636" y="1775"/>
                      <a:pt x="8636" y="1775"/>
                    </a:cubicBezTo>
                    <a:cubicBezTo>
                      <a:pt x="8636" y="1775"/>
                      <a:pt x="8716" y="330"/>
                      <a:pt x="8484" y="161"/>
                    </a:cubicBezTo>
                    <a:cubicBezTo>
                      <a:pt x="8261" y="0"/>
                      <a:pt x="482" y="27"/>
                      <a:pt x="241" y="161"/>
                    </a:cubicBezTo>
                    <a:cubicBezTo>
                      <a:pt x="1" y="303"/>
                      <a:pt x="241" y="2043"/>
                      <a:pt x="241" y="204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22"/>
              <p:cNvSpPr/>
              <p:nvPr/>
            </p:nvSpPr>
            <p:spPr>
              <a:xfrm>
                <a:off x="13620469" y="453291"/>
                <a:ext cx="479266" cy="336893"/>
              </a:xfrm>
              <a:custGeom>
                <a:avLst/>
                <a:gdLst/>
                <a:ahLst/>
                <a:cxnLst/>
                <a:rect l="l" t="t" r="r" b="b"/>
                <a:pathLst>
                  <a:path w="4292" h="3017" extrusionOk="0">
                    <a:moveTo>
                      <a:pt x="0" y="2258"/>
                    </a:moveTo>
                    <a:cubicBezTo>
                      <a:pt x="0" y="2508"/>
                      <a:pt x="36" y="2802"/>
                      <a:pt x="250" y="2936"/>
                    </a:cubicBezTo>
                    <a:cubicBezTo>
                      <a:pt x="375" y="3016"/>
                      <a:pt x="526" y="3016"/>
                      <a:pt x="669" y="3016"/>
                    </a:cubicBezTo>
                    <a:cubicBezTo>
                      <a:pt x="1695" y="2980"/>
                      <a:pt x="2712" y="2704"/>
                      <a:pt x="3622" y="2222"/>
                    </a:cubicBezTo>
                    <a:cubicBezTo>
                      <a:pt x="3783" y="2142"/>
                      <a:pt x="3943" y="2044"/>
                      <a:pt x="4050" y="1901"/>
                    </a:cubicBezTo>
                    <a:cubicBezTo>
                      <a:pt x="4291" y="1571"/>
                      <a:pt x="4175" y="1080"/>
                      <a:pt x="3890" y="795"/>
                    </a:cubicBezTo>
                    <a:cubicBezTo>
                      <a:pt x="3604" y="500"/>
                      <a:pt x="3194" y="375"/>
                      <a:pt x="2801" y="277"/>
                    </a:cubicBezTo>
                    <a:cubicBezTo>
                      <a:pt x="2382" y="188"/>
                      <a:pt x="1954" y="126"/>
                      <a:pt x="1526" y="99"/>
                    </a:cubicBezTo>
                    <a:cubicBezTo>
                      <a:pt x="62" y="1"/>
                      <a:pt x="0" y="1027"/>
                      <a:pt x="0" y="225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22"/>
              <p:cNvSpPr/>
              <p:nvPr/>
            </p:nvSpPr>
            <p:spPr>
              <a:xfrm>
                <a:off x="13472957" y="365633"/>
                <a:ext cx="973384" cy="228243"/>
              </a:xfrm>
              <a:custGeom>
                <a:avLst/>
                <a:gdLst/>
                <a:ahLst/>
                <a:cxnLst/>
                <a:rect l="l" t="t" r="r" b="b"/>
                <a:pathLst>
                  <a:path w="8717" h="2044" extrusionOk="0">
                    <a:moveTo>
                      <a:pt x="242" y="2044"/>
                    </a:moveTo>
                    <a:cubicBezTo>
                      <a:pt x="242" y="2044"/>
                      <a:pt x="108" y="554"/>
                      <a:pt x="4354" y="331"/>
                    </a:cubicBezTo>
                    <a:cubicBezTo>
                      <a:pt x="8601" y="108"/>
                      <a:pt x="8636" y="1776"/>
                      <a:pt x="8636" y="1776"/>
                    </a:cubicBezTo>
                    <a:cubicBezTo>
                      <a:pt x="8636" y="1776"/>
                      <a:pt x="8717" y="331"/>
                      <a:pt x="8494" y="170"/>
                    </a:cubicBezTo>
                    <a:cubicBezTo>
                      <a:pt x="8271" y="1"/>
                      <a:pt x="491" y="28"/>
                      <a:pt x="242" y="170"/>
                    </a:cubicBezTo>
                    <a:cubicBezTo>
                      <a:pt x="1" y="304"/>
                      <a:pt x="242" y="2044"/>
                      <a:pt x="242" y="2044"/>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63" name="Google Shape;2963;p22"/>
            <p:cNvGrpSpPr/>
            <p:nvPr/>
          </p:nvGrpSpPr>
          <p:grpSpPr>
            <a:xfrm>
              <a:off x="7858852" y="1420488"/>
              <a:ext cx="2022406" cy="1326008"/>
              <a:chOff x="8340452" y="1854088"/>
              <a:chExt cx="2022406" cy="1326008"/>
            </a:xfrm>
          </p:grpSpPr>
          <p:sp>
            <p:nvSpPr>
              <p:cNvPr id="2964" name="Google Shape;2964;p22"/>
              <p:cNvSpPr/>
              <p:nvPr/>
            </p:nvSpPr>
            <p:spPr>
              <a:xfrm>
                <a:off x="8735113" y="2211104"/>
                <a:ext cx="1203150" cy="627625"/>
              </a:xfrm>
              <a:custGeom>
                <a:avLst/>
                <a:gdLst/>
                <a:ahLst/>
                <a:cxnLst/>
                <a:rect l="l" t="t" r="r" b="b"/>
                <a:pathLst>
                  <a:path w="48126" h="25105" extrusionOk="0">
                    <a:moveTo>
                      <a:pt x="2449" y="805"/>
                    </a:moveTo>
                    <a:cubicBezTo>
                      <a:pt x="-1663" y="1551"/>
                      <a:pt x="1559" y="3933"/>
                      <a:pt x="4258" y="4806"/>
                    </a:cubicBezTo>
                    <a:cubicBezTo>
                      <a:pt x="6957" y="5679"/>
                      <a:pt x="16180" y="3869"/>
                      <a:pt x="18641" y="6044"/>
                    </a:cubicBezTo>
                    <a:cubicBezTo>
                      <a:pt x="21102" y="8219"/>
                      <a:pt x="19975" y="15823"/>
                      <a:pt x="19022" y="17855"/>
                    </a:cubicBezTo>
                    <a:cubicBezTo>
                      <a:pt x="18070" y="19887"/>
                      <a:pt x="15911" y="18046"/>
                      <a:pt x="12926" y="18236"/>
                    </a:cubicBezTo>
                    <a:cubicBezTo>
                      <a:pt x="9942" y="18427"/>
                      <a:pt x="2560" y="18046"/>
                      <a:pt x="1115" y="18998"/>
                    </a:cubicBezTo>
                    <a:cubicBezTo>
                      <a:pt x="-330" y="19951"/>
                      <a:pt x="-1282" y="22935"/>
                      <a:pt x="4258" y="23951"/>
                    </a:cubicBezTo>
                    <a:cubicBezTo>
                      <a:pt x="9798" y="24967"/>
                      <a:pt x="27642" y="25062"/>
                      <a:pt x="34357" y="25094"/>
                    </a:cubicBezTo>
                    <a:cubicBezTo>
                      <a:pt x="41072" y="25126"/>
                      <a:pt x="43041" y="25158"/>
                      <a:pt x="44549" y="24142"/>
                    </a:cubicBezTo>
                    <a:cubicBezTo>
                      <a:pt x="46057" y="23126"/>
                      <a:pt x="45375" y="20236"/>
                      <a:pt x="43406" y="18998"/>
                    </a:cubicBezTo>
                    <a:cubicBezTo>
                      <a:pt x="41438" y="17760"/>
                      <a:pt x="35024" y="18808"/>
                      <a:pt x="32738" y="16712"/>
                    </a:cubicBezTo>
                    <a:cubicBezTo>
                      <a:pt x="30452" y="14617"/>
                      <a:pt x="27277" y="8457"/>
                      <a:pt x="29690" y="6425"/>
                    </a:cubicBezTo>
                    <a:cubicBezTo>
                      <a:pt x="32103" y="4393"/>
                      <a:pt x="44851" y="5536"/>
                      <a:pt x="47216" y="4520"/>
                    </a:cubicBezTo>
                    <a:cubicBezTo>
                      <a:pt x="49581" y="3504"/>
                      <a:pt x="46930" y="1028"/>
                      <a:pt x="43882" y="329"/>
                    </a:cubicBezTo>
                    <a:cubicBezTo>
                      <a:pt x="40834" y="-369"/>
                      <a:pt x="35834" y="250"/>
                      <a:pt x="28928" y="329"/>
                    </a:cubicBezTo>
                    <a:cubicBezTo>
                      <a:pt x="22023" y="408"/>
                      <a:pt x="6561" y="59"/>
                      <a:pt x="2449" y="805"/>
                    </a:cubicBezTo>
                    <a:close/>
                  </a:path>
                </a:pathLst>
              </a:custGeom>
              <a:gradFill>
                <a:gsLst>
                  <a:gs pos="0">
                    <a:schemeClr val="accent6"/>
                  </a:gs>
                  <a:gs pos="100000">
                    <a:schemeClr val="accent5"/>
                  </a:gs>
                </a:gsLst>
                <a:lin ang="5400012" scaled="0"/>
              </a:gradFill>
              <a:ln>
                <a:noFill/>
              </a:ln>
            </p:spPr>
          </p:sp>
          <p:sp>
            <p:nvSpPr>
              <p:cNvPr id="2965" name="Google Shape;2965;p22"/>
              <p:cNvSpPr/>
              <p:nvPr/>
            </p:nvSpPr>
            <p:spPr>
              <a:xfrm>
                <a:off x="8773819" y="2794525"/>
                <a:ext cx="950471" cy="385571"/>
              </a:xfrm>
              <a:custGeom>
                <a:avLst/>
                <a:gdLst/>
                <a:ahLst/>
                <a:cxnLst/>
                <a:rect l="l" t="t" r="r" b="b"/>
                <a:pathLst>
                  <a:path w="8512" h="3453" extrusionOk="0">
                    <a:moveTo>
                      <a:pt x="224" y="63"/>
                    </a:moveTo>
                    <a:cubicBezTo>
                      <a:pt x="1" y="1098"/>
                      <a:pt x="1" y="2347"/>
                      <a:pt x="224" y="3381"/>
                    </a:cubicBezTo>
                    <a:lnTo>
                      <a:pt x="224" y="3381"/>
                    </a:lnTo>
                    <a:cubicBezTo>
                      <a:pt x="2909" y="3453"/>
                      <a:pt x="5594" y="3453"/>
                      <a:pt x="8279" y="3381"/>
                    </a:cubicBezTo>
                    <a:lnTo>
                      <a:pt x="8279" y="3381"/>
                    </a:lnTo>
                    <a:cubicBezTo>
                      <a:pt x="8511" y="2347"/>
                      <a:pt x="8511" y="1098"/>
                      <a:pt x="8279" y="63"/>
                    </a:cubicBezTo>
                    <a:lnTo>
                      <a:pt x="8279" y="63"/>
                    </a:lnTo>
                    <a:cubicBezTo>
                      <a:pt x="6941" y="18"/>
                      <a:pt x="5594" y="0"/>
                      <a:pt x="4256" y="0"/>
                    </a:cubicBezTo>
                    <a:lnTo>
                      <a:pt x="4256" y="0"/>
                    </a:lnTo>
                    <a:cubicBezTo>
                      <a:pt x="2909" y="0"/>
                      <a:pt x="1571" y="18"/>
                      <a:pt x="224" y="63"/>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22"/>
              <p:cNvSpPr/>
              <p:nvPr/>
            </p:nvSpPr>
            <p:spPr>
              <a:xfrm>
                <a:off x="9350565" y="23243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594" y="0"/>
                      <a:pt x="4256" y="0"/>
                    </a:cubicBezTo>
                    <a:lnTo>
                      <a:pt x="4256" y="0"/>
                    </a:lnTo>
                    <a:cubicBezTo>
                      <a:pt x="2909"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22"/>
              <p:cNvSpPr/>
              <p:nvPr/>
            </p:nvSpPr>
            <p:spPr>
              <a:xfrm>
                <a:off x="8773820" y="1854088"/>
                <a:ext cx="950471" cy="385571"/>
              </a:xfrm>
              <a:custGeom>
                <a:avLst/>
                <a:gdLst/>
                <a:ahLst/>
                <a:cxnLst/>
                <a:rect l="l" t="t" r="r" b="b"/>
                <a:pathLst>
                  <a:path w="8512" h="3453" extrusionOk="0">
                    <a:moveTo>
                      <a:pt x="223" y="54"/>
                    </a:moveTo>
                    <a:cubicBezTo>
                      <a:pt x="0" y="1089"/>
                      <a:pt x="0" y="2347"/>
                      <a:pt x="223" y="3373"/>
                    </a:cubicBezTo>
                    <a:lnTo>
                      <a:pt x="223" y="3373"/>
                    </a:lnTo>
                    <a:cubicBezTo>
                      <a:pt x="2918"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09" y="1"/>
                      <a:pt x="1570" y="18"/>
                      <a:pt x="223"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22"/>
              <p:cNvSpPr/>
              <p:nvPr/>
            </p:nvSpPr>
            <p:spPr>
              <a:xfrm>
                <a:off x="8340452" y="23243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603"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22"/>
              <p:cNvSpPr/>
              <p:nvPr/>
            </p:nvSpPr>
            <p:spPr>
              <a:xfrm>
                <a:off x="9362564" y="2266523"/>
                <a:ext cx="925591" cy="155549"/>
              </a:xfrm>
              <a:custGeom>
                <a:avLst/>
                <a:gdLst/>
                <a:ahLst/>
                <a:cxnLst/>
                <a:rect l="l" t="t" r="r" b="b"/>
                <a:pathLst>
                  <a:path w="8289" h="1393" extrusionOk="0">
                    <a:moveTo>
                      <a:pt x="1" y="1393"/>
                    </a:moveTo>
                    <a:cubicBezTo>
                      <a:pt x="358" y="349"/>
                      <a:pt x="3783" y="777"/>
                      <a:pt x="5603" y="759"/>
                    </a:cubicBezTo>
                    <a:cubicBezTo>
                      <a:pt x="7423" y="741"/>
                      <a:pt x="8288" y="1143"/>
                      <a:pt x="8288" y="1143"/>
                    </a:cubicBezTo>
                    <a:lnTo>
                      <a:pt x="8190" y="572"/>
                    </a:lnTo>
                    <a:cubicBezTo>
                      <a:pt x="8190" y="572"/>
                      <a:pt x="4015" y="1"/>
                      <a:pt x="135" y="572"/>
                    </a:cubicBezTo>
                    <a:cubicBezTo>
                      <a:pt x="135" y="572"/>
                      <a:pt x="27" y="1098"/>
                      <a:pt x="1" y="139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22"/>
              <p:cNvSpPr/>
              <p:nvPr/>
            </p:nvSpPr>
            <p:spPr>
              <a:xfrm>
                <a:off x="8827732" y="2833410"/>
                <a:ext cx="108650" cy="122608"/>
              </a:xfrm>
              <a:custGeom>
                <a:avLst/>
                <a:gdLst/>
                <a:ahLst/>
                <a:cxnLst/>
                <a:rect l="l" t="t" r="r" b="b"/>
                <a:pathLst>
                  <a:path w="973" h="1098" extrusionOk="0">
                    <a:moveTo>
                      <a:pt x="54" y="1008"/>
                    </a:moveTo>
                    <a:cubicBezTo>
                      <a:pt x="0" y="652"/>
                      <a:pt x="188" y="259"/>
                      <a:pt x="509" y="90"/>
                    </a:cubicBezTo>
                    <a:cubicBezTo>
                      <a:pt x="598" y="36"/>
                      <a:pt x="696" y="0"/>
                      <a:pt x="786" y="36"/>
                    </a:cubicBezTo>
                    <a:cubicBezTo>
                      <a:pt x="964" y="98"/>
                      <a:pt x="973" y="348"/>
                      <a:pt x="901" y="518"/>
                    </a:cubicBezTo>
                    <a:cubicBezTo>
                      <a:pt x="786" y="794"/>
                      <a:pt x="554" y="1008"/>
                      <a:pt x="268" y="109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22"/>
              <p:cNvSpPr/>
              <p:nvPr/>
            </p:nvSpPr>
            <p:spPr>
              <a:xfrm>
                <a:off x="8950177" y="2503704"/>
                <a:ext cx="108650" cy="122608"/>
              </a:xfrm>
              <a:custGeom>
                <a:avLst/>
                <a:gdLst/>
                <a:ahLst/>
                <a:cxnLst/>
                <a:rect l="l" t="t" r="r" b="b"/>
                <a:pathLst>
                  <a:path w="973" h="1098" extrusionOk="0">
                    <a:moveTo>
                      <a:pt x="54" y="1008"/>
                    </a:moveTo>
                    <a:cubicBezTo>
                      <a:pt x="0" y="651"/>
                      <a:pt x="188" y="259"/>
                      <a:pt x="509" y="89"/>
                    </a:cubicBezTo>
                    <a:cubicBezTo>
                      <a:pt x="598" y="36"/>
                      <a:pt x="696" y="0"/>
                      <a:pt x="785" y="36"/>
                    </a:cubicBezTo>
                    <a:cubicBezTo>
                      <a:pt x="964" y="98"/>
                      <a:pt x="973" y="348"/>
                      <a:pt x="901" y="517"/>
                    </a:cubicBezTo>
                    <a:cubicBezTo>
                      <a:pt x="794" y="794"/>
                      <a:pt x="553" y="1008"/>
                      <a:pt x="268" y="1097"/>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22"/>
              <p:cNvSpPr/>
              <p:nvPr/>
            </p:nvSpPr>
            <p:spPr>
              <a:xfrm>
                <a:off x="9284844" y="2387123"/>
                <a:ext cx="1078014" cy="274026"/>
              </a:xfrm>
              <a:custGeom>
                <a:avLst/>
                <a:gdLst/>
                <a:ahLst/>
                <a:cxnLst/>
                <a:rect l="l" t="t" r="r" b="b"/>
                <a:pathLst>
                  <a:path w="9654" h="2454" extrusionOk="0">
                    <a:moveTo>
                      <a:pt x="3427" y="2418"/>
                    </a:moveTo>
                    <a:cubicBezTo>
                      <a:pt x="4417" y="2454"/>
                      <a:pt x="5452" y="2418"/>
                      <a:pt x="6299" y="2204"/>
                    </a:cubicBezTo>
                    <a:cubicBezTo>
                      <a:pt x="9653" y="1392"/>
                      <a:pt x="6005" y="0"/>
                      <a:pt x="3302" y="223"/>
                    </a:cubicBezTo>
                    <a:cubicBezTo>
                      <a:pt x="260" y="473"/>
                      <a:pt x="1" y="2311"/>
                      <a:pt x="3427"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22"/>
              <p:cNvSpPr/>
              <p:nvPr/>
            </p:nvSpPr>
            <p:spPr>
              <a:xfrm>
                <a:off x="9506110" y="2833410"/>
                <a:ext cx="198317" cy="268108"/>
              </a:xfrm>
              <a:custGeom>
                <a:avLst/>
                <a:gdLst/>
                <a:ahLst/>
                <a:cxnLst/>
                <a:rect l="l" t="t" r="r" b="b"/>
                <a:pathLst>
                  <a:path w="1776" h="2401" extrusionOk="0">
                    <a:moveTo>
                      <a:pt x="188" y="1900"/>
                    </a:moveTo>
                    <a:cubicBezTo>
                      <a:pt x="268" y="2141"/>
                      <a:pt x="474" y="2355"/>
                      <a:pt x="714" y="2373"/>
                    </a:cubicBezTo>
                    <a:cubicBezTo>
                      <a:pt x="1071" y="2400"/>
                      <a:pt x="1339" y="2034"/>
                      <a:pt x="1464" y="1704"/>
                    </a:cubicBezTo>
                    <a:cubicBezTo>
                      <a:pt x="1687" y="1142"/>
                      <a:pt x="1776" y="54"/>
                      <a:pt x="902" y="27"/>
                    </a:cubicBezTo>
                    <a:cubicBezTo>
                      <a:pt x="81" y="0"/>
                      <a:pt x="1" y="1347"/>
                      <a:pt x="188" y="190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22"/>
              <p:cNvSpPr/>
              <p:nvPr/>
            </p:nvSpPr>
            <p:spPr>
              <a:xfrm>
                <a:off x="8801825" y="2832405"/>
                <a:ext cx="425444" cy="289994"/>
              </a:xfrm>
              <a:custGeom>
                <a:avLst/>
                <a:gdLst/>
                <a:ahLst/>
                <a:cxnLst/>
                <a:rect l="l" t="t" r="r" b="b"/>
                <a:pathLst>
                  <a:path w="3810" h="2597" extrusionOk="0">
                    <a:moveTo>
                      <a:pt x="2605" y="72"/>
                    </a:moveTo>
                    <a:cubicBezTo>
                      <a:pt x="2953" y="0"/>
                      <a:pt x="3364" y="9"/>
                      <a:pt x="3596" y="268"/>
                    </a:cubicBezTo>
                    <a:cubicBezTo>
                      <a:pt x="3765" y="438"/>
                      <a:pt x="3810" y="696"/>
                      <a:pt x="3783" y="937"/>
                    </a:cubicBezTo>
                    <a:cubicBezTo>
                      <a:pt x="3658" y="2025"/>
                      <a:pt x="2222" y="2596"/>
                      <a:pt x="1312" y="2061"/>
                    </a:cubicBezTo>
                    <a:cubicBezTo>
                      <a:pt x="1" y="1276"/>
                      <a:pt x="1811" y="250"/>
                      <a:pt x="2605" y="72"/>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22"/>
              <p:cNvSpPr/>
              <p:nvPr/>
            </p:nvSpPr>
            <p:spPr>
              <a:xfrm>
                <a:off x="9549830" y="2030458"/>
                <a:ext cx="116690" cy="149519"/>
              </a:xfrm>
              <a:custGeom>
                <a:avLst/>
                <a:gdLst/>
                <a:ahLst/>
                <a:cxnLst/>
                <a:rect l="l" t="t" r="r" b="b"/>
                <a:pathLst>
                  <a:path w="1045" h="1339" extrusionOk="0">
                    <a:moveTo>
                      <a:pt x="242" y="331"/>
                    </a:moveTo>
                    <a:cubicBezTo>
                      <a:pt x="153" y="473"/>
                      <a:pt x="63" y="616"/>
                      <a:pt x="37" y="777"/>
                    </a:cubicBezTo>
                    <a:cubicBezTo>
                      <a:pt x="1" y="946"/>
                      <a:pt x="45" y="1134"/>
                      <a:pt x="170" y="1232"/>
                    </a:cubicBezTo>
                    <a:cubicBezTo>
                      <a:pt x="313" y="1339"/>
                      <a:pt x="509" y="1321"/>
                      <a:pt x="652" y="1223"/>
                    </a:cubicBezTo>
                    <a:cubicBezTo>
                      <a:pt x="795" y="1134"/>
                      <a:pt x="893" y="973"/>
                      <a:pt x="946" y="812"/>
                    </a:cubicBezTo>
                    <a:cubicBezTo>
                      <a:pt x="1045" y="518"/>
                      <a:pt x="1000" y="134"/>
                      <a:pt x="723"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22"/>
              <p:cNvSpPr/>
              <p:nvPr/>
            </p:nvSpPr>
            <p:spPr>
              <a:xfrm>
                <a:off x="8805680" y="1924821"/>
                <a:ext cx="371733" cy="206357"/>
              </a:xfrm>
              <a:custGeom>
                <a:avLst/>
                <a:gdLst/>
                <a:ahLst/>
                <a:cxnLst/>
                <a:rect l="l" t="t" r="r" b="b"/>
                <a:pathLst>
                  <a:path w="3329" h="1848" extrusionOk="0">
                    <a:moveTo>
                      <a:pt x="1856" y="19"/>
                    </a:moveTo>
                    <a:cubicBezTo>
                      <a:pt x="1981" y="1"/>
                      <a:pt x="2115" y="10"/>
                      <a:pt x="2249" y="28"/>
                    </a:cubicBezTo>
                    <a:cubicBezTo>
                      <a:pt x="2517" y="81"/>
                      <a:pt x="2757" y="224"/>
                      <a:pt x="2864" y="474"/>
                    </a:cubicBezTo>
                    <a:cubicBezTo>
                      <a:pt x="3328" y="1517"/>
                      <a:pt x="1758" y="1848"/>
                      <a:pt x="1089" y="1535"/>
                    </a:cubicBezTo>
                    <a:cubicBezTo>
                      <a:pt x="1" y="1018"/>
                      <a:pt x="1054" y="108"/>
                      <a:pt x="1856" y="19"/>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977" name="Google Shape;2977;p22"/>
          <p:cNvSpPr/>
          <p:nvPr/>
        </p:nvSpPr>
        <p:spPr>
          <a:xfrm>
            <a:off x="6442650" y="417825"/>
            <a:ext cx="3976500" cy="3976500"/>
          </a:xfrm>
          <a:prstGeom prst="ellipse">
            <a:avLst/>
          </a:prstGeom>
          <a:gradFill>
            <a:gsLst>
              <a:gs pos="0">
                <a:srgbClr val="FED002">
                  <a:alpha val="39215"/>
                </a:srgbClr>
              </a:gs>
              <a:gs pos="68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22"/>
          <p:cNvSpPr/>
          <p:nvPr/>
        </p:nvSpPr>
        <p:spPr>
          <a:xfrm>
            <a:off x="-1013250" y="1906900"/>
            <a:ext cx="3976500" cy="3976500"/>
          </a:xfrm>
          <a:prstGeom prst="ellipse">
            <a:avLst/>
          </a:prstGeom>
          <a:gradFill>
            <a:gsLst>
              <a:gs pos="0">
                <a:srgbClr val="FED002">
                  <a:alpha val="39215"/>
                </a:srgbClr>
              </a:gs>
              <a:gs pos="68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9" name="Google Shape;2979;p22"/>
          <p:cNvGrpSpPr/>
          <p:nvPr/>
        </p:nvGrpSpPr>
        <p:grpSpPr>
          <a:xfrm>
            <a:off x="5795802" y="3583375"/>
            <a:ext cx="7039296" cy="1876898"/>
            <a:chOff x="512302" y="556350"/>
            <a:chExt cx="7039296" cy="1876898"/>
          </a:xfrm>
        </p:grpSpPr>
        <p:sp>
          <p:nvSpPr>
            <p:cNvPr id="2980" name="Google Shape;2980;p22"/>
            <p:cNvSpPr/>
            <p:nvPr/>
          </p:nvSpPr>
          <p:spPr>
            <a:xfrm>
              <a:off x="928732" y="950895"/>
              <a:ext cx="6224207" cy="1482353"/>
            </a:xfrm>
            <a:custGeom>
              <a:avLst/>
              <a:gdLst/>
              <a:ahLst/>
              <a:cxnLst/>
              <a:rect l="l" t="t" r="r" b="b"/>
              <a:pathLst>
                <a:path w="55740" h="13275" extrusionOk="0">
                  <a:moveTo>
                    <a:pt x="31581" y="27"/>
                  </a:moveTo>
                  <a:cubicBezTo>
                    <a:pt x="31162" y="179"/>
                    <a:pt x="31162" y="758"/>
                    <a:pt x="31215" y="1196"/>
                  </a:cubicBezTo>
                  <a:lnTo>
                    <a:pt x="31215" y="1196"/>
                  </a:lnTo>
                  <a:cubicBezTo>
                    <a:pt x="31305" y="1874"/>
                    <a:pt x="31331" y="2552"/>
                    <a:pt x="31305" y="3230"/>
                  </a:cubicBezTo>
                  <a:lnTo>
                    <a:pt x="31305" y="3230"/>
                  </a:lnTo>
                  <a:cubicBezTo>
                    <a:pt x="31296" y="3417"/>
                    <a:pt x="31278" y="3622"/>
                    <a:pt x="31135" y="3747"/>
                  </a:cubicBezTo>
                  <a:lnTo>
                    <a:pt x="31135" y="3747"/>
                  </a:lnTo>
                  <a:cubicBezTo>
                    <a:pt x="30992" y="3881"/>
                    <a:pt x="30778" y="3881"/>
                    <a:pt x="30582" y="3881"/>
                  </a:cubicBezTo>
                  <a:lnTo>
                    <a:pt x="30582" y="3881"/>
                  </a:lnTo>
                  <a:cubicBezTo>
                    <a:pt x="28370" y="3800"/>
                    <a:pt x="26166" y="3729"/>
                    <a:pt x="23954" y="3649"/>
                  </a:cubicBezTo>
                  <a:lnTo>
                    <a:pt x="23954" y="3649"/>
                  </a:lnTo>
                  <a:cubicBezTo>
                    <a:pt x="23784" y="3649"/>
                    <a:pt x="23606" y="3640"/>
                    <a:pt x="23454" y="3560"/>
                  </a:cubicBezTo>
                  <a:lnTo>
                    <a:pt x="23454" y="3560"/>
                  </a:lnTo>
                  <a:cubicBezTo>
                    <a:pt x="23044" y="3363"/>
                    <a:pt x="22999" y="2792"/>
                    <a:pt x="23017" y="2337"/>
                  </a:cubicBezTo>
                  <a:lnTo>
                    <a:pt x="23017" y="2337"/>
                  </a:lnTo>
                  <a:cubicBezTo>
                    <a:pt x="23035" y="1829"/>
                    <a:pt x="23044" y="1312"/>
                    <a:pt x="23062" y="803"/>
                  </a:cubicBezTo>
                  <a:lnTo>
                    <a:pt x="23062" y="803"/>
                  </a:lnTo>
                  <a:cubicBezTo>
                    <a:pt x="23071" y="651"/>
                    <a:pt x="23071" y="491"/>
                    <a:pt x="22990" y="366"/>
                  </a:cubicBezTo>
                  <a:lnTo>
                    <a:pt x="22990" y="366"/>
                  </a:lnTo>
                  <a:cubicBezTo>
                    <a:pt x="22794" y="36"/>
                    <a:pt x="22232" y="205"/>
                    <a:pt x="22071" y="553"/>
                  </a:cubicBezTo>
                  <a:lnTo>
                    <a:pt x="22071" y="553"/>
                  </a:lnTo>
                  <a:cubicBezTo>
                    <a:pt x="21920" y="901"/>
                    <a:pt x="22018" y="1312"/>
                    <a:pt x="22089" y="1686"/>
                  </a:cubicBezTo>
                  <a:lnTo>
                    <a:pt x="22089" y="1686"/>
                  </a:lnTo>
                  <a:cubicBezTo>
                    <a:pt x="22187" y="2204"/>
                    <a:pt x="22223" y="2739"/>
                    <a:pt x="22187" y="3265"/>
                  </a:cubicBezTo>
                  <a:lnTo>
                    <a:pt x="22187" y="3265"/>
                  </a:lnTo>
                  <a:cubicBezTo>
                    <a:pt x="22178" y="3461"/>
                    <a:pt x="22134" y="3684"/>
                    <a:pt x="21964" y="3774"/>
                  </a:cubicBezTo>
                  <a:lnTo>
                    <a:pt x="21964" y="3774"/>
                  </a:lnTo>
                  <a:cubicBezTo>
                    <a:pt x="21875" y="3827"/>
                    <a:pt x="21768" y="3827"/>
                    <a:pt x="21661" y="3827"/>
                  </a:cubicBezTo>
                  <a:lnTo>
                    <a:pt x="21661" y="3827"/>
                  </a:lnTo>
                  <a:cubicBezTo>
                    <a:pt x="19645" y="3827"/>
                    <a:pt x="17629" y="3818"/>
                    <a:pt x="15604" y="3818"/>
                  </a:cubicBezTo>
                  <a:lnTo>
                    <a:pt x="15604" y="3818"/>
                  </a:lnTo>
                  <a:cubicBezTo>
                    <a:pt x="15006" y="3818"/>
                    <a:pt x="14337" y="3792"/>
                    <a:pt x="13900" y="3372"/>
                  </a:cubicBezTo>
                  <a:lnTo>
                    <a:pt x="13900" y="3372"/>
                  </a:lnTo>
                  <a:cubicBezTo>
                    <a:pt x="13614" y="3640"/>
                    <a:pt x="13757" y="4166"/>
                    <a:pt x="14087" y="4398"/>
                  </a:cubicBezTo>
                  <a:lnTo>
                    <a:pt x="14087" y="4398"/>
                  </a:lnTo>
                  <a:cubicBezTo>
                    <a:pt x="14417" y="4630"/>
                    <a:pt x="14845" y="4639"/>
                    <a:pt x="15238" y="4648"/>
                  </a:cubicBezTo>
                  <a:lnTo>
                    <a:pt x="15238" y="4648"/>
                  </a:lnTo>
                  <a:cubicBezTo>
                    <a:pt x="15853" y="4648"/>
                    <a:pt x="16469" y="4657"/>
                    <a:pt x="17076" y="4666"/>
                  </a:cubicBezTo>
                  <a:lnTo>
                    <a:pt x="17076" y="4666"/>
                  </a:lnTo>
                  <a:cubicBezTo>
                    <a:pt x="17200" y="4666"/>
                    <a:pt x="17325" y="4675"/>
                    <a:pt x="17423" y="4746"/>
                  </a:cubicBezTo>
                  <a:lnTo>
                    <a:pt x="17423" y="4746"/>
                  </a:lnTo>
                  <a:cubicBezTo>
                    <a:pt x="17539" y="4844"/>
                    <a:pt x="17557" y="5023"/>
                    <a:pt x="17557" y="5174"/>
                  </a:cubicBezTo>
                  <a:lnTo>
                    <a:pt x="17557" y="5174"/>
                  </a:lnTo>
                  <a:cubicBezTo>
                    <a:pt x="17575" y="6057"/>
                    <a:pt x="17504" y="6941"/>
                    <a:pt x="17352" y="7815"/>
                  </a:cubicBezTo>
                  <a:lnTo>
                    <a:pt x="17352" y="7815"/>
                  </a:lnTo>
                  <a:cubicBezTo>
                    <a:pt x="14899" y="7761"/>
                    <a:pt x="12454" y="7788"/>
                    <a:pt x="10010" y="7735"/>
                  </a:cubicBezTo>
                  <a:lnTo>
                    <a:pt x="10010" y="7735"/>
                  </a:lnTo>
                  <a:cubicBezTo>
                    <a:pt x="9876" y="7735"/>
                    <a:pt x="9734" y="7726"/>
                    <a:pt x="9627" y="7654"/>
                  </a:cubicBezTo>
                  <a:lnTo>
                    <a:pt x="9627" y="7654"/>
                  </a:lnTo>
                  <a:cubicBezTo>
                    <a:pt x="9511" y="7574"/>
                    <a:pt x="9448" y="7440"/>
                    <a:pt x="9412" y="7306"/>
                  </a:cubicBezTo>
                  <a:lnTo>
                    <a:pt x="9412" y="7306"/>
                  </a:lnTo>
                  <a:cubicBezTo>
                    <a:pt x="9243" y="6807"/>
                    <a:pt x="9207" y="6263"/>
                    <a:pt x="9296" y="5736"/>
                  </a:cubicBezTo>
                  <a:lnTo>
                    <a:pt x="9296" y="5736"/>
                  </a:lnTo>
                  <a:cubicBezTo>
                    <a:pt x="9350" y="5406"/>
                    <a:pt x="9457" y="5049"/>
                    <a:pt x="9323" y="4746"/>
                  </a:cubicBezTo>
                  <a:lnTo>
                    <a:pt x="9323" y="4746"/>
                  </a:lnTo>
                  <a:cubicBezTo>
                    <a:pt x="9189" y="4434"/>
                    <a:pt x="8672" y="4300"/>
                    <a:pt x="8538" y="4612"/>
                  </a:cubicBezTo>
                  <a:lnTo>
                    <a:pt x="8538" y="4612"/>
                  </a:lnTo>
                  <a:cubicBezTo>
                    <a:pt x="8502" y="4693"/>
                    <a:pt x="8502" y="4773"/>
                    <a:pt x="8502" y="4853"/>
                  </a:cubicBezTo>
                  <a:lnTo>
                    <a:pt x="8502" y="4853"/>
                  </a:lnTo>
                  <a:cubicBezTo>
                    <a:pt x="8494" y="5861"/>
                    <a:pt x="8485" y="6860"/>
                    <a:pt x="8485" y="7860"/>
                  </a:cubicBezTo>
                  <a:lnTo>
                    <a:pt x="8485" y="7860"/>
                  </a:lnTo>
                  <a:cubicBezTo>
                    <a:pt x="7396" y="7868"/>
                    <a:pt x="6299" y="7806"/>
                    <a:pt x="5202" y="7744"/>
                  </a:cubicBezTo>
                  <a:lnTo>
                    <a:pt x="5202" y="7744"/>
                  </a:lnTo>
                  <a:cubicBezTo>
                    <a:pt x="4113" y="7681"/>
                    <a:pt x="3016" y="7610"/>
                    <a:pt x="1928" y="7619"/>
                  </a:cubicBezTo>
                  <a:lnTo>
                    <a:pt x="1928" y="7619"/>
                  </a:lnTo>
                  <a:cubicBezTo>
                    <a:pt x="1892" y="7619"/>
                    <a:pt x="1696" y="7619"/>
                    <a:pt x="1446" y="7610"/>
                  </a:cubicBezTo>
                  <a:lnTo>
                    <a:pt x="1446" y="7610"/>
                  </a:lnTo>
                  <a:cubicBezTo>
                    <a:pt x="955" y="7592"/>
                    <a:pt x="268" y="7574"/>
                    <a:pt x="206" y="7619"/>
                  </a:cubicBezTo>
                  <a:lnTo>
                    <a:pt x="206" y="7619"/>
                  </a:lnTo>
                  <a:cubicBezTo>
                    <a:pt x="45" y="7752"/>
                    <a:pt x="19" y="8894"/>
                    <a:pt x="197" y="9019"/>
                  </a:cubicBezTo>
                  <a:lnTo>
                    <a:pt x="197" y="9019"/>
                  </a:lnTo>
                  <a:cubicBezTo>
                    <a:pt x="366" y="9144"/>
                    <a:pt x="1" y="12570"/>
                    <a:pt x="206" y="12570"/>
                  </a:cubicBezTo>
                  <a:lnTo>
                    <a:pt x="206" y="12570"/>
                  </a:lnTo>
                  <a:cubicBezTo>
                    <a:pt x="1160" y="12579"/>
                    <a:pt x="2409" y="12463"/>
                    <a:pt x="3667" y="12347"/>
                  </a:cubicBezTo>
                  <a:lnTo>
                    <a:pt x="3667" y="12347"/>
                  </a:lnTo>
                  <a:cubicBezTo>
                    <a:pt x="4916" y="12222"/>
                    <a:pt x="6174" y="12106"/>
                    <a:pt x="7120" y="12115"/>
                  </a:cubicBezTo>
                  <a:lnTo>
                    <a:pt x="7120" y="12115"/>
                  </a:lnTo>
                  <a:cubicBezTo>
                    <a:pt x="9377" y="12133"/>
                    <a:pt x="14720" y="12552"/>
                    <a:pt x="16969" y="12570"/>
                  </a:cubicBezTo>
                  <a:lnTo>
                    <a:pt x="16969" y="12570"/>
                  </a:lnTo>
                  <a:cubicBezTo>
                    <a:pt x="25015" y="12650"/>
                    <a:pt x="32116" y="13275"/>
                    <a:pt x="40154" y="12864"/>
                  </a:cubicBezTo>
                  <a:lnTo>
                    <a:pt x="40154" y="12864"/>
                  </a:lnTo>
                  <a:cubicBezTo>
                    <a:pt x="43054" y="12721"/>
                    <a:pt x="52679" y="12481"/>
                    <a:pt x="55552" y="12115"/>
                  </a:cubicBezTo>
                  <a:lnTo>
                    <a:pt x="55552" y="12115"/>
                  </a:lnTo>
                  <a:cubicBezTo>
                    <a:pt x="55739" y="12088"/>
                    <a:pt x="55115" y="8243"/>
                    <a:pt x="54196" y="7681"/>
                  </a:cubicBezTo>
                  <a:lnTo>
                    <a:pt x="54196" y="7681"/>
                  </a:lnTo>
                  <a:cubicBezTo>
                    <a:pt x="54107" y="7636"/>
                    <a:pt x="52581" y="7708"/>
                    <a:pt x="51074" y="7788"/>
                  </a:cubicBezTo>
                  <a:lnTo>
                    <a:pt x="51074" y="7788"/>
                  </a:lnTo>
                  <a:cubicBezTo>
                    <a:pt x="49628" y="7860"/>
                    <a:pt x="48210" y="7931"/>
                    <a:pt x="48130" y="7895"/>
                  </a:cubicBezTo>
                  <a:lnTo>
                    <a:pt x="48130" y="7895"/>
                  </a:lnTo>
                  <a:cubicBezTo>
                    <a:pt x="48058" y="7860"/>
                    <a:pt x="47978" y="7868"/>
                    <a:pt x="47898" y="7877"/>
                  </a:cubicBezTo>
                  <a:lnTo>
                    <a:pt x="47898" y="7877"/>
                  </a:lnTo>
                  <a:cubicBezTo>
                    <a:pt x="47336" y="7922"/>
                    <a:pt x="46765" y="7922"/>
                    <a:pt x="46203" y="7877"/>
                  </a:cubicBezTo>
                  <a:lnTo>
                    <a:pt x="46203" y="7877"/>
                  </a:lnTo>
                  <a:cubicBezTo>
                    <a:pt x="46078" y="7868"/>
                    <a:pt x="45944" y="7851"/>
                    <a:pt x="45837" y="7770"/>
                  </a:cubicBezTo>
                  <a:lnTo>
                    <a:pt x="45837" y="7770"/>
                  </a:lnTo>
                  <a:cubicBezTo>
                    <a:pt x="45703" y="7681"/>
                    <a:pt x="45650" y="7512"/>
                    <a:pt x="45614" y="7351"/>
                  </a:cubicBezTo>
                  <a:lnTo>
                    <a:pt x="45614" y="7351"/>
                  </a:lnTo>
                  <a:cubicBezTo>
                    <a:pt x="45427" y="6459"/>
                    <a:pt x="45257" y="5388"/>
                    <a:pt x="45676" y="4577"/>
                  </a:cubicBezTo>
                  <a:lnTo>
                    <a:pt x="45676" y="4577"/>
                  </a:lnTo>
                  <a:cubicBezTo>
                    <a:pt x="45819" y="4318"/>
                    <a:pt x="45552" y="3979"/>
                    <a:pt x="45248" y="3979"/>
                  </a:cubicBezTo>
                  <a:lnTo>
                    <a:pt x="45248" y="3979"/>
                  </a:lnTo>
                  <a:cubicBezTo>
                    <a:pt x="44954" y="3979"/>
                    <a:pt x="44704" y="4229"/>
                    <a:pt x="44606" y="4505"/>
                  </a:cubicBezTo>
                  <a:lnTo>
                    <a:pt x="44606" y="4505"/>
                  </a:lnTo>
                  <a:cubicBezTo>
                    <a:pt x="44508" y="4782"/>
                    <a:pt x="44526" y="5085"/>
                    <a:pt x="44552" y="5379"/>
                  </a:cubicBezTo>
                  <a:lnTo>
                    <a:pt x="44552" y="5379"/>
                  </a:lnTo>
                  <a:cubicBezTo>
                    <a:pt x="44597" y="6031"/>
                    <a:pt x="44642" y="6673"/>
                    <a:pt x="44686" y="7315"/>
                  </a:cubicBezTo>
                  <a:lnTo>
                    <a:pt x="44686" y="7315"/>
                  </a:lnTo>
                  <a:cubicBezTo>
                    <a:pt x="44695" y="7476"/>
                    <a:pt x="44704" y="7663"/>
                    <a:pt x="44579" y="7779"/>
                  </a:cubicBezTo>
                  <a:lnTo>
                    <a:pt x="44579" y="7779"/>
                  </a:lnTo>
                  <a:cubicBezTo>
                    <a:pt x="44472" y="7877"/>
                    <a:pt x="44312" y="7877"/>
                    <a:pt x="44160" y="7868"/>
                  </a:cubicBezTo>
                  <a:lnTo>
                    <a:pt x="44160" y="7868"/>
                  </a:lnTo>
                  <a:cubicBezTo>
                    <a:pt x="42367" y="7788"/>
                    <a:pt x="40574" y="7708"/>
                    <a:pt x="38780" y="7619"/>
                  </a:cubicBezTo>
                  <a:lnTo>
                    <a:pt x="38780" y="7619"/>
                  </a:lnTo>
                  <a:cubicBezTo>
                    <a:pt x="38076" y="7592"/>
                    <a:pt x="37353" y="7556"/>
                    <a:pt x="36666" y="7726"/>
                  </a:cubicBezTo>
                  <a:lnTo>
                    <a:pt x="36666" y="7726"/>
                  </a:lnTo>
                  <a:cubicBezTo>
                    <a:pt x="36345" y="6860"/>
                    <a:pt x="36461" y="5897"/>
                    <a:pt x="36586" y="4978"/>
                  </a:cubicBezTo>
                  <a:lnTo>
                    <a:pt x="36586" y="4978"/>
                  </a:lnTo>
                  <a:cubicBezTo>
                    <a:pt x="36604" y="4880"/>
                    <a:pt x="36622" y="4764"/>
                    <a:pt x="36684" y="4693"/>
                  </a:cubicBezTo>
                  <a:lnTo>
                    <a:pt x="36684" y="4693"/>
                  </a:lnTo>
                  <a:cubicBezTo>
                    <a:pt x="36782" y="4577"/>
                    <a:pt x="36952" y="4577"/>
                    <a:pt x="37094" y="4568"/>
                  </a:cubicBezTo>
                  <a:lnTo>
                    <a:pt x="37094" y="4568"/>
                  </a:lnTo>
                  <a:cubicBezTo>
                    <a:pt x="37978" y="4568"/>
                    <a:pt x="38852" y="4559"/>
                    <a:pt x="39726" y="4559"/>
                  </a:cubicBezTo>
                  <a:lnTo>
                    <a:pt x="39726" y="4559"/>
                  </a:lnTo>
                  <a:cubicBezTo>
                    <a:pt x="40047" y="4559"/>
                    <a:pt x="40404" y="4541"/>
                    <a:pt x="40645" y="4327"/>
                  </a:cubicBezTo>
                  <a:lnTo>
                    <a:pt x="40645" y="4327"/>
                  </a:lnTo>
                  <a:cubicBezTo>
                    <a:pt x="40886" y="4113"/>
                    <a:pt x="40868" y="3622"/>
                    <a:pt x="40556" y="3542"/>
                  </a:cubicBezTo>
                  <a:lnTo>
                    <a:pt x="40556" y="3542"/>
                  </a:lnTo>
                  <a:cubicBezTo>
                    <a:pt x="39592" y="3792"/>
                    <a:pt x="38593" y="3800"/>
                    <a:pt x="37603" y="3809"/>
                  </a:cubicBezTo>
                  <a:lnTo>
                    <a:pt x="37603" y="3809"/>
                  </a:lnTo>
                  <a:cubicBezTo>
                    <a:pt x="36024" y="3818"/>
                    <a:pt x="34454" y="3836"/>
                    <a:pt x="32884" y="3845"/>
                  </a:cubicBezTo>
                  <a:lnTo>
                    <a:pt x="32884" y="3845"/>
                  </a:lnTo>
                  <a:cubicBezTo>
                    <a:pt x="32670" y="3845"/>
                    <a:pt x="32420" y="3827"/>
                    <a:pt x="32295" y="3658"/>
                  </a:cubicBezTo>
                  <a:lnTo>
                    <a:pt x="32295" y="3658"/>
                  </a:lnTo>
                  <a:cubicBezTo>
                    <a:pt x="32197" y="3524"/>
                    <a:pt x="32206" y="3345"/>
                    <a:pt x="32224" y="3185"/>
                  </a:cubicBezTo>
                  <a:lnTo>
                    <a:pt x="32224" y="3185"/>
                  </a:lnTo>
                  <a:cubicBezTo>
                    <a:pt x="32286" y="2587"/>
                    <a:pt x="32339" y="1981"/>
                    <a:pt x="32402" y="1374"/>
                  </a:cubicBezTo>
                  <a:lnTo>
                    <a:pt x="32402" y="1374"/>
                  </a:lnTo>
                  <a:cubicBezTo>
                    <a:pt x="32429" y="1062"/>
                    <a:pt x="32455" y="732"/>
                    <a:pt x="32331" y="437"/>
                  </a:cubicBezTo>
                  <a:lnTo>
                    <a:pt x="32331" y="437"/>
                  </a:lnTo>
                  <a:cubicBezTo>
                    <a:pt x="32232" y="196"/>
                    <a:pt x="31983" y="0"/>
                    <a:pt x="31733" y="0"/>
                  </a:cubicBezTo>
                  <a:lnTo>
                    <a:pt x="31733" y="0"/>
                  </a:lnTo>
                  <a:cubicBezTo>
                    <a:pt x="31679" y="0"/>
                    <a:pt x="31626" y="9"/>
                    <a:pt x="31581" y="27"/>
                  </a:cubicBezTo>
                </a:path>
              </a:pathLst>
            </a:custGeom>
            <a:gradFill>
              <a:gsLst>
                <a:gs pos="0">
                  <a:schemeClr val="accent6"/>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81" name="Google Shape;2981;p22"/>
            <p:cNvGrpSpPr/>
            <p:nvPr/>
          </p:nvGrpSpPr>
          <p:grpSpPr>
            <a:xfrm>
              <a:off x="2463856" y="556350"/>
              <a:ext cx="1973425" cy="1279108"/>
              <a:chOff x="1651320" y="556375"/>
              <a:chExt cx="1151759" cy="746532"/>
            </a:xfrm>
          </p:grpSpPr>
          <p:sp>
            <p:nvSpPr>
              <p:cNvPr id="2982" name="Google Shape;2982;p22"/>
              <p:cNvSpPr/>
              <p:nvPr/>
            </p:nvSpPr>
            <p:spPr>
              <a:xfrm>
                <a:off x="2248352" y="815105"/>
                <a:ext cx="554727" cy="225032"/>
              </a:xfrm>
              <a:custGeom>
                <a:avLst/>
                <a:gdLst/>
                <a:ahLst/>
                <a:cxnLst/>
                <a:rect l="l" t="t" r="r" b="b"/>
                <a:pathLst>
                  <a:path w="8512" h="3453" extrusionOk="0">
                    <a:moveTo>
                      <a:pt x="224" y="54"/>
                    </a:moveTo>
                    <a:cubicBezTo>
                      <a:pt x="1" y="1089"/>
                      <a:pt x="1" y="2346"/>
                      <a:pt x="224" y="3381"/>
                    </a:cubicBezTo>
                    <a:lnTo>
                      <a:pt x="224" y="3381"/>
                    </a:lnTo>
                    <a:cubicBezTo>
                      <a:pt x="2918" y="3453"/>
                      <a:pt x="5594" y="3453"/>
                      <a:pt x="8289" y="3381"/>
                    </a:cubicBezTo>
                    <a:lnTo>
                      <a:pt x="8289" y="3381"/>
                    </a:lnTo>
                    <a:cubicBezTo>
                      <a:pt x="8512" y="2346"/>
                      <a:pt x="8512" y="1089"/>
                      <a:pt x="8289" y="54"/>
                    </a:cubicBezTo>
                    <a:lnTo>
                      <a:pt x="8289" y="54"/>
                    </a:lnTo>
                    <a:cubicBezTo>
                      <a:pt x="6942" y="18"/>
                      <a:pt x="5594" y="0"/>
                      <a:pt x="4256" y="0"/>
                    </a:cubicBezTo>
                    <a:lnTo>
                      <a:pt x="4256" y="0"/>
                    </a:lnTo>
                    <a:cubicBezTo>
                      <a:pt x="2909" y="0"/>
                      <a:pt x="1571" y="18"/>
                      <a:pt x="224"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22"/>
              <p:cNvSpPr/>
              <p:nvPr/>
            </p:nvSpPr>
            <p:spPr>
              <a:xfrm>
                <a:off x="1955343" y="556375"/>
                <a:ext cx="554727" cy="225032"/>
              </a:xfrm>
              <a:custGeom>
                <a:avLst/>
                <a:gdLst/>
                <a:ahLst/>
                <a:cxnLst/>
                <a:rect l="l" t="t" r="r" b="b"/>
                <a:pathLst>
                  <a:path w="8512" h="3453" extrusionOk="0">
                    <a:moveTo>
                      <a:pt x="224" y="63"/>
                    </a:moveTo>
                    <a:cubicBezTo>
                      <a:pt x="1" y="1098"/>
                      <a:pt x="1" y="2347"/>
                      <a:pt x="224" y="3381"/>
                    </a:cubicBezTo>
                    <a:lnTo>
                      <a:pt x="224" y="3381"/>
                    </a:lnTo>
                    <a:cubicBezTo>
                      <a:pt x="2909" y="3453"/>
                      <a:pt x="5594" y="3453"/>
                      <a:pt x="8279" y="3381"/>
                    </a:cubicBezTo>
                    <a:lnTo>
                      <a:pt x="8279" y="3381"/>
                    </a:lnTo>
                    <a:cubicBezTo>
                      <a:pt x="8511" y="2347"/>
                      <a:pt x="8511" y="1098"/>
                      <a:pt x="8279" y="63"/>
                    </a:cubicBezTo>
                    <a:lnTo>
                      <a:pt x="8279" y="63"/>
                    </a:lnTo>
                    <a:cubicBezTo>
                      <a:pt x="6941" y="18"/>
                      <a:pt x="5594" y="0"/>
                      <a:pt x="4256" y="0"/>
                    </a:cubicBezTo>
                    <a:lnTo>
                      <a:pt x="4256" y="0"/>
                    </a:lnTo>
                    <a:cubicBezTo>
                      <a:pt x="2909" y="0"/>
                      <a:pt x="1571" y="18"/>
                      <a:pt x="224" y="63"/>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22"/>
              <p:cNvSpPr/>
              <p:nvPr/>
            </p:nvSpPr>
            <p:spPr>
              <a:xfrm>
                <a:off x="1951889" y="1077875"/>
                <a:ext cx="554662" cy="225032"/>
              </a:xfrm>
              <a:custGeom>
                <a:avLst/>
                <a:gdLst/>
                <a:ahLst/>
                <a:cxnLst/>
                <a:rect l="l" t="t" r="r" b="b"/>
                <a:pathLst>
                  <a:path w="8511" h="3453" extrusionOk="0">
                    <a:moveTo>
                      <a:pt x="223" y="54"/>
                    </a:moveTo>
                    <a:cubicBezTo>
                      <a:pt x="0" y="1089"/>
                      <a:pt x="0" y="2347"/>
                      <a:pt x="223" y="3373"/>
                    </a:cubicBezTo>
                    <a:lnTo>
                      <a:pt x="223" y="3373"/>
                    </a:lnTo>
                    <a:cubicBezTo>
                      <a:pt x="2917"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08" y="1"/>
                      <a:pt x="1570" y="18"/>
                      <a:pt x="223"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22"/>
              <p:cNvSpPr/>
              <p:nvPr/>
            </p:nvSpPr>
            <p:spPr>
              <a:xfrm>
                <a:off x="1651320" y="815105"/>
                <a:ext cx="554075" cy="225032"/>
              </a:xfrm>
              <a:custGeom>
                <a:avLst/>
                <a:gdLst/>
                <a:ahLst/>
                <a:cxnLst/>
                <a:rect l="l" t="t" r="r" b="b"/>
                <a:pathLst>
                  <a:path w="8502" h="3453" extrusionOk="0">
                    <a:moveTo>
                      <a:pt x="223" y="54"/>
                    </a:moveTo>
                    <a:cubicBezTo>
                      <a:pt x="0" y="1089"/>
                      <a:pt x="0" y="2346"/>
                      <a:pt x="223" y="3381"/>
                    </a:cubicBezTo>
                    <a:lnTo>
                      <a:pt x="223" y="3381"/>
                    </a:lnTo>
                    <a:cubicBezTo>
                      <a:pt x="2908" y="3453"/>
                      <a:pt x="5594" y="3453"/>
                      <a:pt x="8279" y="3381"/>
                    </a:cubicBezTo>
                    <a:lnTo>
                      <a:pt x="8279" y="3381"/>
                    </a:lnTo>
                    <a:cubicBezTo>
                      <a:pt x="8502" y="2346"/>
                      <a:pt x="8502" y="1089"/>
                      <a:pt x="8279" y="54"/>
                    </a:cubicBezTo>
                    <a:lnTo>
                      <a:pt x="8279" y="54"/>
                    </a:lnTo>
                    <a:cubicBezTo>
                      <a:pt x="6941" y="18"/>
                      <a:pt x="5594" y="0"/>
                      <a:pt x="4255" y="0"/>
                    </a:cubicBezTo>
                    <a:lnTo>
                      <a:pt x="4255" y="0"/>
                    </a:lnTo>
                    <a:cubicBezTo>
                      <a:pt x="2908" y="0"/>
                      <a:pt x="1561" y="18"/>
                      <a:pt x="223"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86" name="Google Shape;2986;p22"/>
            <p:cNvGrpSpPr/>
            <p:nvPr/>
          </p:nvGrpSpPr>
          <p:grpSpPr>
            <a:xfrm>
              <a:off x="1522415" y="999658"/>
              <a:ext cx="4976967" cy="1306019"/>
              <a:chOff x="1101863" y="815105"/>
              <a:chExt cx="2904731" cy="762238"/>
            </a:xfrm>
          </p:grpSpPr>
          <p:sp>
            <p:nvSpPr>
              <p:cNvPr id="2987" name="Google Shape;2987;p22"/>
              <p:cNvSpPr/>
              <p:nvPr/>
            </p:nvSpPr>
            <p:spPr>
              <a:xfrm>
                <a:off x="3121059" y="1077875"/>
                <a:ext cx="554727" cy="225032"/>
              </a:xfrm>
              <a:custGeom>
                <a:avLst/>
                <a:gdLst/>
                <a:ahLst/>
                <a:cxnLst/>
                <a:rect l="l" t="t" r="r" b="b"/>
                <a:pathLst>
                  <a:path w="8512" h="3453" extrusionOk="0">
                    <a:moveTo>
                      <a:pt x="223" y="54"/>
                    </a:moveTo>
                    <a:cubicBezTo>
                      <a:pt x="0" y="1089"/>
                      <a:pt x="0" y="2347"/>
                      <a:pt x="223" y="3373"/>
                    </a:cubicBezTo>
                    <a:lnTo>
                      <a:pt x="223" y="3373"/>
                    </a:lnTo>
                    <a:cubicBezTo>
                      <a:pt x="2918" y="3453"/>
                      <a:pt x="5594" y="3453"/>
                      <a:pt x="8288" y="3373"/>
                    </a:cubicBezTo>
                    <a:lnTo>
                      <a:pt x="8288" y="3373"/>
                    </a:lnTo>
                    <a:cubicBezTo>
                      <a:pt x="8511" y="2347"/>
                      <a:pt x="8511" y="1089"/>
                      <a:pt x="8288" y="54"/>
                    </a:cubicBezTo>
                    <a:lnTo>
                      <a:pt x="8288" y="54"/>
                    </a:lnTo>
                    <a:cubicBezTo>
                      <a:pt x="6941" y="18"/>
                      <a:pt x="5594" y="1"/>
                      <a:pt x="4256" y="1"/>
                    </a:cubicBezTo>
                    <a:lnTo>
                      <a:pt x="4256" y="1"/>
                    </a:lnTo>
                    <a:cubicBezTo>
                      <a:pt x="2909" y="1"/>
                      <a:pt x="1571" y="18"/>
                      <a:pt x="223"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22"/>
              <p:cNvSpPr/>
              <p:nvPr/>
            </p:nvSpPr>
            <p:spPr>
              <a:xfrm>
                <a:off x="2847210" y="815105"/>
                <a:ext cx="554727" cy="225032"/>
              </a:xfrm>
              <a:custGeom>
                <a:avLst/>
                <a:gdLst/>
                <a:ahLst/>
                <a:cxnLst/>
                <a:rect l="l" t="t" r="r" b="b"/>
                <a:pathLst>
                  <a:path w="8512" h="3453" extrusionOk="0">
                    <a:moveTo>
                      <a:pt x="224" y="54"/>
                    </a:moveTo>
                    <a:cubicBezTo>
                      <a:pt x="1" y="1089"/>
                      <a:pt x="1" y="2346"/>
                      <a:pt x="224" y="3381"/>
                    </a:cubicBezTo>
                    <a:lnTo>
                      <a:pt x="224" y="3381"/>
                    </a:lnTo>
                    <a:cubicBezTo>
                      <a:pt x="2918" y="3453"/>
                      <a:pt x="5603" y="3453"/>
                      <a:pt x="8288" y="3381"/>
                    </a:cubicBezTo>
                    <a:lnTo>
                      <a:pt x="8288" y="3381"/>
                    </a:lnTo>
                    <a:cubicBezTo>
                      <a:pt x="8511" y="2346"/>
                      <a:pt x="8511" y="1089"/>
                      <a:pt x="8288" y="54"/>
                    </a:cubicBezTo>
                    <a:lnTo>
                      <a:pt x="8288" y="54"/>
                    </a:lnTo>
                    <a:cubicBezTo>
                      <a:pt x="6941" y="18"/>
                      <a:pt x="5603" y="0"/>
                      <a:pt x="4256" y="0"/>
                    </a:cubicBezTo>
                    <a:lnTo>
                      <a:pt x="4256" y="0"/>
                    </a:lnTo>
                    <a:cubicBezTo>
                      <a:pt x="2918" y="0"/>
                      <a:pt x="1571" y="18"/>
                      <a:pt x="224" y="54"/>
                    </a:cubicBezTo>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22"/>
              <p:cNvSpPr/>
              <p:nvPr/>
            </p:nvSpPr>
            <p:spPr>
              <a:xfrm>
                <a:off x="1698960" y="1352311"/>
                <a:ext cx="554727" cy="225032"/>
              </a:xfrm>
              <a:custGeom>
                <a:avLst/>
                <a:gdLst/>
                <a:ahLst/>
                <a:cxnLst/>
                <a:rect l="l" t="t" r="r" b="b"/>
                <a:pathLst>
                  <a:path w="8512" h="3453" extrusionOk="0">
                    <a:moveTo>
                      <a:pt x="224" y="54"/>
                    </a:moveTo>
                    <a:cubicBezTo>
                      <a:pt x="1" y="1089"/>
                      <a:pt x="1" y="2346"/>
                      <a:pt x="224" y="3372"/>
                    </a:cubicBezTo>
                    <a:lnTo>
                      <a:pt x="224" y="3372"/>
                    </a:lnTo>
                    <a:cubicBezTo>
                      <a:pt x="2918" y="3453"/>
                      <a:pt x="5603"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22"/>
              <p:cNvSpPr/>
              <p:nvPr/>
            </p:nvSpPr>
            <p:spPr>
              <a:xfrm>
                <a:off x="2868130" y="1352311"/>
                <a:ext cx="554727" cy="225032"/>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22"/>
              <p:cNvSpPr/>
              <p:nvPr/>
            </p:nvSpPr>
            <p:spPr>
              <a:xfrm>
                <a:off x="3452454" y="1352311"/>
                <a:ext cx="554141" cy="225032"/>
              </a:xfrm>
              <a:custGeom>
                <a:avLst/>
                <a:gdLst/>
                <a:ahLst/>
                <a:cxnLst/>
                <a:rect l="l" t="t" r="r" b="b"/>
                <a:pathLst>
                  <a:path w="8503" h="3453" extrusionOk="0">
                    <a:moveTo>
                      <a:pt x="223" y="54"/>
                    </a:moveTo>
                    <a:cubicBezTo>
                      <a:pt x="0" y="1089"/>
                      <a:pt x="0" y="2346"/>
                      <a:pt x="223" y="3372"/>
                    </a:cubicBezTo>
                    <a:lnTo>
                      <a:pt x="223" y="3372"/>
                    </a:lnTo>
                    <a:cubicBezTo>
                      <a:pt x="2909" y="3453"/>
                      <a:pt x="5594" y="3453"/>
                      <a:pt x="8279" y="3372"/>
                    </a:cubicBezTo>
                    <a:lnTo>
                      <a:pt x="8279" y="3372"/>
                    </a:lnTo>
                    <a:cubicBezTo>
                      <a:pt x="8502" y="2346"/>
                      <a:pt x="8502" y="1089"/>
                      <a:pt x="8279" y="54"/>
                    </a:cubicBezTo>
                    <a:lnTo>
                      <a:pt x="8279" y="54"/>
                    </a:lnTo>
                    <a:cubicBezTo>
                      <a:pt x="6941" y="18"/>
                      <a:pt x="5594" y="0"/>
                      <a:pt x="4256" y="0"/>
                    </a:cubicBezTo>
                    <a:lnTo>
                      <a:pt x="4256" y="0"/>
                    </a:lnTo>
                    <a:cubicBezTo>
                      <a:pt x="2909" y="0"/>
                      <a:pt x="1562" y="18"/>
                      <a:pt x="223"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22"/>
              <p:cNvSpPr/>
              <p:nvPr/>
            </p:nvSpPr>
            <p:spPr>
              <a:xfrm>
                <a:off x="1101863" y="1352311"/>
                <a:ext cx="554727" cy="225032"/>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594" y="0"/>
                      <a:pt x="4256" y="0"/>
                    </a:cubicBezTo>
                    <a:lnTo>
                      <a:pt x="4256" y="0"/>
                    </a:lnTo>
                    <a:cubicBezTo>
                      <a:pt x="2909"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93" name="Google Shape;2993;p22"/>
            <p:cNvGrpSpPr/>
            <p:nvPr/>
          </p:nvGrpSpPr>
          <p:grpSpPr>
            <a:xfrm>
              <a:off x="512302" y="1449888"/>
              <a:ext cx="7031029" cy="855788"/>
              <a:chOff x="512325" y="1077875"/>
              <a:chExt cx="4103554" cy="499468"/>
            </a:xfrm>
          </p:grpSpPr>
          <p:sp>
            <p:nvSpPr>
              <p:cNvPr id="2994" name="Google Shape;2994;p22"/>
              <p:cNvSpPr/>
              <p:nvPr/>
            </p:nvSpPr>
            <p:spPr>
              <a:xfrm>
                <a:off x="2540254" y="1077875"/>
                <a:ext cx="554662" cy="225032"/>
              </a:xfrm>
              <a:custGeom>
                <a:avLst/>
                <a:gdLst/>
                <a:ahLst/>
                <a:cxnLst/>
                <a:rect l="l" t="t" r="r" b="b"/>
                <a:pathLst>
                  <a:path w="8511" h="3453" extrusionOk="0">
                    <a:moveTo>
                      <a:pt x="223" y="54"/>
                    </a:moveTo>
                    <a:cubicBezTo>
                      <a:pt x="0" y="1089"/>
                      <a:pt x="0" y="2347"/>
                      <a:pt x="223" y="3373"/>
                    </a:cubicBezTo>
                    <a:lnTo>
                      <a:pt x="223" y="3373"/>
                    </a:lnTo>
                    <a:cubicBezTo>
                      <a:pt x="2917"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17" y="1"/>
                      <a:pt x="1570" y="18"/>
                      <a:pt x="223"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22"/>
              <p:cNvSpPr/>
              <p:nvPr/>
            </p:nvSpPr>
            <p:spPr>
              <a:xfrm>
                <a:off x="3704796" y="1077875"/>
                <a:ext cx="554662" cy="225032"/>
              </a:xfrm>
              <a:custGeom>
                <a:avLst/>
                <a:gdLst/>
                <a:ahLst/>
                <a:cxnLst/>
                <a:rect l="l" t="t" r="r" b="b"/>
                <a:pathLst>
                  <a:path w="8511" h="3453" extrusionOk="0">
                    <a:moveTo>
                      <a:pt x="232" y="54"/>
                    </a:moveTo>
                    <a:cubicBezTo>
                      <a:pt x="0" y="1089"/>
                      <a:pt x="9" y="2347"/>
                      <a:pt x="232" y="3373"/>
                    </a:cubicBezTo>
                    <a:lnTo>
                      <a:pt x="232" y="3373"/>
                    </a:lnTo>
                    <a:cubicBezTo>
                      <a:pt x="2917" y="3453"/>
                      <a:pt x="5603" y="3453"/>
                      <a:pt x="8288" y="3373"/>
                    </a:cubicBezTo>
                    <a:lnTo>
                      <a:pt x="8288" y="3373"/>
                    </a:lnTo>
                    <a:cubicBezTo>
                      <a:pt x="8511" y="2347"/>
                      <a:pt x="8511" y="1089"/>
                      <a:pt x="8288" y="54"/>
                    </a:cubicBezTo>
                    <a:lnTo>
                      <a:pt x="8288" y="54"/>
                    </a:lnTo>
                    <a:cubicBezTo>
                      <a:pt x="6941" y="18"/>
                      <a:pt x="5603" y="1"/>
                      <a:pt x="4256" y="1"/>
                    </a:cubicBezTo>
                    <a:lnTo>
                      <a:pt x="4256" y="1"/>
                    </a:lnTo>
                    <a:cubicBezTo>
                      <a:pt x="2917" y="1"/>
                      <a:pt x="1570" y="18"/>
                      <a:pt x="232" y="54"/>
                    </a:cubicBezTo>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22"/>
              <p:cNvSpPr/>
              <p:nvPr/>
            </p:nvSpPr>
            <p:spPr>
              <a:xfrm>
                <a:off x="1354792" y="1077875"/>
                <a:ext cx="554662" cy="225032"/>
              </a:xfrm>
              <a:custGeom>
                <a:avLst/>
                <a:gdLst/>
                <a:ahLst/>
                <a:cxnLst/>
                <a:rect l="l" t="t" r="r" b="b"/>
                <a:pathLst>
                  <a:path w="8511" h="3453" extrusionOk="0">
                    <a:moveTo>
                      <a:pt x="223" y="54"/>
                    </a:moveTo>
                    <a:cubicBezTo>
                      <a:pt x="0" y="1089"/>
                      <a:pt x="0" y="2347"/>
                      <a:pt x="223" y="3373"/>
                    </a:cubicBezTo>
                    <a:lnTo>
                      <a:pt x="223" y="3373"/>
                    </a:lnTo>
                    <a:cubicBezTo>
                      <a:pt x="2909" y="3453"/>
                      <a:pt x="5594" y="3453"/>
                      <a:pt x="8279" y="3373"/>
                    </a:cubicBezTo>
                    <a:lnTo>
                      <a:pt x="8279" y="3373"/>
                    </a:lnTo>
                    <a:cubicBezTo>
                      <a:pt x="8511" y="2347"/>
                      <a:pt x="8511" y="1089"/>
                      <a:pt x="8279" y="54"/>
                    </a:cubicBezTo>
                    <a:lnTo>
                      <a:pt x="8279" y="54"/>
                    </a:lnTo>
                    <a:cubicBezTo>
                      <a:pt x="6941" y="18"/>
                      <a:pt x="5594" y="1"/>
                      <a:pt x="4256" y="1"/>
                    </a:cubicBezTo>
                    <a:lnTo>
                      <a:pt x="4256" y="1"/>
                    </a:lnTo>
                    <a:cubicBezTo>
                      <a:pt x="2909" y="1"/>
                      <a:pt x="1570" y="18"/>
                      <a:pt x="223" y="54"/>
                    </a:cubicBezTo>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22"/>
              <p:cNvSpPr/>
              <p:nvPr/>
            </p:nvSpPr>
            <p:spPr>
              <a:xfrm>
                <a:off x="765254" y="1077875"/>
                <a:ext cx="554727" cy="225032"/>
              </a:xfrm>
              <a:custGeom>
                <a:avLst/>
                <a:gdLst/>
                <a:ahLst/>
                <a:cxnLst/>
                <a:rect l="l" t="t" r="r" b="b"/>
                <a:pathLst>
                  <a:path w="8512" h="3453" extrusionOk="0">
                    <a:moveTo>
                      <a:pt x="223" y="54"/>
                    </a:moveTo>
                    <a:cubicBezTo>
                      <a:pt x="0" y="1089"/>
                      <a:pt x="0" y="2347"/>
                      <a:pt x="223" y="3373"/>
                    </a:cubicBezTo>
                    <a:lnTo>
                      <a:pt x="223" y="3373"/>
                    </a:lnTo>
                    <a:cubicBezTo>
                      <a:pt x="2918"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09" y="1"/>
                      <a:pt x="1570" y="18"/>
                      <a:pt x="223"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22"/>
              <p:cNvSpPr/>
              <p:nvPr/>
            </p:nvSpPr>
            <p:spPr>
              <a:xfrm>
                <a:off x="2287325" y="1352311"/>
                <a:ext cx="554727" cy="225032"/>
              </a:xfrm>
              <a:custGeom>
                <a:avLst/>
                <a:gdLst/>
                <a:ahLst/>
                <a:cxnLst/>
                <a:rect l="l" t="t" r="r" b="b"/>
                <a:pathLst>
                  <a:path w="8512" h="3453" extrusionOk="0">
                    <a:moveTo>
                      <a:pt x="224" y="54"/>
                    </a:moveTo>
                    <a:cubicBezTo>
                      <a:pt x="1" y="1089"/>
                      <a:pt x="1" y="2346"/>
                      <a:pt x="224" y="3372"/>
                    </a:cubicBezTo>
                    <a:lnTo>
                      <a:pt x="224" y="3372"/>
                    </a:lnTo>
                    <a:cubicBezTo>
                      <a:pt x="2918" y="3453"/>
                      <a:pt x="5603"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22"/>
              <p:cNvSpPr/>
              <p:nvPr/>
            </p:nvSpPr>
            <p:spPr>
              <a:xfrm>
                <a:off x="512325" y="1352311"/>
                <a:ext cx="554727" cy="225032"/>
              </a:xfrm>
              <a:custGeom>
                <a:avLst/>
                <a:gdLst/>
                <a:ahLst/>
                <a:cxnLst/>
                <a:rect l="l" t="t" r="r" b="b"/>
                <a:pathLst>
                  <a:path w="8512" h="3453" extrusionOk="0">
                    <a:moveTo>
                      <a:pt x="224" y="54"/>
                    </a:moveTo>
                    <a:cubicBezTo>
                      <a:pt x="1" y="1089"/>
                      <a:pt x="1" y="2346"/>
                      <a:pt x="224" y="3372"/>
                    </a:cubicBezTo>
                    <a:lnTo>
                      <a:pt x="224" y="3372"/>
                    </a:lnTo>
                    <a:cubicBezTo>
                      <a:pt x="2918" y="3453"/>
                      <a:pt x="5603"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22"/>
              <p:cNvSpPr/>
              <p:nvPr/>
            </p:nvSpPr>
            <p:spPr>
              <a:xfrm>
                <a:off x="4061152" y="1352311"/>
                <a:ext cx="554727" cy="225032"/>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01" name="Google Shape;3001;p22"/>
            <p:cNvSpPr/>
            <p:nvPr/>
          </p:nvSpPr>
          <p:spPr>
            <a:xfrm>
              <a:off x="2957947" y="1436871"/>
              <a:ext cx="973384" cy="222325"/>
            </a:xfrm>
            <a:custGeom>
              <a:avLst/>
              <a:gdLst/>
              <a:ahLst/>
              <a:cxnLst/>
              <a:rect l="l" t="t" r="r" b="b"/>
              <a:pathLst>
                <a:path w="8717" h="1991" extrusionOk="0">
                  <a:moveTo>
                    <a:pt x="4635" y="0"/>
                  </a:moveTo>
                  <a:cubicBezTo>
                    <a:pt x="2550" y="0"/>
                    <a:pt x="376" y="43"/>
                    <a:pt x="251" y="118"/>
                  </a:cubicBezTo>
                  <a:cubicBezTo>
                    <a:pt x="1" y="251"/>
                    <a:pt x="251" y="1991"/>
                    <a:pt x="251" y="1991"/>
                  </a:cubicBezTo>
                  <a:cubicBezTo>
                    <a:pt x="251" y="1991"/>
                    <a:pt x="108" y="501"/>
                    <a:pt x="4354" y="278"/>
                  </a:cubicBezTo>
                  <a:cubicBezTo>
                    <a:pt x="4629" y="263"/>
                    <a:pt x="4886" y="256"/>
                    <a:pt x="5127" y="256"/>
                  </a:cubicBezTo>
                  <a:cubicBezTo>
                    <a:pt x="8606" y="256"/>
                    <a:pt x="8645" y="1723"/>
                    <a:pt x="8645" y="1723"/>
                  </a:cubicBezTo>
                  <a:cubicBezTo>
                    <a:pt x="8645" y="1723"/>
                    <a:pt x="8717" y="278"/>
                    <a:pt x="8494" y="118"/>
                  </a:cubicBezTo>
                  <a:cubicBezTo>
                    <a:pt x="8387" y="36"/>
                    <a:pt x="6549" y="0"/>
                    <a:pt x="4635" y="0"/>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22"/>
            <p:cNvSpPr/>
            <p:nvPr/>
          </p:nvSpPr>
          <p:spPr>
            <a:xfrm>
              <a:off x="3998014" y="1391199"/>
              <a:ext cx="925591" cy="156443"/>
            </a:xfrm>
            <a:custGeom>
              <a:avLst/>
              <a:gdLst/>
              <a:ahLst/>
              <a:cxnLst/>
              <a:rect l="l" t="t" r="r" b="b"/>
              <a:pathLst>
                <a:path w="8289" h="1401" extrusionOk="0">
                  <a:moveTo>
                    <a:pt x="0" y="1401"/>
                  </a:moveTo>
                  <a:cubicBezTo>
                    <a:pt x="348" y="357"/>
                    <a:pt x="3783" y="785"/>
                    <a:pt x="5603" y="767"/>
                  </a:cubicBezTo>
                  <a:cubicBezTo>
                    <a:pt x="7423" y="741"/>
                    <a:pt x="8288" y="1151"/>
                    <a:pt x="8288" y="1151"/>
                  </a:cubicBezTo>
                  <a:lnTo>
                    <a:pt x="8190" y="580"/>
                  </a:lnTo>
                  <a:cubicBezTo>
                    <a:pt x="8190" y="580"/>
                    <a:pt x="4006" y="0"/>
                    <a:pt x="125" y="580"/>
                  </a:cubicBezTo>
                  <a:cubicBezTo>
                    <a:pt x="125" y="580"/>
                    <a:pt x="27" y="1106"/>
                    <a:pt x="0" y="140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22"/>
            <p:cNvSpPr/>
            <p:nvPr/>
          </p:nvSpPr>
          <p:spPr>
            <a:xfrm>
              <a:off x="4985263" y="1404152"/>
              <a:ext cx="427454" cy="207250"/>
            </a:xfrm>
            <a:custGeom>
              <a:avLst/>
              <a:gdLst/>
              <a:ahLst/>
              <a:cxnLst/>
              <a:rect l="l" t="t" r="r" b="b"/>
              <a:pathLst>
                <a:path w="3828" h="1856" extrusionOk="0">
                  <a:moveTo>
                    <a:pt x="3827" y="446"/>
                  </a:moveTo>
                  <a:cubicBezTo>
                    <a:pt x="643" y="625"/>
                    <a:pt x="36" y="1856"/>
                    <a:pt x="36" y="1856"/>
                  </a:cubicBezTo>
                  <a:cubicBezTo>
                    <a:pt x="36" y="1856"/>
                    <a:pt x="0" y="919"/>
                    <a:pt x="196" y="464"/>
                  </a:cubicBezTo>
                  <a:cubicBezTo>
                    <a:pt x="402" y="0"/>
                    <a:pt x="3827" y="446"/>
                    <a:pt x="3827" y="446"/>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22"/>
            <p:cNvSpPr/>
            <p:nvPr/>
          </p:nvSpPr>
          <p:spPr>
            <a:xfrm>
              <a:off x="2525683" y="1906989"/>
              <a:ext cx="972379" cy="222437"/>
            </a:xfrm>
            <a:custGeom>
              <a:avLst/>
              <a:gdLst/>
              <a:ahLst/>
              <a:cxnLst/>
              <a:rect l="l" t="t" r="r" b="b"/>
              <a:pathLst>
                <a:path w="8708" h="1992" extrusionOk="0">
                  <a:moveTo>
                    <a:pt x="4625" y="1"/>
                  </a:moveTo>
                  <a:cubicBezTo>
                    <a:pt x="2541" y="1"/>
                    <a:pt x="367" y="44"/>
                    <a:pt x="241" y="118"/>
                  </a:cubicBezTo>
                  <a:cubicBezTo>
                    <a:pt x="0" y="252"/>
                    <a:pt x="241" y="1992"/>
                    <a:pt x="241" y="1992"/>
                  </a:cubicBezTo>
                  <a:cubicBezTo>
                    <a:pt x="241" y="1992"/>
                    <a:pt x="98" y="502"/>
                    <a:pt x="4345" y="279"/>
                  </a:cubicBezTo>
                  <a:cubicBezTo>
                    <a:pt x="4611" y="265"/>
                    <a:pt x="4861" y="258"/>
                    <a:pt x="5096" y="258"/>
                  </a:cubicBezTo>
                  <a:cubicBezTo>
                    <a:pt x="8604" y="258"/>
                    <a:pt x="8636" y="1724"/>
                    <a:pt x="8636" y="1724"/>
                  </a:cubicBezTo>
                  <a:cubicBezTo>
                    <a:pt x="8636" y="1724"/>
                    <a:pt x="8707" y="279"/>
                    <a:pt x="8484" y="118"/>
                  </a:cubicBezTo>
                  <a:cubicBezTo>
                    <a:pt x="8377" y="37"/>
                    <a:pt x="6539" y="1"/>
                    <a:pt x="4625" y="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22"/>
            <p:cNvSpPr/>
            <p:nvPr/>
          </p:nvSpPr>
          <p:spPr>
            <a:xfrm>
              <a:off x="3564634" y="1862323"/>
              <a:ext cx="925591" cy="155549"/>
            </a:xfrm>
            <a:custGeom>
              <a:avLst/>
              <a:gdLst/>
              <a:ahLst/>
              <a:cxnLst/>
              <a:rect l="l" t="t" r="r" b="b"/>
              <a:pathLst>
                <a:path w="8289" h="1393" extrusionOk="0">
                  <a:moveTo>
                    <a:pt x="1" y="1393"/>
                  </a:moveTo>
                  <a:cubicBezTo>
                    <a:pt x="358" y="349"/>
                    <a:pt x="3783" y="777"/>
                    <a:pt x="5603" y="759"/>
                  </a:cubicBezTo>
                  <a:cubicBezTo>
                    <a:pt x="7423" y="741"/>
                    <a:pt x="8288" y="1143"/>
                    <a:pt x="8288" y="1143"/>
                  </a:cubicBezTo>
                  <a:lnTo>
                    <a:pt x="8190" y="572"/>
                  </a:lnTo>
                  <a:cubicBezTo>
                    <a:pt x="8190" y="572"/>
                    <a:pt x="4015" y="1"/>
                    <a:pt x="126" y="572"/>
                  </a:cubicBezTo>
                  <a:cubicBezTo>
                    <a:pt x="126" y="572"/>
                    <a:pt x="28" y="1098"/>
                    <a:pt x="1" y="139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22"/>
            <p:cNvSpPr/>
            <p:nvPr/>
          </p:nvSpPr>
          <p:spPr>
            <a:xfrm>
              <a:off x="4551883" y="1874271"/>
              <a:ext cx="427454" cy="207362"/>
            </a:xfrm>
            <a:custGeom>
              <a:avLst/>
              <a:gdLst/>
              <a:ahLst/>
              <a:cxnLst/>
              <a:rect l="l" t="t" r="r" b="b"/>
              <a:pathLst>
                <a:path w="3828" h="1857" extrusionOk="0">
                  <a:moveTo>
                    <a:pt x="3828" y="447"/>
                  </a:moveTo>
                  <a:cubicBezTo>
                    <a:pt x="643" y="634"/>
                    <a:pt x="36" y="1856"/>
                    <a:pt x="36" y="1856"/>
                  </a:cubicBezTo>
                  <a:cubicBezTo>
                    <a:pt x="36" y="1856"/>
                    <a:pt x="1" y="929"/>
                    <a:pt x="197" y="465"/>
                  </a:cubicBezTo>
                  <a:cubicBezTo>
                    <a:pt x="402" y="1"/>
                    <a:pt x="3828" y="447"/>
                    <a:pt x="3828" y="447"/>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22"/>
            <p:cNvSpPr/>
            <p:nvPr/>
          </p:nvSpPr>
          <p:spPr>
            <a:xfrm>
              <a:off x="1534414" y="1862323"/>
              <a:ext cx="925591" cy="155549"/>
            </a:xfrm>
            <a:custGeom>
              <a:avLst/>
              <a:gdLst/>
              <a:ahLst/>
              <a:cxnLst/>
              <a:rect l="l" t="t" r="r" b="b"/>
              <a:pathLst>
                <a:path w="8289" h="1393" extrusionOk="0">
                  <a:moveTo>
                    <a:pt x="1" y="1393"/>
                  </a:moveTo>
                  <a:cubicBezTo>
                    <a:pt x="358" y="349"/>
                    <a:pt x="3783" y="777"/>
                    <a:pt x="5603" y="759"/>
                  </a:cubicBezTo>
                  <a:cubicBezTo>
                    <a:pt x="7423" y="741"/>
                    <a:pt x="8288" y="1143"/>
                    <a:pt x="8288" y="1143"/>
                  </a:cubicBezTo>
                  <a:lnTo>
                    <a:pt x="8190" y="572"/>
                  </a:lnTo>
                  <a:cubicBezTo>
                    <a:pt x="8190" y="572"/>
                    <a:pt x="4015" y="1"/>
                    <a:pt x="135" y="572"/>
                  </a:cubicBezTo>
                  <a:cubicBezTo>
                    <a:pt x="135" y="572"/>
                    <a:pt x="27" y="1098"/>
                    <a:pt x="1" y="139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22"/>
            <p:cNvSpPr/>
            <p:nvPr/>
          </p:nvSpPr>
          <p:spPr>
            <a:xfrm>
              <a:off x="5675589" y="1481872"/>
              <a:ext cx="219310" cy="265986"/>
            </a:xfrm>
            <a:custGeom>
              <a:avLst/>
              <a:gdLst/>
              <a:ahLst/>
              <a:cxnLst/>
              <a:rect l="l" t="t" r="r" b="b"/>
              <a:pathLst>
                <a:path w="1964" h="2382" extrusionOk="0">
                  <a:moveTo>
                    <a:pt x="946" y="268"/>
                  </a:moveTo>
                  <a:cubicBezTo>
                    <a:pt x="696" y="241"/>
                    <a:pt x="447" y="384"/>
                    <a:pt x="295" y="580"/>
                  </a:cubicBezTo>
                  <a:cubicBezTo>
                    <a:pt x="143" y="785"/>
                    <a:pt x="81" y="1035"/>
                    <a:pt x="45" y="1276"/>
                  </a:cubicBezTo>
                  <a:cubicBezTo>
                    <a:pt x="18" y="1481"/>
                    <a:pt x="0" y="1686"/>
                    <a:pt x="63" y="1882"/>
                  </a:cubicBezTo>
                  <a:cubicBezTo>
                    <a:pt x="116" y="2070"/>
                    <a:pt x="259" y="2248"/>
                    <a:pt x="447" y="2311"/>
                  </a:cubicBezTo>
                  <a:cubicBezTo>
                    <a:pt x="670" y="2382"/>
                    <a:pt x="919" y="2293"/>
                    <a:pt x="1116" y="2168"/>
                  </a:cubicBezTo>
                  <a:cubicBezTo>
                    <a:pt x="1517" y="1918"/>
                    <a:pt x="1847" y="1525"/>
                    <a:pt x="1910" y="1062"/>
                  </a:cubicBezTo>
                  <a:cubicBezTo>
                    <a:pt x="1963" y="598"/>
                    <a:pt x="1669" y="80"/>
                    <a:pt x="1214"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22"/>
            <p:cNvSpPr/>
            <p:nvPr/>
          </p:nvSpPr>
          <p:spPr>
            <a:xfrm>
              <a:off x="5092799" y="1998891"/>
              <a:ext cx="219310" cy="266991"/>
            </a:xfrm>
            <a:custGeom>
              <a:avLst/>
              <a:gdLst/>
              <a:ahLst/>
              <a:cxnLst/>
              <a:rect l="l" t="t" r="r" b="b"/>
              <a:pathLst>
                <a:path w="1964" h="2391" extrusionOk="0">
                  <a:moveTo>
                    <a:pt x="946" y="268"/>
                  </a:moveTo>
                  <a:cubicBezTo>
                    <a:pt x="697" y="241"/>
                    <a:pt x="447" y="384"/>
                    <a:pt x="295" y="580"/>
                  </a:cubicBezTo>
                  <a:cubicBezTo>
                    <a:pt x="143" y="785"/>
                    <a:pt x="81" y="1035"/>
                    <a:pt x="45" y="1285"/>
                  </a:cubicBezTo>
                  <a:cubicBezTo>
                    <a:pt x="19" y="1481"/>
                    <a:pt x="1" y="1686"/>
                    <a:pt x="63" y="1882"/>
                  </a:cubicBezTo>
                  <a:cubicBezTo>
                    <a:pt x="117" y="2070"/>
                    <a:pt x="250" y="2248"/>
                    <a:pt x="447" y="2311"/>
                  </a:cubicBezTo>
                  <a:cubicBezTo>
                    <a:pt x="670" y="2391"/>
                    <a:pt x="911" y="2293"/>
                    <a:pt x="1116" y="2168"/>
                  </a:cubicBezTo>
                  <a:cubicBezTo>
                    <a:pt x="1517" y="1927"/>
                    <a:pt x="1847" y="1534"/>
                    <a:pt x="1910" y="1071"/>
                  </a:cubicBezTo>
                  <a:cubicBezTo>
                    <a:pt x="1963" y="598"/>
                    <a:pt x="1669" y="80"/>
                    <a:pt x="1214"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22"/>
            <p:cNvSpPr/>
            <p:nvPr/>
          </p:nvSpPr>
          <p:spPr>
            <a:xfrm>
              <a:off x="5589941" y="1533574"/>
              <a:ext cx="60857" cy="104742"/>
            </a:xfrm>
            <a:custGeom>
              <a:avLst/>
              <a:gdLst/>
              <a:ahLst/>
              <a:cxnLst/>
              <a:rect l="l" t="t" r="r" b="b"/>
              <a:pathLst>
                <a:path w="545" h="938" extrusionOk="0">
                  <a:moveTo>
                    <a:pt x="188" y="938"/>
                  </a:moveTo>
                  <a:cubicBezTo>
                    <a:pt x="0" y="688"/>
                    <a:pt x="18" y="304"/>
                    <a:pt x="241" y="81"/>
                  </a:cubicBezTo>
                  <a:cubicBezTo>
                    <a:pt x="286" y="37"/>
                    <a:pt x="348" y="1"/>
                    <a:pt x="411" y="28"/>
                  </a:cubicBezTo>
                  <a:cubicBezTo>
                    <a:pt x="437" y="46"/>
                    <a:pt x="455" y="90"/>
                    <a:pt x="464" y="126"/>
                  </a:cubicBezTo>
                  <a:cubicBezTo>
                    <a:pt x="544" y="393"/>
                    <a:pt x="446" y="697"/>
                    <a:pt x="223" y="866"/>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22"/>
            <p:cNvSpPr/>
            <p:nvPr/>
          </p:nvSpPr>
          <p:spPr>
            <a:xfrm>
              <a:off x="6061606" y="1455338"/>
              <a:ext cx="479266" cy="336893"/>
            </a:xfrm>
            <a:custGeom>
              <a:avLst/>
              <a:gdLst/>
              <a:ahLst/>
              <a:cxnLst/>
              <a:rect l="l" t="t" r="r" b="b"/>
              <a:pathLst>
                <a:path w="4292" h="3017" extrusionOk="0">
                  <a:moveTo>
                    <a:pt x="0" y="2258"/>
                  </a:moveTo>
                  <a:cubicBezTo>
                    <a:pt x="0" y="2508"/>
                    <a:pt x="36" y="2802"/>
                    <a:pt x="250" y="2936"/>
                  </a:cubicBezTo>
                  <a:cubicBezTo>
                    <a:pt x="375" y="3016"/>
                    <a:pt x="527" y="3016"/>
                    <a:pt x="678" y="3016"/>
                  </a:cubicBezTo>
                  <a:cubicBezTo>
                    <a:pt x="1704" y="2980"/>
                    <a:pt x="2721" y="2713"/>
                    <a:pt x="3622" y="2231"/>
                  </a:cubicBezTo>
                  <a:cubicBezTo>
                    <a:pt x="3783" y="2142"/>
                    <a:pt x="3943" y="2044"/>
                    <a:pt x="4050" y="1901"/>
                  </a:cubicBezTo>
                  <a:cubicBezTo>
                    <a:pt x="4291" y="1580"/>
                    <a:pt x="4175" y="1080"/>
                    <a:pt x="3890" y="795"/>
                  </a:cubicBezTo>
                  <a:cubicBezTo>
                    <a:pt x="3604" y="500"/>
                    <a:pt x="3203" y="375"/>
                    <a:pt x="2801" y="286"/>
                  </a:cubicBezTo>
                  <a:cubicBezTo>
                    <a:pt x="2382" y="188"/>
                    <a:pt x="1963" y="126"/>
                    <a:pt x="1526" y="99"/>
                  </a:cubicBezTo>
                  <a:cubicBezTo>
                    <a:pt x="72" y="1"/>
                    <a:pt x="0" y="1027"/>
                    <a:pt x="0" y="225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22"/>
            <p:cNvSpPr/>
            <p:nvPr/>
          </p:nvSpPr>
          <p:spPr>
            <a:xfrm>
              <a:off x="6556205" y="1598900"/>
              <a:ext cx="247226" cy="172411"/>
            </a:xfrm>
            <a:custGeom>
              <a:avLst/>
              <a:gdLst/>
              <a:ahLst/>
              <a:cxnLst/>
              <a:rect l="l" t="t" r="r" b="b"/>
              <a:pathLst>
                <a:path w="2214" h="1544" extrusionOk="0">
                  <a:moveTo>
                    <a:pt x="1143" y="134"/>
                  </a:moveTo>
                  <a:cubicBezTo>
                    <a:pt x="1277" y="62"/>
                    <a:pt x="1428" y="0"/>
                    <a:pt x="1589" y="0"/>
                  </a:cubicBezTo>
                  <a:cubicBezTo>
                    <a:pt x="1963" y="9"/>
                    <a:pt x="2213" y="473"/>
                    <a:pt x="2106" y="830"/>
                  </a:cubicBezTo>
                  <a:cubicBezTo>
                    <a:pt x="1990" y="1187"/>
                    <a:pt x="1616" y="1418"/>
                    <a:pt x="1250" y="1481"/>
                  </a:cubicBezTo>
                  <a:cubicBezTo>
                    <a:pt x="929" y="1526"/>
                    <a:pt x="126" y="1543"/>
                    <a:pt x="63" y="1124"/>
                  </a:cubicBezTo>
                  <a:cubicBezTo>
                    <a:pt x="1" y="723"/>
                    <a:pt x="866" y="268"/>
                    <a:pt x="1143" y="13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22"/>
            <p:cNvSpPr/>
            <p:nvPr/>
          </p:nvSpPr>
          <p:spPr>
            <a:xfrm>
              <a:off x="6688745" y="2045680"/>
              <a:ext cx="248120" cy="172411"/>
            </a:xfrm>
            <a:custGeom>
              <a:avLst/>
              <a:gdLst/>
              <a:ahLst/>
              <a:cxnLst/>
              <a:rect l="l" t="t" r="r" b="b"/>
              <a:pathLst>
                <a:path w="2222" h="1544" extrusionOk="0">
                  <a:moveTo>
                    <a:pt x="1142" y="134"/>
                  </a:moveTo>
                  <a:cubicBezTo>
                    <a:pt x="1285" y="63"/>
                    <a:pt x="1428" y="0"/>
                    <a:pt x="1588" y="0"/>
                  </a:cubicBezTo>
                  <a:cubicBezTo>
                    <a:pt x="1963" y="9"/>
                    <a:pt x="2222" y="473"/>
                    <a:pt x="2106" y="830"/>
                  </a:cubicBezTo>
                  <a:cubicBezTo>
                    <a:pt x="1990" y="1187"/>
                    <a:pt x="1624" y="1419"/>
                    <a:pt x="1249" y="1481"/>
                  </a:cubicBezTo>
                  <a:cubicBezTo>
                    <a:pt x="928" y="1526"/>
                    <a:pt x="134" y="1544"/>
                    <a:pt x="63" y="1124"/>
                  </a:cubicBezTo>
                  <a:cubicBezTo>
                    <a:pt x="0" y="723"/>
                    <a:pt x="874" y="268"/>
                    <a:pt x="1142" y="13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22"/>
            <p:cNvSpPr/>
            <p:nvPr/>
          </p:nvSpPr>
          <p:spPr>
            <a:xfrm>
              <a:off x="4512018" y="945870"/>
              <a:ext cx="455370" cy="400542"/>
            </a:xfrm>
            <a:custGeom>
              <a:avLst/>
              <a:gdLst/>
              <a:ahLst/>
              <a:cxnLst/>
              <a:rect l="l" t="t" r="r" b="b"/>
              <a:pathLst>
                <a:path w="4078" h="3587" extrusionOk="0">
                  <a:moveTo>
                    <a:pt x="2383" y="3043"/>
                  </a:moveTo>
                  <a:cubicBezTo>
                    <a:pt x="4078" y="2142"/>
                    <a:pt x="2347" y="1"/>
                    <a:pt x="875" y="919"/>
                  </a:cubicBezTo>
                  <a:cubicBezTo>
                    <a:pt x="331" y="1267"/>
                    <a:pt x="1" y="1936"/>
                    <a:pt x="143" y="2579"/>
                  </a:cubicBezTo>
                  <a:cubicBezTo>
                    <a:pt x="366" y="3587"/>
                    <a:pt x="1651" y="3435"/>
                    <a:pt x="2383" y="3043"/>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22"/>
            <p:cNvSpPr/>
            <p:nvPr/>
          </p:nvSpPr>
          <p:spPr>
            <a:xfrm>
              <a:off x="3691153" y="1904198"/>
              <a:ext cx="455370" cy="400542"/>
            </a:xfrm>
            <a:custGeom>
              <a:avLst/>
              <a:gdLst/>
              <a:ahLst/>
              <a:cxnLst/>
              <a:rect l="l" t="t" r="r" b="b"/>
              <a:pathLst>
                <a:path w="4078" h="3587" extrusionOk="0">
                  <a:moveTo>
                    <a:pt x="2383" y="3043"/>
                  </a:moveTo>
                  <a:cubicBezTo>
                    <a:pt x="4078" y="2142"/>
                    <a:pt x="2347" y="1"/>
                    <a:pt x="875" y="919"/>
                  </a:cubicBezTo>
                  <a:cubicBezTo>
                    <a:pt x="331" y="1267"/>
                    <a:pt x="1" y="1927"/>
                    <a:pt x="143" y="2579"/>
                  </a:cubicBezTo>
                  <a:cubicBezTo>
                    <a:pt x="367" y="3587"/>
                    <a:pt x="1651" y="3435"/>
                    <a:pt x="2383" y="3043"/>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22"/>
            <p:cNvSpPr/>
            <p:nvPr/>
          </p:nvSpPr>
          <p:spPr>
            <a:xfrm>
              <a:off x="4874601" y="1143074"/>
              <a:ext cx="107757" cy="121715"/>
            </a:xfrm>
            <a:custGeom>
              <a:avLst/>
              <a:gdLst/>
              <a:ahLst/>
              <a:cxnLst/>
              <a:rect l="l" t="t" r="r" b="b"/>
              <a:pathLst>
                <a:path w="965" h="1090" extrusionOk="0">
                  <a:moveTo>
                    <a:pt x="54" y="1009"/>
                  </a:moveTo>
                  <a:cubicBezTo>
                    <a:pt x="1" y="643"/>
                    <a:pt x="188" y="260"/>
                    <a:pt x="509" y="81"/>
                  </a:cubicBezTo>
                  <a:cubicBezTo>
                    <a:pt x="590" y="37"/>
                    <a:pt x="697" y="1"/>
                    <a:pt x="786" y="37"/>
                  </a:cubicBezTo>
                  <a:cubicBezTo>
                    <a:pt x="956" y="99"/>
                    <a:pt x="964" y="340"/>
                    <a:pt x="902" y="518"/>
                  </a:cubicBezTo>
                  <a:cubicBezTo>
                    <a:pt x="786" y="786"/>
                    <a:pt x="545" y="1009"/>
                    <a:pt x="269" y="1089"/>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22"/>
            <p:cNvSpPr/>
            <p:nvPr/>
          </p:nvSpPr>
          <p:spPr>
            <a:xfrm>
              <a:off x="3038682" y="595235"/>
              <a:ext cx="108650" cy="122608"/>
            </a:xfrm>
            <a:custGeom>
              <a:avLst/>
              <a:gdLst/>
              <a:ahLst/>
              <a:cxnLst/>
              <a:rect l="l" t="t" r="r" b="b"/>
              <a:pathLst>
                <a:path w="973" h="1098" extrusionOk="0">
                  <a:moveTo>
                    <a:pt x="54" y="1008"/>
                  </a:moveTo>
                  <a:cubicBezTo>
                    <a:pt x="0" y="652"/>
                    <a:pt x="188" y="259"/>
                    <a:pt x="509" y="90"/>
                  </a:cubicBezTo>
                  <a:cubicBezTo>
                    <a:pt x="598" y="36"/>
                    <a:pt x="696" y="0"/>
                    <a:pt x="786" y="36"/>
                  </a:cubicBezTo>
                  <a:cubicBezTo>
                    <a:pt x="964" y="98"/>
                    <a:pt x="973" y="348"/>
                    <a:pt x="901" y="518"/>
                  </a:cubicBezTo>
                  <a:cubicBezTo>
                    <a:pt x="786" y="794"/>
                    <a:pt x="554" y="1008"/>
                    <a:pt x="268" y="109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22"/>
            <p:cNvSpPr/>
            <p:nvPr/>
          </p:nvSpPr>
          <p:spPr>
            <a:xfrm>
              <a:off x="1122027" y="2099504"/>
              <a:ext cx="108650" cy="122608"/>
            </a:xfrm>
            <a:custGeom>
              <a:avLst/>
              <a:gdLst/>
              <a:ahLst/>
              <a:cxnLst/>
              <a:rect l="l" t="t" r="r" b="b"/>
              <a:pathLst>
                <a:path w="973" h="1098" extrusionOk="0">
                  <a:moveTo>
                    <a:pt x="54" y="1008"/>
                  </a:moveTo>
                  <a:cubicBezTo>
                    <a:pt x="0" y="651"/>
                    <a:pt x="188" y="259"/>
                    <a:pt x="509" y="89"/>
                  </a:cubicBezTo>
                  <a:cubicBezTo>
                    <a:pt x="598" y="36"/>
                    <a:pt x="696" y="0"/>
                    <a:pt x="785" y="36"/>
                  </a:cubicBezTo>
                  <a:cubicBezTo>
                    <a:pt x="964" y="98"/>
                    <a:pt x="973" y="348"/>
                    <a:pt x="901" y="517"/>
                  </a:cubicBezTo>
                  <a:cubicBezTo>
                    <a:pt x="794" y="794"/>
                    <a:pt x="553" y="1008"/>
                    <a:pt x="268" y="1097"/>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22"/>
            <p:cNvSpPr/>
            <p:nvPr/>
          </p:nvSpPr>
          <p:spPr>
            <a:xfrm>
              <a:off x="4106555" y="1979908"/>
              <a:ext cx="108762" cy="121603"/>
            </a:xfrm>
            <a:custGeom>
              <a:avLst/>
              <a:gdLst/>
              <a:ahLst/>
              <a:cxnLst/>
              <a:rect l="l" t="t" r="r" b="b"/>
              <a:pathLst>
                <a:path w="974" h="1089" extrusionOk="0">
                  <a:moveTo>
                    <a:pt x="54" y="1000"/>
                  </a:moveTo>
                  <a:cubicBezTo>
                    <a:pt x="1" y="643"/>
                    <a:pt x="197" y="250"/>
                    <a:pt x="509" y="81"/>
                  </a:cubicBezTo>
                  <a:cubicBezTo>
                    <a:pt x="599" y="27"/>
                    <a:pt x="697" y="1"/>
                    <a:pt x="795" y="27"/>
                  </a:cubicBezTo>
                  <a:cubicBezTo>
                    <a:pt x="964" y="90"/>
                    <a:pt x="973" y="340"/>
                    <a:pt x="902" y="509"/>
                  </a:cubicBezTo>
                  <a:cubicBezTo>
                    <a:pt x="795" y="786"/>
                    <a:pt x="554" y="1000"/>
                    <a:pt x="268" y="1089"/>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22"/>
            <p:cNvSpPr/>
            <p:nvPr/>
          </p:nvSpPr>
          <p:spPr>
            <a:xfrm>
              <a:off x="4117498" y="1495719"/>
              <a:ext cx="451462" cy="274138"/>
            </a:xfrm>
            <a:custGeom>
              <a:avLst/>
              <a:gdLst/>
              <a:ahLst/>
              <a:cxnLst/>
              <a:rect l="l" t="t" r="r" b="b"/>
              <a:pathLst>
                <a:path w="4043" h="2455" extrusionOk="0">
                  <a:moveTo>
                    <a:pt x="1437" y="2418"/>
                  </a:moveTo>
                  <a:cubicBezTo>
                    <a:pt x="1848" y="2454"/>
                    <a:pt x="2285" y="2418"/>
                    <a:pt x="2642" y="2213"/>
                  </a:cubicBezTo>
                  <a:cubicBezTo>
                    <a:pt x="4042" y="1393"/>
                    <a:pt x="2517" y="1"/>
                    <a:pt x="1384" y="224"/>
                  </a:cubicBezTo>
                  <a:cubicBezTo>
                    <a:pt x="117" y="474"/>
                    <a:pt x="1" y="2311"/>
                    <a:pt x="1437"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22"/>
            <p:cNvSpPr/>
            <p:nvPr/>
          </p:nvSpPr>
          <p:spPr>
            <a:xfrm>
              <a:off x="1456694" y="1982923"/>
              <a:ext cx="1078014" cy="274026"/>
            </a:xfrm>
            <a:custGeom>
              <a:avLst/>
              <a:gdLst/>
              <a:ahLst/>
              <a:cxnLst/>
              <a:rect l="l" t="t" r="r" b="b"/>
              <a:pathLst>
                <a:path w="9654" h="2454" extrusionOk="0">
                  <a:moveTo>
                    <a:pt x="3427" y="2418"/>
                  </a:moveTo>
                  <a:cubicBezTo>
                    <a:pt x="4417" y="2454"/>
                    <a:pt x="5452" y="2418"/>
                    <a:pt x="6299" y="2204"/>
                  </a:cubicBezTo>
                  <a:cubicBezTo>
                    <a:pt x="9653" y="1392"/>
                    <a:pt x="6005" y="0"/>
                    <a:pt x="3302" y="223"/>
                  </a:cubicBezTo>
                  <a:cubicBezTo>
                    <a:pt x="260" y="473"/>
                    <a:pt x="1" y="2311"/>
                    <a:pt x="3427"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22"/>
            <p:cNvSpPr/>
            <p:nvPr/>
          </p:nvSpPr>
          <p:spPr>
            <a:xfrm>
              <a:off x="2929137" y="2015753"/>
              <a:ext cx="451350" cy="273133"/>
            </a:xfrm>
            <a:custGeom>
              <a:avLst/>
              <a:gdLst/>
              <a:ahLst/>
              <a:cxnLst/>
              <a:rect l="l" t="t" r="r" b="b"/>
              <a:pathLst>
                <a:path w="4042" h="2446" extrusionOk="0">
                  <a:moveTo>
                    <a:pt x="1436" y="2418"/>
                  </a:moveTo>
                  <a:cubicBezTo>
                    <a:pt x="1847" y="2445"/>
                    <a:pt x="2284" y="2409"/>
                    <a:pt x="2641" y="2204"/>
                  </a:cubicBezTo>
                  <a:cubicBezTo>
                    <a:pt x="4041" y="1392"/>
                    <a:pt x="2516" y="1"/>
                    <a:pt x="1383" y="215"/>
                  </a:cubicBezTo>
                  <a:cubicBezTo>
                    <a:pt x="116" y="465"/>
                    <a:pt x="0" y="2302"/>
                    <a:pt x="1436"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22"/>
            <p:cNvSpPr/>
            <p:nvPr/>
          </p:nvSpPr>
          <p:spPr>
            <a:xfrm>
              <a:off x="4503085" y="1612300"/>
              <a:ext cx="73811" cy="112670"/>
            </a:xfrm>
            <a:custGeom>
              <a:avLst/>
              <a:gdLst/>
              <a:ahLst/>
              <a:cxnLst/>
              <a:rect l="l" t="t" r="r" b="b"/>
              <a:pathLst>
                <a:path w="661" h="1009" extrusionOk="0">
                  <a:moveTo>
                    <a:pt x="0" y="884"/>
                  </a:moveTo>
                  <a:cubicBezTo>
                    <a:pt x="54" y="696"/>
                    <a:pt x="36" y="491"/>
                    <a:pt x="107" y="313"/>
                  </a:cubicBezTo>
                  <a:cubicBezTo>
                    <a:pt x="188" y="134"/>
                    <a:pt x="438" y="1"/>
                    <a:pt x="580" y="134"/>
                  </a:cubicBezTo>
                  <a:cubicBezTo>
                    <a:pt x="661" y="215"/>
                    <a:pt x="661" y="340"/>
                    <a:pt x="661" y="447"/>
                  </a:cubicBezTo>
                  <a:cubicBezTo>
                    <a:pt x="652" y="572"/>
                    <a:pt x="643" y="705"/>
                    <a:pt x="580" y="812"/>
                  </a:cubicBezTo>
                  <a:cubicBezTo>
                    <a:pt x="518" y="928"/>
                    <a:pt x="402" y="1009"/>
                    <a:pt x="277" y="99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22"/>
            <p:cNvSpPr/>
            <p:nvPr/>
          </p:nvSpPr>
          <p:spPr>
            <a:xfrm>
              <a:off x="5283079" y="1077414"/>
              <a:ext cx="131653" cy="251135"/>
            </a:xfrm>
            <a:custGeom>
              <a:avLst/>
              <a:gdLst/>
              <a:ahLst/>
              <a:cxnLst/>
              <a:rect l="l" t="t" r="r" b="b"/>
              <a:pathLst>
                <a:path w="1179" h="2249" extrusionOk="0">
                  <a:moveTo>
                    <a:pt x="527" y="223"/>
                  </a:moveTo>
                  <a:cubicBezTo>
                    <a:pt x="170" y="678"/>
                    <a:pt x="1" y="1276"/>
                    <a:pt x="45" y="1847"/>
                  </a:cubicBezTo>
                  <a:cubicBezTo>
                    <a:pt x="63" y="2016"/>
                    <a:pt x="134" y="2212"/>
                    <a:pt x="295" y="2239"/>
                  </a:cubicBezTo>
                  <a:cubicBezTo>
                    <a:pt x="384" y="2248"/>
                    <a:pt x="473" y="2204"/>
                    <a:pt x="554" y="2150"/>
                  </a:cubicBezTo>
                  <a:cubicBezTo>
                    <a:pt x="875" y="1909"/>
                    <a:pt x="1098" y="1526"/>
                    <a:pt x="1142" y="1124"/>
                  </a:cubicBezTo>
                  <a:cubicBezTo>
                    <a:pt x="1178" y="723"/>
                    <a:pt x="1044" y="303"/>
                    <a:pt x="768"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22"/>
            <p:cNvSpPr/>
            <p:nvPr/>
          </p:nvSpPr>
          <p:spPr>
            <a:xfrm>
              <a:off x="5283079" y="2004810"/>
              <a:ext cx="131653" cy="251135"/>
            </a:xfrm>
            <a:custGeom>
              <a:avLst/>
              <a:gdLst/>
              <a:ahLst/>
              <a:cxnLst/>
              <a:rect l="l" t="t" r="r" b="b"/>
              <a:pathLst>
                <a:path w="1179" h="2249" extrusionOk="0">
                  <a:moveTo>
                    <a:pt x="527" y="224"/>
                  </a:moveTo>
                  <a:cubicBezTo>
                    <a:pt x="170" y="679"/>
                    <a:pt x="1" y="1267"/>
                    <a:pt x="45" y="1847"/>
                  </a:cubicBezTo>
                  <a:cubicBezTo>
                    <a:pt x="63" y="2008"/>
                    <a:pt x="134" y="2213"/>
                    <a:pt x="295" y="2240"/>
                  </a:cubicBezTo>
                  <a:cubicBezTo>
                    <a:pt x="384" y="2249"/>
                    <a:pt x="473" y="2195"/>
                    <a:pt x="554" y="2142"/>
                  </a:cubicBezTo>
                  <a:cubicBezTo>
                    <a:pt x="875" y="1910"/>
                    <a:pt x="1098" y="1526"/>
                    <a:pt x="1142" y="1116"/>
                  </a:cubicBezTo>
                  <a:cubicBezTo>
                    <a:pt x="1178" y="714"/>
                    <a:pt x="1044" y="295"/>
                    <a:pt x="768"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22"/>
            <p:cNvSpPr/>
            <p:nvPr/>
          </p:nvSpPr>
          <p:spPr>
            <a:xfrm>
              <a:off x="4215207" y="1076409"/>
              <a:ext cx="198317" cy="267996"/>
            </a:xfrm>
            <a:custGeom>
              <a:avLst/>
              <a:gdLst/>
              <a:ahLst/>
              <a:cxnLst/>
              <a:rect l="l" t="t" r="r" b="b"/>
              <a:pathLst>
                <a:path w="1776" h="2400" extrusionOk="0">
                  <a:moveTo>
                    <a:pt x="188" y="1909"/>
                  </a:moveTo>
                  <a:cubicBezTo>
                    <a:pt x="268" y="2141"/>
                    <a:pt x="464" y="2355"/>
                    <a:pt x="714" y="2373"/>
                  </a:cubicBezTo>
                  <a:cubicBezTo>
                    <a:pt x="1071" y="2400"/>
                    <a:pt x="1329" y="2043"/>
                    <a:pt x="1463" y="1704"/>
                  </a:cubicBezTo>
                  <a:cubicBezTo>
                    <a:pt x="1677" y="1142"/>
                    <a:pt x="1776" y="63"/>
                    <a:pt x="901" y="27"/>
                  </a:cubicBezTo>
                  <a:cubicBezTo>
                    <a:pt x="81" y="0"/>
                    <a:pt x="0" y="1347"/>
                    <a:pt x="188" y="1909"/>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22"/>
            <p:cNvSpPr/>
            <p:nvPr/>
          </p:nvSpPr>
          <p:spPr>
            <a:xfrm>
              <a:off x="3717060" y="595235"/>
              <a:ext cx="198317" cy="268108"/>
            </a:xfrm>
            <a:custGeom>
              <a:avLst/>
              <a:gdLst/>
              <a:ahLst/>
              <a:cxnLst/>
              <a:rect l="l" t="t" r="r" b="b"/>
              <a:pathLst>
                <a:path w="1776" h="2401" extrusionOk="0">
                  <a:moveTo>
                    <a:pt x="188" y="1900"/>
                  </a:moveTo>
                  <a:cubicBezTo>
                    <a:pt x="268" y="2141"/>
                    <a:pt x="474" y="2355"/>
                    <a:pt x="714" y="2373"/>
                  </a:cubicBezTo>
                  <a:cubicBezTo>
                    <a:pt x="1071" y="2400"/>
                    <a:pt x="1339" y="2034"/>
                    <a:pt x="1464" y="1704"/>
                  </a:cubicBezTo>
                  <a:cubicBezTo>
                    <a:pt x="1687" y="1142"/>
                    <a:pt x="1776" y="54"/>
                    <a:pt x="902" y="27"/>
                  </a:cubicBezTo>
                  <a:cubicBezTo>
                    <a:pt x="81" y="0"/>
                    <a:pt x="1" y="1347"/>
                    <a:pt x="188" y="190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22"/>
            <p:cNvSpPr/>
            <p:nvPr/>
          </p:nvSpPr>
          <p:spPr>
            <a:xfrm>
              <a:off x="3251855" y="1013652"/>
              <a:ext cx="723366" cy="439402"/>
            </a:xfrm>
            <a:custGeom>
              <a:avLst/>
              <a:gdLst/>
              <a:ahLst/>
              <a:cxnLst/>
              <a:rect l="l" t="t" r="r" b="b"/>
              <a:pathLst>
                <a:path w="6478" h="3935" extrusionOk="0">
                  <a:moveTo>
                    <a:pt x="4149" y="330"/>
                  </a:moveTo>
                  <a:cubicBezTo>
                    <a:pt x="4515" y="143"/>
                    <a:pt x="4952" y="0"/>
                    <a:pt x="5335" y="143"/>
                  </a:cubicBezTo>
                  <a:cubicBezTo>
                    <a:pt x="5630" y="250"/>
                    <a:pt x="5844" y="491"/>
                    <a:pt x="6031" y="741"/>
                  </a:cubicBezTo>
                  <a:cubicBezTo>
                    <a:pt x="6263" y="1035"/>
                    <a:pt x="6477" y="1374"/>
                    <a:pt x="6450" y="1749"/>
                  </a:cubicBezTo>
                  <a:cubicBezTo>
                    <a:pt x="6290" y="3934"/>
                    <a:pt x="1" y="2427"/>
                    <a:pt x="4149" y="33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22"/>
            <p:cNvSpPr/>
            <p:nvPr/>
          </p:nvSpPr>
          <p:spPr>
            <a:xfrm>
              <a:off x="3025729" y="1441002"/>
              <a:ext cx="738217" cy="362688"/>
            </a:xfrm>
            <a:custGeom>
              <a:avLst/>
              <a:gdLst/>
              <a:ahLst/>
              <a:cxnLst/>
              <a:rect l="l" t="t" r="r" b="b"/>
              <a:pathLst>
                <a:path w="6611" h="3248" extrusionOk="0">
                  <a:moveTo>
                    <a:pt x="4586" y="2543"/>
                  </a:moveTo>
                  <a:cubicBezTo>
                    <a:pt x="4791" y="2462"/>
                    <a:pt x="4978" y="2346"/>
                    <a:pt x="5077" y="2150"/>
                  </a:cubicBezTo>
                  <a:cubicBezTo>
                    <a:pt x="5264" y="1758"/>
                    <a:pt x="4961" y="1294"/>
                    <a:pt x="4604" y="1035"/>
                  </a:cubicBezTo>
                  <a:cubicBezTo>
                    <a:pt x="3230" y="0"/>
                    <a:pt x="63" y="491"/>
                    <a:pt x="0" y="2578"/>
                  </a:cubicBezTo>
                  <a:cubicBezTo>
                    <a:pt x="0" y="2721"/>
                    <a:pt x="9" y="2882"/>
                    <a:pt x="99" y="2998"/>
                  </a:cubicBezTo>
                  <a:cubicBezTo>
                    <a:pt x="259" y="3230"/>
                    <a:pt x="580" y="3247"/>
                    <a:pt x="848" y="3230"/>
                  </a:cubicBezTo>
                  <a:cubicBezTo>
                    <a:pt x="1927" y="3176"/>
                    <a:pt x="2944" y="2944"/>
                    <a:pt x="3988" y="2730"/>
                  </a:cubicBezTo>
                  <a:cubicBezTo>
                    <a:pt x="4782" y="2569"/>
                    <a:pt x="5469" y="2230"/>
                    <a:pt x="6245" y="2061"/>
                  </a:cubicBezTo>
                  <a:cubicBezTo>
                    <a:pt x="6397" y="2025"/>
                    <a:pt x="6611" y="2061"/>
                    <a:pt x="6593" y="2213"/>
                  </a:cubicBezTo>
                  <a:cubicBezTo>
                    <a:pt x="6004" y="2489"/>
                    <a:pt x="5380" y="2685"/>
                    <a:pt x="4729" y="278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22"/>
            <p:cNvSpPr/>
            <p:nvPr/>
          </p:nvSpPr>
          <p:spPr>
            <a:xfrm>
              <a:off x="3218019" y="1051507"/>
              <a:ext cx="191394" cy="244100"/>
            </a:xfrm>
            <a:custGeom>
              <a:avLst/>
              <a:gdLst/>
              <a:ahLst/>
              <a:cxnLst/>
              <a:rect l="l" t="t" r="r" b="b"/>
              <a:pathLst>
                <a:path w="1714" h="2186" extrusionOk="0">
                  <a:moveTo>
                    <a:pt x="562" y="357"/>
                  </a:moveTo>
                  <a:cubicBezTo>
                    <a:pt x="241" y="553"/>
                    <a:pt x="27" y="919"/>
                    <a:pt x="18" y="1303"/>
                  </a:cubicBezTo>
                  <a:cubicBezTo>
                    <a:pt x="0" y="1686"/>
                    <a:pt x="259" y="2105"/>
                    <a:pt x="643" y="2150"/>
                  </a:cubicBezTo>
                  <a:cubicBezTo>
                    <a:pt x="928" y="2186"/>
                    <a:pt x="1196" y="1998"/>
                    <a:pt x="1374" y="1775"/>
                  </a:cubicBezTo>
                  <a:cubicBezTo>
                    <a:pt x="1597" y="1490"/>
                    <a:pt x="1713" y="1106"/>
                    <a:pt x="1642" y="750"/>
                  </a:cubicBezTo>
                  <a:cubicBezTo>
                    <a:pt x="1561" y="402"/>
                    <a:pt x="1294" y="80"/>
                    <a:pt x="937"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22"/>
            <p:cNvSpPr/>
            <p:nvPr/>
          </p:nvSpPr>
          <p:spPr>
            <a:xfrm>
              <a:off x="2505695" y="1077414"/>
              <a:ext cx="425444" cy="289994"/>
            </a:xfrm>
            <a:custGeom>
              <a:avLst/>
              <a:gdLst/>
              <a:ahLst/>
              <a:cxnLst/>
              <a:rect l="l" t="t" r="r" b="b"/>
              <a:pathLst>
                <a:path w="3810" h="2597" extrusionOk="0">
                  <a:moveTo>
                    <a:pt x="2606" y="71"/>
                  </a:moveTo>
                  <a:cubicBezTo>
                    <a:pt x="2954" y="0"/>
                    <a:pt x="3364" y="9"/>
                    <a:pt x="3605" y="268"/>
                  </a:cubicBezTo>
                  <a:cubicBezTo>
                    <a:pt x="3765" y="437"/>
                    <a:pt x="3810" y="696"/>
                    <a:pt x="3783" y="937"/>
                  </a:cubicBezTo>
                  <a:cubicBezTo>
                    <a:pt x="3658" y="2025"/>
                    <a:pt x="2222" y="2596"/>
                    <a:pt x="1312" y="2061"/>
                  </a:cubicBezTo>
                  <a:cubicBezTo>
                    <a:pt x="1" y="1276"/>
                    <a:pt x="1812" y="250"/>
                    <a:pt x="2606" y="7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22"/>
            <p:cNvSpPr/>
            <p:nvPr/>
          </p:nvSpPr>
          <p:spPr>
            <a:xfrm>
              <a:off x="3012775" y="594230"/>
              <a:ext cx="425444" cy="289994"/>
            </a:xfrm>
            <a:custGeom>
              <a:avLst/>
              <a:gdLst/>
              <a:ahLst/>
              <a:cxnLst/>
              <a:rect l="l" t="t" r="r" b="b"/>
              <a:pathLst>
                <a:path w="3810" h="2597" extrusionOk="0">
                  <a:moveTo>
                    <a:pt x="2605" y="72"/>
                  </a:moveTo>
                  <a:cubicBezTo>
                    <a:pt x="2953" y="0"/>
                    <a:pt x="3364" y="9"/>
                    <a:pt x="3596" y="268"/>
                  </a:cubicBezTo>
                  <a:cubicBezTo>
                    <a:pt x="3765" y="438"/>
                    <a:pt x="3810" y="696"/>
                    <a:pt x="3783" y="937"/>
                  </a:cubicBezTo>
                  <a:cubicBezTo>
                    <a:pt x="3658" y="2025"/>
                    <a:pt x="2222" y="2596"/>
                    <a:pt x="1312" y="2061"/>
                  </a:cubicBezTo>
                  <a:cubicBezTo>
                    <a:pt x="1" y="1276"/>
                    <a:pt x="1811" y="250"/>
                    <a:pt x="2605" y="72"/>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22"/>
            <p:cNvSpPr/>
            <p:nvPr/>
          </p:nvSpPr>
          <p:spPr>
            <a:xfrm>
              <a:off x="1982758" y="1508673"/>
              <a:ext cx="123613" cy="167498"/>
            </a:xfrm>
            <a:custGeom>
              <a:avLst/>
              <a:gdLst/>
              <a:ahLst/>
              <a:cxnLst/>
              <a:rect l="l" t="t" r="r" b="b"/>
              <a:pathLst>
                <a:path w="1107" h="1500" extrusionOk="0">
                  <a:moveTo>
                    <a:pt x="509" y="179"/>
                  </a:moveTo>
                  <a:cubicBezTo>
                    <a:pt x="188" y="411"/>
                    <a:pt x="0" y="822"/>
                    <a:pt x="36" y="1214"/>
                  </a:cubicBezTo>
                  <a:cubicBezTo>
                    <a:pt x="45" y="1339"/>
                    <a:pt x="107" y="1482"/>
                    <a:pt x="223" y="1491"/>
                  </a:cubicBezTo>
                  <a:cubicBezTo>
                    <a:pt x="277" y="1500"/>
                    <a:pt x="330" y="1473"/>
                    <a:pt x="375" y="1446"/>
                  </a:cubicBezTo>
                  <a:cubicBezTo>
                    <a:pt x="866" y="1170"/>
                    <a:pt x="1106" y="536"/>
                    <a:pt x="946"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22"/>
            <p:cNvSpPr/>
            <p:nvPr/>
          </p:nvSpPr>
          <p:spPr>
            <a:xfrm>
              <a:off x="2486823" y="1561491"/>
              <a:ext cx="339797" cy="247226"/>
            </a:xfrm>
            <a:custGeom>
              <a:avLst/>
              <a:gdLst/>
              <a:ahLst/>
              <a:cxnLst/>
              <a:rect l="l" t="t" r="r" b="b"/>
              <a:pathLst>
                <a:path w="3043" h="2214" extrusionOk="0">
                  <a:moveTo>
                    <a:pt x="1945" y="143"/>
                  </a:moveTo>
                  <a:cubicBezTo>
                    <a:pt x="2114" y="63"/>
                    <a:pt x="2302" y="1"/>
                    <a:pt x="2480" y="27"/>
                  </a:cubicBezTo>
                  <a:cubicBezTo>
                    <a:pt x="2543" y="36"/>
                    <a:pt x="2605" y="63"/>
                    <a:pt x="2659" y="90"/>
                  </a:cubicBezTo>
                  <a:cubicBezTo>
                    <a:pt x="2900" y="224"/>
                    <a:pt x="3042" y="518"/>
                    <a:pt x="3007" y="795"/>
                  </a:cubicBezTo>
                  <a:cubicBezTo>
                    <a:pt x="2837" y="2213"/>
                    <a:pt x="0" y="1071"/>
                    <a:pt x="1945" y="143"/>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22"/>
            <p:cNvSpPr/>
            <p:nvPr/>
          </p:nvSpPr>
          <p:spPr>
            <a:xfrm>
              <a:off x="1721680" y="1626258"/>
              <a:ext cx="116690" cy="149519"/>
            </a:xfrm>
            <a:custGeom>
              <a:avLst/>
              <a:gdLst/>
              <a:ahLst/>
              <a:cxnLst/>
              <a:rect l="l" t="t" r="r" b="b"/>
              <a:pathLst>
                <a:path w="1045" h="1339" extrusionOk="0">
                  <a:moveTo>
                    <a:pt x="242" y="331"/>
                  </a:moveTo>
                  <a:cubicBezTo>
                    <a:pt x="153" y="473"/>
                    <a:pt x="63" y="616"/>
                    <a:pt x="37" y="777"/>
                  </a:cubicBezTo>
                  <a:cubicBezTo>
                    <a:pt x="1" y="946"/>
                    <a:pt x="45" y="1134"/>
                    <a:pt x="170" y="1232"/>
                  </a:cubicBezTo>
                  <a:cubicBezTo>
                    <a:pt x="313" y="1339"/>
                    <a:pt x="509" y="1321"/>
                    <a:pt x="652" y="1223"/>
                  </a:cubicBezTo>
                  <a:cubicBezTo>
                    <a:pt x="795" y="1134"/>
                    <a:pt x="893" y="973"/>
                    <a:pt x="946" y="812"/>
                  </a:cubicBezTo>
                  <a:cubicBezTo>
                    <a:pt x="1045" y="518"/>
                    <a:pt x="1000" y="134"/>
                    <a:pt x="723"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22"/>
            <p:cNvSpPr/>
            <p:nvPr/>
          </p:nvSpPr>
          <p:spPr>
            <a:xfrm>
              <a:off x="977530" y="1520621"/>
              <a:ext cx="371733" cy="206357"/>
            </a:xfrm>
            <a:custGeom>
              <a:avLst/>
              <a:gdLst/>
              <a:ahLst/>
              <a:cxnLst/>
              <a:rect l="l" t="t" r="r" b="b"/>
              <a:pathLst>
                <a:path w="3329" h="1848" extrusionOk="0">
                  <a:moveTo>
                    <a:pt x="1856" y="19"/>
                  </a:moveTo>
                  <a:cubicBezTo>
                    <a:pt x="1981" y="1"/>
                    <a:pt x="2115" y="10"/>
                    <a:pt x="2249" y="28"/>
                  </a:cubicBezTo>
                  <a:cubicBezTo>
                    <a:pt x="2517" y="81"/>
                    <a:pt x="2757" y="224"/>
                    <a:pt x="2864" y="474"/>
                  </a:cubicBezTo>
                  <a:cubicBezTo>
                    <a:pt x="3328" y="1517"/>
                    <a:pt x="1758" y="1848"/>
                    <a:pt x="1089" y="1535"/>
                  </a:cubicBezTo>
                  <a:cubicBezTo>
                    <a:pt x="1" y="1018"/>
                    <a:pt x="1054" y="108"/>
                    <a:pt x="1856" y="19"/>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22"/>
            <p:cNvSpPr/>
            <p:nvPr/>
          </p:nvSpPr>
          <p:spPr>
            <a:xfrm>
              <a:off x="4408391" y="1055416"/>
              <a:ext cx="131653" cy="179446"/>
            </a:xfrm>
            <a:custGeom>
              <a:avLst/>
              <a:gdLst/>
              <a:ahLst/>
              <a:cxnLst/>
              <a:rect l="l" t="t" r="r" b="b"/>
              <a:pathLst>
                <a:path w="1179" h="1607" extrusionOk="0">
                  <a:moveTo>
                    <a:pt x="393" y="1598"/>
                  </a:moveTo>
                  <a:cubicBezTo>
                    <a:pt x="465" y="1607"/>
                    <a:pt x="527" y="1535"/>
                    <a:pt x="563" y="1473"/>
                  </a:cubicBezTo>
                  <a:cubicBezTo>
                    <a:pt x="732" y="1205"/>
                    <a:pt x="1178" y="135"/>
                    <a:pt x="634" y="72"/>
                  </a:cubicBezTo>
                  <a:cubicBezTo>
                    <a:pt x="1" y="1"/>
                    <a:pt x="313" y="1303"/>
                    <a:pt x="393" y="1598"/>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22"/>
            <p:cNvSpPr/>
            <p:nvPr/>
          </p:nvSpPr>
          <p:spPr>
            <a:xfrm>
              <a:off x="4477178" y="1850374"/>
              <a:ext cx="131653" cy="179446"/>
            </a:xfrm>
            <a:custGeom>
              <a:avLst/>
              <a:gdLst/>
              <a:ahLst/>
              <a:cxnLst/>
              <a:rect l="l" t="t" r="r" b="b"/>
              <a:pathLst>
                <a:path w="1179" h="1607" extrusionOk="0">
                  <a:moveTo>
                    <a:pt x="393" y="1598"/>
                  </a:moveTo>
                  <a:cubicBezTo>
                    <a:pt x="464" y="1607"/>
                    <a:pt x="527" y="1535"/>
                    <a:pt x="562" y="1473"/>
                  </a:cubicBezTo>
                  <a:cubicBezTo>
                    <a:pt x="732" y="1205"/>
                    <a:pt x="1178" y="135"/>
                    <a:pt x="634" y="72"/>
                  </a:cubicBezTo>
                  <a:cubicBezTo>
                    <a:pt x="0" y="1"/>
                    <a:pt x="304" y="1303"/>
                    <a:pt x="393" y="1598"/>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22"/>
            <p:cNvSpPr/>
            <p:nvPr/>
          </p:nvSpPr>
          <p:spPr>
            <a:xfrm>
              <a:off x="3385297" y="1042462"/>
              <a:ext cx="156554" cy="236283"/>
            </a:xfrm>
            <a:custGeom>
              <a:avLst/>
              <a:gdLst/>
              <a:ahLst/>
              <a:cxnLst/>
              <a:rect l="l" t="t" r="r" b="b"/>
              <a:pathLst>
                <a:path w="1402" h="2116" extrusionOk="0">
                  <a:moveTo>
                    <a:pt x="795" y="1624"/>
                  </a:moveTo>
                  <a:cubicBezTo>
                    <a:pt x="991" y="1330"/>
                    <a:pt x="1402" y="1"/>
                    <a:pt x="661" y="322"/>
                  </a:cubicBezTo>
                  <a:cubicBezTo>
                    <a:pt x="1" y="599"/>
                    <a:pt x="474" y="2115"/>
                    <a:pt x="795" y="1624"/>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22"/>
            <p:cNvSpPr/>
            <p:nvPr/>
          </p:nvSpPr>
          <p:spPr>
            <a:xfrm>
              <a:off x="2424066" y="1777679"/>
              <a:ext cx="155438" cy="236171"/>
            </a:xfrm>
            <a:custGeom>
              <a:avLst/>
              <a:gdLst/>
              <a:ahLst/>
              <a:cxnLst/>
              <a:rect l="l" t="t" r="r" b="b"/>
              <a:pathLst>
                <a:path w="1392" h="2115" extrusionOk="0">
                  <a:moveTo>
                    <a:pt x="785" y="1624"/>
                  </a:moveTo>
                  <a:cubicBezTo>
                    <a:pt x="982" y="1321"/>
                    <a:pt x="1392" y="1"/>
                    <a:pt x="651" y="313"/>
                  </a:cubicBezTo>
                  <a:cubicBezTo>
                    <a:pt x="0" y="598"/>
                    <a:pt x="473" y="2115"/>
                    <a:pt x="785" y="1624"/>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22"/>
            <p:cNvSpPr/>
            <p:nvPr/>
          </p:nvSpPr>
          <p:spPr>
            <a:xfrm>
              <a:off x="2888266" y="1403147"/>
              <a:ext cx="87769" cy="61862"/>
            </a:xfrm>
            <a:custGeom>
              <a:avLst/>
              <a:gdLst/>
              <a:ahLst/>
              <a:cxnLst/>
              <a:rect l="l" t="t" r="r" b="b"/>
              <a:pathLst>
                <a:path w="786" h="554" extrusionOk="0">
                  <a:moveTo>
                    <a:pt x="0" y="125"/>
                  </a:moveTo>
                  <a:cubicBezTo>
                    <a:pt x="161" y="27"/>
                    <a:pt x="375" y="0"/>
                    <a:pt x="553" y="72"/>
                  </a:cubicBezTo>
                  <a:cubicBezTo>
                    <a:pt x="616" y="89"/>
                    <a:pt x="669" y="116"/>
                    <a:pt x="705" y="170"/>
                  </a:cubicBezTo>
                  <a:cubicBezTo>
                    <a:pt x="785" y="286"/>
                    <a:pt x="705" y="473"/>
                    <a:pt x="571" y="518"/>
                  </a:cubicBezTo>
                  <a:cubicBezTo>
                    <a:pt x="438" y="553"/>
                    <a:pt x="277" y="482"/>
                    <a:pt x="206" y="357"/>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22"/>
            <p:cNvSpPr/>
            <p:nvPr/>
          </p:nvSpPr>
          <p:spPr>
            <a:xfrm>
              <a:off x="3950221" y="1341395"/>
              <a:ext cx="284969" cy="140586"/>
            </a:xfrm>
            <a:custGeom>
              <a:avLst/>
              <a:gdLst/>
              <a:ahLst/>
              <a:cxnLst/>
              <a:rect l="l" t="t" r="r" b="b"/>
              <a:pathLst>
                <a:path w="2552" h="1259" extrusionOk="0">
                  <a:moveTo>
                    <a:pt x="2552" y="625"/>
                  </a:moveTo>
                  <a:cubicBezTo>
                    <a:pt x="2507" y="544"/>
                    <a:pt x="2409" y="509"/>
                    <a:pt x="2311" y="491"/>
                  </a:cubicBezTo>
                  <a:cubicBezTo>
                    <a:pt x="1900" y="384"/>
                    <a:pt x="72" y="0"/>
                    <a:pt x="18" y="901"/>
                  </a:cubicBezTo>
                  <a:cubicBezTo>
                    <a:pt x="0" y="1258"/>
                    <a:pt x="411" y="1044"/>
                    <a:pt x="687" y="990"/>
                  </a:cubicBezTo>
                  <a:cubicBezTo>
                    <a:pt x="1312" y="865"/>
                    <a:pt x="1927" y="750"/>
                    <a:pt x="2552" y="625"/>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22"/>
            <p:cNvSpPr/>
            <p:nvPr/>
          </p:nvSpPr>
          <p:spPr>
            <a:xfrm>
              <a:off x="4656515" y="1332216"/>
              <a:ext cx="810911" cy="109655"/>
            </a:xfrm>
            <a:custGeom>
              <a:avLst/>
              <a:gdLst/>
              <a:ahLst/>
              <a:cxnLst/>
              <a:rect l="l" t="t" r="r" b="b"/>
              <a:pathLst>
                <a:path w="7262" h="982" extrusionOk="0">
                  <a:moveTo>
                    <a:pt x="1303" y="580"/>
                  </a:moveTo>
                  <a:cubicBezTo>
                    <a:pt x="1731" y="393"/>
                    <a:pt x="2150" y="946"/>
                    <a:pt x="2623" y="973"/>
                  </a:cubicBezTo>
                  <a:cubicBezTo>
                    <a:pt x="2882" y="982"/>
                    <a:pt x="3132" y="830"/>
                    <a:pt x="3372" y="723"/>
                  </a:cubicBezTo>
                  <a:cubicBezTo>
                    <a:pt x="4496" y="206"/>
                    <a:pt x="5835" y="660"/>
                    <a:pt x="7048" y="420"/>
                  </a:cubicBezTo>
                  <a:cubicBezTo>
                    <a:pt x="7146" y="402"/>
                    <a:pt x="7262" y="348"/>
                    <a:pt x="7253" y="259"/>
                  </a:cubicBezTo>
                  <a:cubicBezTo>
                    <a:pt x="7244" y="188"/>
                    <a:pt x="7173" y="143"/>
                    <a:pt x="7110" y="116"/>
                  </a:cubicBezTo>
                  <a:cubicBezTo>
                    <a:pt x="6816" y="0"/>
                    <a:pt x="6495" y="18"/>
                    <a:pt x="6183" y="36"/>
                  </a:cubicBezTo>
                  <a:cubicBezTo>
                    <a:pt x="4122" y="152"/>
                    <a:pt x="2061" y="259"/>
                    <a:pt x="0" y="375"/>
                  </a:cubicBezTo>
                  <a:cubicBezTo>
                    <a:pt x="170" y="536"/>
                    <a:pt x="393" y="634"/>
                    <a:pt x="625" y="643"/>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22"/>
            <p:cNvSpPr/>
            <p:nvPr/>
          </p:nvSpPr>
          <p:spPr>
            <a:xfrm>
              <a:off x="5909644" y="1458869"/>
              <a:ext cx="84865" cy="72917"/>
            </a:xfrm>
            <a:custGeom>
              <a:avLst/>
              <a:gdLst/>
              <a:ahLst/>
              <a:cxnLst/>
              <a:rect l="l" t="t" r="r" b="b"/>
              <a:pathLst>
                <a:path w="760" h="653" extrusionOk="0">
                  <a:moveTo>
                    <a:pt x="509" y="63"/>
                  </a:moveTo>
                  <a:cubicBezTo>
                    <a:pt x="340" y="1"/>
                    <a:pt x="135" y="81"/>
                    <a:pt x="63" y="242"/>
                  </a:cubicBezTo>
                  <a:cubicBezTo>
                    <a:pt x="1" y="411"/>
                    <a:pt x="108" y="625"/>
                    <a:pt x="286" y="652"/>
                  </a:cubicBezTo>
                  <a:cubicBezTo>
                    <a:pt x="313" y="652"/>
                    <a:pt x="340" y="652"/>
                    <a:pt x="367" y="652"/>
                  </a:cubicBezTo>
                  <a:cubicBezTo>
                    <a:pt x="411" y="652"/>
                    <a:pt x="465" y="652"/>
                    <a:pt x="509" y="634"/>
                  </a:cubicBezTo>
                  <a:cubicBezTo>
                    <a:pt x="643" y="599"/>
                    <a:pt x="741" y="465"/>
                    <a:pt x="750" y="331"/>
                  </a:cubicBezTo>
                  <a:cubicBezTo>
                    <a:pt x="759" y="197"/>
                    <a:pt x="670" y="54"/>
                    <a:pt x="536" y="1"/>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22"/>
            <p:cNvSpPr/>
            <p:nvPr/>
          </p:nvSpPr>
          <p:spPr>
            <a:xfrm>
              <a:off x="6355977" y="1850374"/>
              <a:ext cx="373631" cy="37966"/>
            </a:xfrm>
            <a:custGeom>
              <a:avLst/>
              <a:gdLst/>
              <a:ahLst/>
              <a:cxnLst/>
              <a:rect l="l" t="t" r="r" b="b"/>
              <a:pathLst>
                <a:path w="3346" h="340" extrusionOk="0">
                  <a:moveTo>
                    <a:pt x="2240" y="36"/>
                  </a:moveTo>
                  <a:cubicBezTo>
                    <a:pt x="1517" y="1"/>
                    <a:pt x="580" y="45"/>
                    <a:pt x="295" y="126"/>
                  </a:cubicBezTo>
                  <a:cubicBezTo>
                    <a:pt x="1" y="215"/>
                    <a:pt x="491" y="322"/>
                    <a:pt x="1258" y="340"/>
                  </a:cubicBezTo>
                  <a:cubicBezTo>
                    <a:pt x="1374" y="340"/>
                    <a:pt x="1490" y="340"/>
                    <a:pt x="1606" y="340"/>
                  </a:cubicBezTo>
                  <a:cubicBezTo>
                    <a:pt x="1829" y="340"/>
                    <a:pt x="2052" y="340"/>
                    <a:pt x="2266" y="331"/>
                  </a:cubicBezTo>
                  <a:cubicBezTo>
                    <a:pt x="2846" y="313"/>
                    <a:pt x="3283" y="242"/>
                    <a:pt x="3310" y="170"/>
                  </a:cubicBezTo>
                  <a:cubicBezTo>
                    <a:pt x="3346" y="99"/>
                    <a:pt x="2953" y="28"/>
                    <a:pt x="2391" y="1"/>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22"/>
            <p:cNvSpPr/>
            <p:nvPr/>
          </p:nvSpPr>
          <p:spPr>
            <a:xfrm>
              <a:off x="5711435" y="1767740"/>
              <a:ext cx="207362" cy="63872"/>
            </a:xfrm>
            <a:custGeom>
              <a:avLst/>
              <a:gdLst/>
              <a:ahLst/>
              <a:cxnLst/>
              <a:rect l="l" t="t" r="r" b="b"/>
              <a:pathLst>
                <a:path w="1857" h="572" extrusionOk="0">
                  <a:moveTo>
                    <a:pt x="1" y="571"/>
                  </a:moveTo>
                  <a:lnTo>
                    <a:pt x="1000" y="384"/>
                  </a:lnTo>
                  <a:lnTo>
                    <a:pt x="1856" y="0"/>
                  </a:lnTo>
                  <a:cubicBezTo>
                    <a:pt x="1856" y="0"/>
                    <a:pt x="1847" y="348"/>
                    <a:pt x="1758" y="527"/>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22"/>
            <p:cNvSpPr/>
            <p:nvPr/>
          </p:nvSpPr>
          <p:spPr>
            <a:xfrm>
              <a:off x="4522961" y="1306443"/>
              <a:ext cx="346831" cy="76826"/>
            </a:xfrm>
            <a:custGeom>
              <a:avLst/>
              <a:gdLst/>
              <a:ahLst/>
              <a:cxnLst/>
              <a:rect l="l" t="t" r="r" b="b"/>
              <a:pathLst>
                <a:path w="3106" h="688" extrusionOk="0">
                  <a:moveTo>
                    <a:pt x="37" y="1"/>
                  </a:moveTo>
                  <a:lnTo>
                    <a:pt x="1054" y="590"/>
                  </a:lnTo>
                  <a:lnTo>
                    <a:pt x="1856" y="625"/>
                  </a:lnTo>
                  <a:lnTo>
                    <a:pt x="2436" y="545"/>
                  </a:lnTo>
                  <a:lnTo>
                    <a:pt x="3105" y="688"/>
                  </a:lnTo>
                  <a:lnTo>
                    <a:pt x="135" y="634"/>
                  </a:lnTo>
                  <a:cubicBezTo>
                    <a:pt x="135" y="634"/>
                    <a:pt x="1" y="385"/>
                    <a:pt x="37" y="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22"/>
            <p:cNvSpPr/>
            <p:nvPr/>
          </p:nvSpPr>
          <p:spPr>
            <a:xfrm>
              <a:off x="4715252" y="1787617"/>
              <a:ext cx="52929" cy="43996"/>
            </a:xfrm>
            <a:custGeom>
              <a:avLst/>
              <a:gdLst/>
              <a:ahLst/>
              <a:cxnLst/>
              <a:rect l="l" t="t" r="r" b="b"/>
              <a:pathLst>
                <a:path w="474" h="394" extrusionOk="0">
                  <a:moveTo>
                    <a:pt x="1" y="393"/>
                  </a:moveTo>
                  <a:lnTo>
                    <a:pt x="473" y="1"/>
                  </a:lnTo>
                  <a:lnTo>
                    <a:pt x="473" y="384"/>
                  </a:ln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22"/>
            <p:cNvSpPr/>
            <p:nvPr/>
          </p:nvSpPr>
          <p:spPr>
            <a:xfrm>
              <a:off x="4562827" y="2231941"/>
              <a:ext cx="613823" cy="71801"/>
            </a:xfrm>
            <a:custGeom>
              <a:avLst/>
              <a:gdLst/>
              <a:ahLst/>
              <a:cxnLst/>
              <a:rect l="l" t="t" r="r" b="b"/>
              <a:pathLst>
                <a:path w="5497" h="643" extrusionOk="0">
                  <a:moveTo>
                    <a:pt x="1" y="1"/>
                  </a:moveTo>
                  <a:cubicBezTo>
                    <a:pt x="1" y="1"/>
                    <a:pt x="955" y="447"/>
                    <a:pt x="1990" y="491"/>
                  </a:cubicBezTo>
                  <a:cubicBezTo>
                    <a:pt x="3016" y="536"/>
                    <a:pt x="3899" y="491"/>
                    <a:pt x="3899" y="491"/>
                  </a:cubicBezTo>
                  <a:lnTo>
                    <a:pt x="5496" y="643"/>
                  </a:lnTo>
                  <a:lnTo>
                    <a:pt x="99" y="580"/>
                  </a:lnTo>
                  <a:cubicBezTo>
                    <a:pt x="99" y="580"/>
                    <a:pt x="36" y="277"/>
                    <a:pt x="1" y="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22"/>
            <p:cNvSpPr/>
            <p:nvPr/>
          </p:nvSpPr>
          <p:spPr>
            <a:xfrm>
              <a:off x="2892286" y="914045"/>
              <a:ext cx="1120782" cy="139470"/>
            </a:xfrm>
            <a:custGeom>
              <a:avLst/>
              <a:gdLst/>
              <a:ahLst/>
              <a:cxnLst/>
              <a:rect l="l" t="t" r="r" b="b"/>
              <a:pathLst>
                <a:path w="10037" h="1249" extrusionOk="0">
                  <a:moveTo>
                    <a:pt x="3453" y="223"/>
                  </a:moveTo>
                  <a:cubicBezTo>
                    <a:pt x="1740" y="241"/>
                    <a:pt x="1053" y="178"/>
                    <a:pt x="1053" y="178"/>
                  </a:cubicBezTo>
                  <a:lnTo>
                    <a:pt x="1053" y="178"/>
                  </a:lnTo>
                  <a:cubicBezTo>
                    <a:pt x="1053" y="178"/>
                    <a:pt x="0" y="18"/>
                    <a:pt x="63" y="633"/>
                  </a:cubicBezTo>
                  <a:lnTo>
                    <a:pt x="63" y="633"/>
                  </a:lnTo>
                  <a:cubicBezTo>
                    <a:pt x="125" y="1249"/>
                    <a:pt x="7012" y="919"/>
                    <a:pt x="8074" y="874"/>
                  </a:cubicBezTo>
                  <a:lnTo>
                    <a:pt x="8074" y="874"/>
                  </a:lnTo>
                  <a:cubicBezTo>
                    <a:pt x="9144" y="830"/>
                    <a:pt x="10036" y="767"/>
                    <a:pt x="10036" y="767"/>
                  </a:cubicBezTo>
                  <a:lnTo>
                    <a:pt x="10036" y="767"/>
                  </a:lnTo>
                  <a:cubicBezTo>
                    <a:pt x="10036" y="767"/>
                    <a:pt x="9974" y="232"/>
                    <a:pt x="9135" y="54"/>
                  </a:cubicBezTo>
                  <a:lnTo>
                    <a:pt x="9135" y="54"/>
                  </a:lnTo>
                  <a:cubicBezTo>
                    <a:pt x="8966" y="18"/>
                    <a:pt x="8689" y="0"/>
                    <a:pt x="8341" y="0"/>
                  </a:cubicBezTo>
                  <a:lnTo>
                    <a:pt x="8341" y="0"/>
                  </a:lnTo>
                  <a:cubicBezTo>
                    <a:pt x="7048" y="0"/>
                    <a:pt x="4809" y="205"/>
                    <a:pt x="3453" y="223"/>
                  </a:cubicBezTo>
                </a:path>
              </a:pathLst>
            </a:custGeom>
            <a:gradFill>
              <a:gsLst>
                <a:gs pos="0">
                  <a:schemeClr val="accent6"/>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22"/>
            <p:cNvSpPr/>
            <p:nvPr/>
          </p:nvSpPr>
          <p:spPr>
            <a:xfrm>
              <a:off x="6578214" y="1913857"/>
              <a:ext cx="973384" cy="228243"/>
            </a:xfrm>
            <a:custGeom>
              <a:avLst/>
              <a:gdLst/>
              <a:ahLst/>
              <a:cxnLst/>
              <a:rect l="l" t="t" r="r" b="b"/>
              <a:pathLst>
                <a:path w="8717" h="2044" extrusionOk="0">
                  <a:moveTo>
                    <a:pt x="241" y="2043"/>
                  </a:moveTo>
                  <a:cubicBezTo>
                    <a:pt x="241" y="2043"/>
                    <a:pt x="99" y="553"/>
                    <a:pt x="4354" y="321"/>
                  </a:cubicBezTo>
                  <a:cubicBezTo>
                    <a:pt x="8600" y="98"/>
                    <a:pt x="8636" y="1775"/>
                    <a:pt x="8636" y="1775"/>
                  </a:cubicBezTo>
                  <a:cubicBezTo>
                    <a:pt x="8636" y="1775"/>
                    <a:pt x="8716" y="330"/>
                    <a:pt x="8484" y="161"/>
                  </a:cubicBezTo>
                  <a:cubicBezTo>
                    <a:pt x="8261" y="0"/>
                    <a:pt x="482" y="27"/>
                    <a:pt x="241" y="161"/>
                  </a:cubicBezTo>
                  <a:cubicBezTo>
                    <a:pt x="1" y="303"/>
                    <a:pt x="241" y="2043"/>
                    <a:pt x="241" y="204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22"/>
            <p:cNvSpPr/>
            <p:nvPr/>
          </p:nvSpPr>
          <p:spPr>
            <a:xfrm>
              <a:off x="4523956" y="948869"/>
              <a:ext cx="925591" cy="156443"/>
            </a:xfrm>
            <a:custGeom>
              <a:avLst/>
              <a:gdLst/>
              <a:ahLst/>
              <a:cxnLst/>
              <a:rect l="l" t="t" r="r" b="b"/>
              <a:pathLst>
                <a:path w="8289" h="1401" extrusionOk="0">
                  <a:moveTo>
                    <a:pt x="1" y="1401"/>
                  </a:moveTo>
                  <a:cubicBezTo>
                    <a:pt x="357" y="357"/>
                    <a:pt x="3783" y="785"/>
                    <a:pt x="5603" y="759"/>
                  </a:cubicBezTo>
                  <a:cubicBezTo>
                    <a:pt x="7423" y="741"/>
                    <a:pt x="8288" y="1151"/>
                    <a:pt x="8288" y="1151"/>
                  </a:cubicBezTo>
                  <a:lnTo>
                    <a:pt x="8190" y="580"/>
                  </a:lnTo>
                  <a:cubicBezTo>
                    <a:pt x="8190" y="580"/>
                    <a:pt x="4006" y="0"/>
                    <a:pt x="125" y="580"/>
                  </a:cubicBezTo>
                  <a:cubicBezTo>
                    <a:pt x="125" y="580"/>
                    <a:pt x="27" y="1098"/>
                    <a:pt x="1" y="140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22"/>
            <p:cNvSpPr/>
            <p:nvPr/>
          </p:nvSpPr>
          <p:spPr>
            <a:xfrm>
              <a:off x="5681619" y="1988841"/>
              <a:ext cx="479266" cy="336893"/>
            </a:xfrm>
            <a:custGeom>
              <a:avLst/>
              <a:gdLst/>
              <a:ahLst/>
              <a:cxnLst/>
              <a:rect l="l" t="t" r="r" b="b"/>
              <a:pathLst>
                <a:path w="4292" h="3017" extrusionOk="0">
                  <a:moveTo>
                    <a:pt x="0" y="2258"/>
                  </a:moveTo>
                  <a:cubicBezTo>
                    <a:pt x="0" y="2508"/>
                    <a:pt x="36" y="2802"/>
                    <a:pt x="250" y="2936"/>
                  </a:cubicBezTo>
                  <a:cubicBezTo>
                    <a:pt x="375" y="3016"/>
                    <a:pt x="526" y="3016"/>
                    <a:pt x="669" y="3016"/>
                  </a:cubicBezTo>
                  <a:cubicBezTo>
                    <a:pt x="1695" y="2980"/>
                    <a:pt x="2712" y="2704"/>
                    <a:pt x="3622" y="2222"/>
                  </a:cubicBezTo>
                  <a:cubicBezTo>
                    <a:pt x="3783" y="2142"/>
                    <a:pt x="3943" y="2044"/>
                    <a:pt x="4050" y="1901"/>
                  </a:cubicBezTo>
                  <a:cubicBezTo>
                    <a:pt x="4291" y="1571"/>
                    <a:pt x="4175" y="1080"/>
                    <a:pt x="3890" y="795"/>
                  </a:cubicBezTo>
                  <a:cubicBezTo>
                    <a:pt x="3604" y="500"/>
                    <a:pt x="3194" y="375"/>
                    <a:pt x="2801" y="277"/>
                  </a:cubicBezTo>
                  <a:cubicBezTo>
                    <a:pt x="2382" y="188"/>
                    <a:pt x="1954" y="126"/>
                    <a:pt x="1526" y="99"/>
                  </a:cubicBezTo>
                  <a:cubicBezTo>
                    <a:pt x="62" y="1"/>
                    <a:pt x="0" y="1027"/>
                    <a:pt x="0" y="225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22"/>
            <p:cNvSpPr/>
            <p:nvPr/>
          </p:nvSpPr>
          <p:spPr>
            <a:xfrm>
              <a:off x="5534107" y="1901183"/>
              <a:ext cx="973384" cy="228243"/>
            </a:xfrm>
            <a:custGeom>
              <a:avLst/>
              <a:gdLst/>
              <a:ahLst/>
              <a:cxnLst/>
              <a:rect l="l" t="t" r="r" b="b"/>
              <a:pathLst>
                <a:path w="8717" h="2044" extrusionOk="0">
                  <a:moveTo>
                    <a:pt x="242" y="2044"/>
                  </a:moveTo>
                  <a:cubicBezTo>
                    <a:pt x="242" y="2044"/>
                    <a:pt x="108" y="554"/>
                    <a:pt x="4354" y="331"/>
                  </a:cubicBezTo>
                  <a:cubicBezTo>
                    <a:pt x="8601" y="108"/>
                    <a:pt x="8636" y="1776"/>
                    <a:pt x="8636" y="1776"/>
                  </a:cubicBezTo>
                  <a:cubicBezTo>
                    <a:pt x="8636" y="1776"/>
                    <a:pt x="8717" y="331"/>
                    <a:pt x="8494" y="170"/>
                  </a:cubicBezTo>
                  <a:cubicBezTo>
                    <a:pt x="8271" y="1"/>
                    <a:pt x="491" y="28"/>
                    <a:pt x="242" y="170"/>
                  </a:cubicBezTo>
                  <a:cubicBezTo>
                    <a:pt x="1" y="304"/>
                    <a:pt x="242" y="2044"/>
                    <a:pt x="242" y="2044"/>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55" name="Google Shape;3055;p22"/>
          <p:cNvGrpSpPr/>
          <p:nvPr/>
        </p:nvGrpSpPr>
        <p:grpSpPr>
          <a:xfrm>
            <a:off x="-3405348" y="3665650"/>
            <a:ext cx="7039296" cy="1876898"/>
            <a:chOff x="512302" y="556350"/>
            <a:chExt cx="7039296" cy="1876898"/>
          </a:xfrm>
        </p:grpSpPr>
        <p:sp>
          <p:nvSpPr>
            <p:cNvPr id="3056" name="Google Shape;3056;p22"/>
            <p:cNvSpPr/>
            <p:nvPr/>
          </p:nvSpPr>
          <p:spPr>
            <a:xfrm>
              <a:off x="928732" y="950895"/>
              <a:ext cx="6224207" cy="1482353"/>
            </a:xfrm>
            <a:custGeom>
              <a:avLst/>
              <a:gdLst/>
              <a:ahLst/>
              <a:cxnLst/>
              <a:rect l="l" t="t" r="r" b="b"/>
              <a:pathLst>
                <a:path w="55740" h="13275" extrusionOk="0">
                  <a:moveTo>
                    <a:pt x="31581" y="27"/>
                  </a:moveTo>
                  <a:cubicBezTo>
                    <a:pt x="31162" y="179"/>
                    <a:pt x="31162" y="758"/>
                    <a:pt x="31215" y="1196"/>
                  </a:cubicBezTo>
                  <a:lnTo>
                    <a:pt x="31215" y="1196"/>
                  </a:lnTo>
                  <a:cubicBezTo>
                    <a:pt x="31305" y="1874"/>
                    <a:pt x="31331" y="2552"/>
                    <a:pt x="31305" y="3230"/>
                  </a:cubicBezTo>
                  <a:lnTo>
                    <a:pt x="31305" y="3230"/>
                  </a:lnTo>
                  <a:cubicBezTo>
                    <a:pt x="31296" y="3417"/>
                    <a:pt x="31278" y="3622"/>
                    <a:pt x="31135" y="3747"/>
                  </a:cubicBezTo>
                  <a:lnTo>
                    <a:pt x="31135" y="3747"/>
                  </a:lnTo>
                  <a:cubicBezTo>
                    <a:pt x="30992" y="3881"/>
                    <a:pt x="30778" y="3881"/>
                    <a:pt x="30582" y="3881"/>
                  </a:cubicBezTo>
                  <a:lnTo>
                    <a:pt x="30582" y="3881"/>
                  </a:lnTo>
                  <a:cubicBezTo>
                    <a:pt x="28370" y="3800"/>
                    <a:pt x="26166" y="3729"/>
                    <a:pt x="23954" y="3649"/>
                  </a:cubicBezTo>
                  <a:lnTo>
                    <a:pt x="23954" y="3649"/>
                  </a:lnTo>
                  <a:cubicBezTo>
                    <a:pt x="23784" y="3649"/>
                    <a:pt x="23606" y="3640"/>
                    <a:pt x="23454" y="3560"/>
                  </a:cubicBezTo>
                  <a:lnTo>
                    <a:pt x="23454" y="3560"/>
                  </a:lnTo>
                  <a:cubicBezTo>
                    <a:pt x="23044" y="3363"/>
                    <a:pt x="22999" y="2792"/>
                    <a:pt x="23017" y="2337"/>
                  </a:cubicBezTo>
                  <a:lnTo>
                    <a:pt x="23017" y="2337"/>
                  </a:lnTo>
                  <a:cubicBezTo>
                    <a:pt x="23035" y="1829"/>
                    <a:pt x="23044" y="1312"/>
                    <a:pt x="23062" y="803"/>
                  </a:cubicBezTo>
                  <a:lnTo>
                    <a:pt x="23062" y="803"/>
                  </a:lnTo>
                  <a:cubicBezTo>
                    <a:pt x="23071" y="651"/>
                    <a:pt x="23071" y="491"/>
                    <a:pt x="22990" y="366"/>
                  </a:cubicBezTo>
                  <a:lnTo>
                    <a:pt x="22990" y="366"/>
                  </a:lnTo>
                  <a:cubicBezTo>
                    <a:pt x="22794" y="36"/>
                    <a:pt x="22232" y="205"/>
                    <a:pt x="22071" y="553"/>
                  </a:cubicBezTo>
                  <a:lnTo>
                    <a:pt x="22071" y="553"/>
                  </a:lnTo>
                  <a:cubicBezTo>
                    <a:pt x="21920" y="901"/>
                    <a:pt x="22018" y="1312"/>
                    <a:pt x="22089" y="1686"/>
                  </a:cubicBezTo>
                  <a:lnTo>
                    <a:pt x="22089" y="1686"/>
                  </a:lnTo>
                  <a:cubicBezTo>
                    <a:pt x="22187" y="2204"/>
                    <a:pt x="22223" y="2739"/>
                    <a:pt x="22187" y="3265"/>
                  </a:cubicBezTo>
                  <a:lnTo>
                    <a:pt x="22187" y="3265"/>
                  </a:lnTo>
                  <a:cubicBezTo>
                    <a:pt x="22178" y="3461"/>
                    <a:pt x="22134" y="3684"/>
                    <a:pt x="21964" y="3774"/>
                  </a:cubicBezTo>
                  <a:lnTo>
                    <a:pt x="21964" y="3774"/>
                  </a:lnTo>
                  <a:cubicBezTo>
                    <a:pt x="21875" y="3827"/>
                    <a:pt x="21768" y="3827"/>
                    <a:pt x="21661" y="3827"/>
                  </a:cubicBezTo>
                  <a:lnTo>
                    <a:pt x="21661" y="3827"/>
                  </a:lnTo>
                  <a:cubicBezTo>
                    <a:pt x="19645" y="3827"/>
                    <a:pt x="17629" y="3818"/>
                    <a:pt x="15604" y="3818"/>
                  </a:cubicBezTo>
                  <a:lnTo>
                    <a:pt x="15604" y="3818"/>
                  </a:lnTo>
                  <a:cubicBezTo>
                    <a:pt x="15006" y="3818"/>
                    <a:pt x="14337" y="3792"/>
                    <a:pt x="13900" y="3372"/>
                  </a:cubicBezTo>
                  <a:lnTo>
                    <a:pt x="13900" y="3372"/>
                  </a:lnTo>
                  <a:cubicBezTo>
                    <a:pt x="13614" y="3640"/>
                    <a:pt x="13757" y="4166"/>
                    <a:pt x="14087" y="4398"/>
                  </a:cubicBezTo>
                  <a:lnTo>
                    <a:pt x="14087" y="4398"/>
                  </a:lnTo>
                  <a:cubicBezTo>
                    <a:pt x="14417" y="4630"/>
                    <a:pt x="14845" y="4639"/>
                    <a:pt x="15238" y="4648"/>
                  </a:cubicBezTo>
                  <a:lnTo>
                    <a:pt x="15238" y="4648"/>
                  </a:lnTo>
                  <a:cubicBezTo>
                    <a:pt x="15853" y="4648"/>
                    <a:pt x="16469" y="4657"/>
                    <a:pt x="17076" y="4666"/>
                  </a:cubicBezTo>
                  <a:lnTo>
                    <a:pt x="17076" y="4666"/>
                  </a:lnTo>
                  <a:cubicBezTo>
                    <a:pt x="17200" y="4666"/>
                    <a:pt x="17325" y="4675"/>
                    <a:pt x="17423" y="4746"/>
                  </a:cubicBezTo>
                  <a:lnTo>
                    <a:pt x="17423" y="4746"/>
                  </a:lnTo>
                  <a:cubicBezTo>
                    <a:pt x="17539" y="4844"/>
                    <a:pt x="17557" y="5023"/>
                    <a:pt x="17557" y="5174"/>
                  </a:cubicBezTo>
                  <a:lnTo>
                    <a:pt x="17557" y="5174"/>
                  </a:lnTo>
                  <a:cubicBezTo>
                    <a:pt x="17575" y="6057"/>
                    <a:pt x="17504" y="6941"/>
                    <a:pt x="17352" y="7815"/>
                  </a:cubicBezTo>
                  <a:lnTo>
                    <a:pt x="17352" y="7815"/>
                  </a:lnTo>
                  <a:cubicBezTo>
                    <a:pt x="14899" y="7761"/>
                    <a:pt x="12454" y="7788"/>
                    <a:pt x="10010" y="7735"/>
                  </a:cubicBezTo>
                  <a:lnTo>
                    <a:pt x="10010" y="7735"/>
                  </a:lnTo>
                  <a:cubicBezTo>
                    <a:pt x="9876" y="7735"/>
                    <a:pt x="9734" y="7726"/>
                    <a:pt x="9627" y="7654"/>
                  </a:cubicBezTo>
                  <a:lnTo>
                    <a:pt x="9627" y="7654"/>
                  </a:lnTo>
                  <a:cubicBezTo>
                    <a:pt x="9511" y="7574"/>
                    <a:pt x="9448" y="7440"/>
                    <a:pt x="9412" y="7306"/>
                  </a:cubicBezTo>
                  <a:lnTo>
                    <a:pt x="9412" y="7306"/>
                  </a:lnTo>
                  <a:cubicBezTo>
                    <a:pt x="9243" y="6807"/>
                    <a:pt x="9207" y="6263"/>
                    <a:pt x="9296" y="5736"/>
                  </a:cubicBezTo>
                  <a:lnTo>
                    <a:pt x="9296" y="5736"/>
                  </a:lnTo>
                  <a:cubicBezTo>
                    <a:pt x="9350" y="5406"/>
                    <a:pt x="9457" y="5049"/>
                    <a:pt x="9323" y="4746"/>
                  </a:cubicBezTo>
                  <a:lnTo>
                    <a:pt x="9323" y="4746"/>
                  </a:lnTo>
                  <a:cubicBezTo>
                    <a:pt x="9189" y="4434"/>
                    <a:pt x="8672" y="4300"/>
                    <a:pt x="8538" y="4612"/>
                  </a:cubicBezTo>
                  <a:lnTo>
                    <a:pt x="8538" y="4612"/>
                  </a:lnTo>
                  <a:cubicBezTo>
                    <a:pt x="8502" y="4693"/>
                    <a:pt x="8502" y="4773"/>
                    <a:pt x="8502" y="4853"/>
                  </a:cubicBezTo>
                  <a:lnTo>
                    <a:pt x="8502" y="4853"/>
                  </a:lnTo>
                  <a:cubicBezTo>
                    <a:pt x="8494" y="5861"/>
                    <a:pt x="8485" y="6860"/>
                    <a:pt x="8485" y="7860"/>
                  </a:cubicBezTo>
                  <a:lnTo>
                    <a:pt x="8485" y="7860"/>
                  </a:lnTo>
                  <a:cubicBezTo>
                    <a:pt x="7396" y="7868"/>
                    <a:pt x="6299" y="7806"/>
                    <a:pt x="5202" y="7744"/>
                  </a:cubicBezTo>
                  <a:lnTo>
                    <a:pt x="5202" y="7744"/>
                  </a:lnTo>
                  <a:cubicBezTo>
                    <a:pt x="4113" y="7681"/>
                    <a:pt x="3016" y="7610"/>
                    <a:pt x="1928" y="7619"/>
                  </a:cubicBezTo>
                  <a:lnTo>
                    <a:pt x="1928" y="7619"/>
                  </a:lnTo>
                  <a:cubicBezTo>
                    <a:pt x="1892" y="7619"/>
                    <a:pt x="1696" y="7619"/>
                    <a:pt x="1446" y="7610"/>
                  </a:cubicBezTo>
                  <a:lnTo>
                    <a:pt x="1446" y="7610"/>
                  </a:lnTo>
                  <a:cubicBezTo>
                    <a:pt x="955" y="7592"/>
                    <a:pt x="268" y="7574"/>
                    <a:pt x="206" y="7619"/>
                  </a:cubicBezTo>
                  <a:lnTo>
                    <a:pt x="206" y="7619"/>
                  </a:lnTo>
                  <a:cubicBezTo>
                    <a:pt x="45" y="7752"/>
                    <a:pt x="19" y="8894"/>
                    <a:pt x="197" y="9019"/>
                  </a:cubicBezTo>
                  <a:lnTo>
                    <a:pt x="197" y="9019"/>
                  </a:lnTo>
                  <a:cubicBezTo>
                    <a:pt x="366" y="9144"/>
                    <a:pt x="1" y="12570"/>
                    <a:pt x="206" y="12570"/>
                  </a:cubicBezTo>
                  <a:lnTo>
                    <a:pt x="206" y="12570"/>
                  </a:lnTo>
                  <a:cubicBezTo>
                    <a:pt x="1160" y="12579"/>
                    <a:pt x="2409" y="12463"/>
                    <a:pt x="3667" y="12347"/>
                  </a:cubicBezTo>
                  <a:lnTo>
                    <a:pt x="3667" y="12347"/>
                  </a:lnTo>
                  <a:cubicBezTo>
                    <a:pt x="4916" y="12222"/>
                    <a:pt x="6174" y="12106"/>
                    <a:pt x="7120" y="12115"/>
                  </a:cubicBezTo>
                  <a:lnTo>
                    <a:pt x="7120" y="12115"/>
                  </a:lnTo>
                  <a:cubicBezTo>
                    <a:pt x="9377" y="12133"/>
                    <a:pt x="14720" y="12552"/>
                    <a:pt x="16969" y="12570"/>
                  </a:cubicBezTo>
                  <a:lnTo>
                    <a:pt x="16969" y="12570"/>
                  </a:lnTo>
                  <a:cubicBezTo>
                    <a:pt x="25015" y="12650"/>
                    <a:pt x="32116" y="13275"/>
                    <a:pt x="40154" y="12864"/>
                  </a:cubicBezTo>
                  <a:lnTo>
                    <a:pt x="40154" y="12864"/>
                  </a:lnTo>
                  <a:cubicBezTo>
                    <a:pt x="43054" y="12721"/>
                    <a:pt x="52679" y="12481"/>
                    <a:pt x="55552" y="12115"/>
                  </a:cubicBezTo>
                  <a:lnTo>
                    <a:pt x="55552" y="12115"/>
                  </a:lnTo>
                  <a:cubicBezTo>
                    <a:pt x="55739" y="12088"/>
                    <a:pt x="55115" y="8243"/>
                    <a:pt x="54196" y="7681"/>
                  </a:cubicBezTo>
                  <a:lnTo>
                    <a:pt x="54196" y="7681"/>
                  </a:lnTo>
                  <a:cubicBezTo>
                    <a:pt x="54107" y="7636"/>
                    <a:pt x="52581" y="7708"/>
                    <a:pt x="51074" y="7788"/>
                  </a:cubicBezTo>
                  <a:lnTo>
                    <a:pt x="51074" y="7788"/>
                  </a:lnTo>
                  <a:cubicBezTo>
                    <a:pt x="49628" y="7860"/>
                    <a:pt x="48210" y="7931"/>
                    <a:pt x="48130" y="7895"/>
                  </a:cubicBezTo>
                  <a:lnTo>
                    <a:pt x="48130" y="7895"/>
                  </a:lnTo>
                  <a:cubicBezTo>
                    <a:pt x="48058" y="7860"/>
                    <a:pt x="47978" y="7868"/>
                    <a:pt x="47898" y="7877"/>
                  </a:cubicBezTo>
                  <a:lnTo>
                    <a:pt x="47898" y="7877"/>
                  </a:lnTo>
                  <a:cubicBezTo>
                    <a:pt x="47336" y="7922"/>
                    <a:pt x="46765" y="7922"/>
                    <a:pt x="46203" y="7877"/>
                  </a:cubicBezTo>
                  <a:lnTo>
                    <a:pt x="46203" y="7877"/>
                  </a:lnTo>
                  <a:cubicBezTo>
                    <a:pt x="46078" y="7868"/>
                    <a:pt x="45944" y="7851"/>
                    <a:pt x="45837" y="7770"/>
                  </a:cubicBezTo>
                  <a:lnTo>
                    <a:pt x="45837" y="7770"/>
                  </a:lnTo>
                  <a:cubicBezTo>
                    <a:pt x="45703" y="7681"/>
                    <a:pt x="45650" y="7512"/>
                    <a:pt x="45614" y="7351"/>
                  </a:cubicBezTo>
                  <a:lnTo>
                    <a:pt x="45614" y="7351"/>
                  </a:lnTo>
                  <a:cubicBezTo>
                    <a:pt x="45427" y="6459"/>
                    <a:pt x="45257" y="5388"/>
                    <a:pt x="45676" y="4577"/>
                  </a:cubicBezTo>
                  <a:lnTo>
                    <a:pt x="45676" y="4577"/>
                  </a:lnTo>
                  <a:cubicBezTo>
                    <a:pt x="45819" y="4318"/>
                    <a:pt x="45552" y="3979"/>
                    <a:pt x="45248" y="3979"/>
                  </a:cubicBezTo>
                  <a:lnTo>
                    <a:pt x="45248" y="3979"/>
                  </a:lnTo>
                  <a:cubicBezTo>
                    <a:pt x="44954" y="3979"/>
                    <a:pt x="44704" y="4229"/>
                    <a:pt x="44606" y="4505"/>
                  </a:cubicBezTo>
                  <a:lnTo>
                    <a:pt x="44606" y="4505"/>
                  </a:lnTo>
                  <a:cubicBezTo>
                    <a:pt x="44508" y="4782"/>
                    <a:pt x="44526" y="5085"/>
                    <a:pt x="44552" y="5379"/>
                  </a:cubicBezTo>
                  <a:lnTo>
                    <a:pt x="44552" y="5379"/>
                  </a:lnTo>
                  <a:cubicBezTo>
                    <a:pt x="44597" y="6031"/>
                    <a:pt x="44642" y="6673"/>
                    <a:pt x="44686" y="7315"/>
                  </a:cubicBezTo>
                  <a:lnTo>
                    <a:pt x="44686" y="7315"/>
                  </a:lnTo>
                  <a:cubicBezTo>
                    <a:pt x="44695" y="7476"/>
                    <a:pt x="44704" y="7663"/>
                    <a:pt x="44579" y="7779"/>
                  </a:cubicBezTo>
                  <a:lnTo>
                    <a:pt x="44579" y="7779"/>
                  </a:lnTo>
                  <a:cubicBezTo>
                    <a:pt x="44472" y="7877"/>
                    <a:pt x="44312" y="7877"/>
                    <a:pt x="44160" y="7868"/>
                  </a:cubicBezTo>
                  <a:lnTo>
                    <a:pt x="44160" y="7868"/>
                  </a:lnTo>
                  <a:cubicBezTo>
                    <a:pt x="42367" y="7788"/>
                    <a:pt x="40574" y="7708"/>
                    <a:pt x="38780" y="7619"/>
                  </a:cubicBezTo>
                  <a:lnTo>
                    <a:pt x="38780" y="7619"/>
                  </a:lnTo>
                  <a:cubicBezTo>
                    <a:pt x="38076" y="7592"/>
                    <a:pt x="37353" y="7556"/>
                    <a:pt x="36666" y="7726"/>
                  </a:cubicBezTo>
                  <a:lnTo>
                    <a:pt x="36666" y="7726"/>
                  </a:lnTo>
                  <a:cubicBezTo>
                    <a:pt x="36345" y="6860"/>
                    <a:pt x="36461" y="5897"/>
                    <a:pt x="36586" y="4978"/>
                  </a:cubicBezTo>
                  <a:lnTo>
                    <a:pt x="36586" y="4978"/>
                  </a:lnTo>
                  <a:cubicBezTo>
                    <a:pt x="36604" y="4880"/>
                    <a:pt x="36622" y="4764"/>
                    <a:pt x="36684" y="4693"/>
                  </a:cubicBezTo>
                  <a:lnTo>
                    <a:pt x="36684" y="4693"/>
                  </a:lnTo>
                  <a:cubicBezTo>
                    <a:pt x="36782" y="4577"/>
                    <a:pt x="36952" y="4577"/>
                    <a:pt x="37094" y="4568"/>
                  </a:cubicBezTo>
                  <a:lnTo>
                    <a:pt x="37094" y="4568"/>
                  </a:lnTo>
                  <a:cubicBezTo>
                    <a:pt x="37978" y="4568"/>
                    <a:pt x="38852" y="4559"/>
                    <a:pt x="39726" y="4559"/>
                  </a:cubicBezTo>
                  <a:lnTo>
                    <a:pt x="39726" y="4559"/>
                  </a:lnTo>
                  <a:cubicBezTo>
                    <a:pt x="40047" y="4559"/>
                    <a:pt x="40404" y="4541"/>
                    <a:pt x="40645" y="4327"/>
                  </a:cubicBezTo>
                  <a:lnTo>
                    <a:pt x="40645" y="4327"/>
                  </a:lnTo>
                  <a:cubicBezTo>
                    <a:pt x="40886" y="4113"/>
                    <a:pt x="40868" y="3622"/>
                    <a:pt x="40556" y="3542"/>
                  </a:cubicBezTo>
                  <a:lnTo>
                    <a:pt x="40556" y="3542"/>
                  </a:lnTo>
                  <a:cubicBezTo>
                    <a:pt x="39592" y="3792"/>
                    <a:pt x="38593" y="3800"/>
                    <a:pt x="37603" y="3809"/>
                  </a:cubicBezTo>
                  <a:lnTo>
                    <a:pt x="37603" y="3809"/>
                  </a:lnTo>
                  <a:cubicBezTo>
                    <a:pt x="36024" y="3818"/>
                    <a:pt x="34454" y="3836"/>
                    <a:pt x="32884" y="3845"/>
                  </a:cubicBezTo>
                  <a:lnTo>
                    <a:pt x="32884" y="3845"/>
                  </a:lnTo>
                  <a:cubicBezTo>
                    <a:pt x="32670" y="3845"/>
                    <a:pt x="32420" y="3827"/>
                    <a:pt x="32295" y="3658"/>
                  </a:cubicBezTo>
                  <a:lnTo>
                    <a:pt x="32295" y="3658"/>
                  </a:lnTo>
                  <a:cubicBezTo>
                    <a:pt x="32197" y="3524"/>
                    <a:pt x="32206" y="3345"/>
                    <a:pt x="32224" y="3185"/>
                  </a:cubicBezTo>
                  <a:lnTo>
                    <a:pt x="32224" y="3185"/>
                  </a:lnTo>
                  <a:cubicBezTo>
                    <a:pt x="32286" y="2587"/>
                    <a:pt x="32339" y="1981"/>
                    <a:pt x="32402" y="1374"/>
                  </a:cubicBezTo>
                  <a:lnTo>
                    <a:pt x="32402" y="1374"/>
                  </a:lnTo>
                  <a:cubicBezTo>
                    <a:pt x="32429" y="1062"/>
                    <a:pt x="32455" y="732"/>
                    <a:pt x="32331" y="437"/>
                  </a:cubicBezTo>
                  <a:lnTo>
                    <a:pt x="32331" y="437"/>
                  </a:lnTo>
                  <a:cubicBezTo>
                    <a:pt x="32232" y="196"/>
                    <a:pt x="31983" y="0"/>
                    <a:pt x="31733" y="0"/>
                  </a:cubicBezTo>
                  <a:lnTo>
                    <a:pt x="31733" y="0"/>
                  </a:lnTo>
                  <a:cubicBezTo>
                    <a:pt x="31679" y="0"/>
                    <a:pt x="31626" y="9"/>
                    <a:pt x="31581" y="27"/>
                  </a:cubicBezTo>
                </a:path>
              </a:pathLst>
            </a:custGeom>
            <a:gradFill>
              <a:gsLst>
                <a:gs pos="0">
                  <a:schemeClr val="accent6"/>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57" name="Google Shape;3057;p22"/>
            <p:cNvGrpSpPr/>
            <p:nvPr/>
          </p:nvGrpSpPr>
          <p:grpSpPr>
            <a:xfrm>
              <a:off x="2463856" y="556350"/>
              <a:ext cx="1973425" cy="1279108"/>
              <a:chOff x="1651320" y="556375"/>
              <a:chExt cx="1151759" cy="746532"/>
            </a:xfrm>
          </p:grpSpPr>
          <p:sp>
            <p:nvSpPr>
              <p:cNvPr id="3058" name="Google Shape;3058;p22"/>
              <p:cNvSpPr/>
              <p:nvPr/>
            </p:nvSpPr>
            <p:spPr>
              <a:xfrm>
                <a:off x="2248352" y="815105"/>
                <a:ext cx="554727" cy="225032"/>
              </a:xfrm>
              <a:custGeom>
                <a:avLst/>
                <a:gdLst/>
                <a:ahLst/>
                <a:cxnLst/>
                <a:rect l="l" t="t" r="r" b="b"/>
                <a:pathLst>
                  <a:path w="8512" h="3453" extrusionOk="0">
                    <a:moveTo>
                      <a:pt x="224" y="54"/>
                    </a:moveTo>
                    <a:cubicBezTo>
                      <a:pt x="1" y="1089"/>
                      <a:pt x="1" y="2346"/>
                      <a:pt x="224" y="3381"/>
                    </a:cubicBezTo>
                    <a:lnTo>
                      <a:pt x="224" y="3381"/>
                    </a:lnTo>
                    <a:cubicBezTo>
                      <a:pt x="2918" y="3453"/>
                      <a:pt x="5594" y="3453"/>
                      <a:pt x="8289" y="3381"/>
                    </a:cubicBezTo>
                    <a:lnTo>
                      <a:pt x="8289" y="3381"/>
                    </a:lnTo>
                    <a:cubicBezTo>
                      <a:pt x="8512" y="2346"/>
                      <a:pt x="8512" y="1089"/>
                      <a:pt x="8289" y="54"/>
                    </a:cubicBezTo>
                    <a:lnTo>
                      <a:pt x="8289" y="54"/>
                    </a:lnTo>
                    <a:cubicBezTo>
                      <a:pt x="6942" y="18"/>
                      <a:pt x="5594" y="0"/>
                      <a:pt x="4256" y="0"/>
                    </a:cubicBezTo>
                    <a:lnTo>
                      <a:pt x="4256" y="0"/>
                    </a:lnTo>
                    <a:cubicBezTo>
                      <a:pt x="2909" y="0"/>
                      <a:pt x="1571" y="18"/>
                      <a:pt x="224"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22"/>
              <p:cNvSpPr/>
              <p:nvPr/>
            </p:nvSpPr>
            <p:spPr>
              <a:xfrm>
                <a:off x="1955343" y="556375"/>
                <a:ext cx="554727" cy="225032"/>
              </a:xfrm>
              <a:custGeom>
                <a:avLst/>
                <a:gdLst/>
                <a:ahLst/>
                <a:cxnLst/>
                <a:rect l="l" t="t" r="r" b="b"/>
                <a:pathLst>
                  <a:path w="8512" h="3453" extrusionOk="0">
                    <a:moveTo>
                      <a:pt x="224" y="63"/>
                    </a:moveTo>
                    <a:cubicBezTo>
                      <a:pt x="1" y="1098"/>
                      <a:pt x="1" y="2347"/>
                      <a:pt x="224" y="3381"/>
                    </a:cubicBezTo>
                    <a:lnTo>
                      <a:pt x="224" y="3381"/>
                    </a:lnTo>
                    <a:cubicBezTo>
                      <a:pt x="2909" y="3453"/>
                      <a:pt x="5594" y="3453"/>
                      <a:pt x="8279" y="3381"/>
                    </a:cubicBezTo>
                    <a:lnTo>
                      <a:pt x="8279" y="3381"/>
                    </a:lnTo>
                    <a:cubicBezTo>
                      <a:pt x="8511" y="2347"/>
                      <a:pt x="8511" y="1098"/>
                      <a:pt x="8279" y="63"/>
                    </a:cubicBezTo>
                    <a:lnTo>
                      <a:pt x="8279" y="63"/>
                    </a:lnTo>
                    <a:cubicBezTo>
                      <a:pt x="6941" y="18"/>
                      <a:pt x="5594" y="0"/>
                      <a:pt x="4256" y="0"/>
                    </a:cubicBezTo>
                    <a:lnTo>
                      <a:pt x="4256" y="0"/>
                    </a:lnTo>
                    <a:cubicBezTo>
                      <a:pt x="2909" y="0"/>
                      <a:pt x="1571" y="18"/>
                      <a:pt x="224" y="63"/>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22"/>
              <p:cNvSpPr/>
              <p:nvPr/>
            </p:nvSpPr>
            <p:spPr>
              <a:xfrm>
                <a:off x="1951889" y="1077875"/>
                <a:ext cx="554662" cy="225032"/>
              </a:xfrm>
              <a:custGeom>
                <a:avLst/>
                <a:gdLst/>
                <a:ahLst/>
                <a:cxnLst/>
                <a:rect l="l" t="t" r="r" b="b"/>
                <a:pathLst>
                  <a:path w="8511" h="3453" extrusionOk="0">
                    <a:moveTo>
                      <a:pt x="223" y="54"/>
                    </a:moveTo>
                    <a:cubicBezTo>
                      <a:pt x="0" y="1089"/>
                      <a:pt x="0" y="2347"/>
                      <a:pt x="223" y="3373"/>
                    </a:cubicBezTo>
                    <a:lnTo>
                      <a:pt x="223" y="3373"/>
                    </a:lnTo>
                    <a:cubicBezTo>
                      <a:pt x="2917"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08" y="1"/>
                      <a:pt x="1570" y="18"/>
                      <a:pt x="223"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22"/>
              <p:cNvSpPr/>
              <p:nvPr/>
            </p:nvSpPr>
            <p:spPr>
              <a:xfrm>
                <a:off x="1651320" y="815105"/>
                <a:ext cx="554075" cy="225032"/>
              </a:xfrm>
              <a:custGeom>
                <a:avLst/>
                <a:gdLst/>
                <a:ahLst/>
                <a:cxnLst/>
                <a:rect l="l" t="t" r="r" b="b"/>
                <a:pathLst>
                  <a:path w="8502" h="3453" extrusionOk="0">
                    <a:moveTo>
                      <a:pt x="223" y="54"/>
                    </a:moveTo>
                    <a:cubicBezTo>
                      <a:pt x="0" y="1089"/>
                      <a:pt x="0" y="2346"/>
                      <a:pt x="223" y="3381"/>
                    </a:cubicBezTo>
                    <a:lnTo>
                      <a:pt x="223" y="3381"/>
                    </a:lnTo>
                    <a:cubicBezTo>
                      <a:pt x="2908" y="3453"/>
                      <a:pt x="5594" y="3453"/>
                      <a:pt x="8279" y="3381"/>
                    </a:cubicBezTo>
                    <a:lnTo>
                      <a:pt x="8279" y="3381"/>
                    </a:lnTo>
                    <a:cubicBezTo>
                      <a:pt x="8502" y="2346"/>
                      <a:pt x="8502" y="1089"/>
                      <a:pt x="8279" y="54"/>
                    </a:cubicBezTo>
                    <a:lnTo>
                      <a:pt x="8279" y="54"/>
                    </a:lnTo>
                    <a:cubicBezTo>
                      <a:pt x="6941" y="18"/>
                      <a:pt x="5594" y="0"/>
                      <a:pt x="4255" y="0"/>
                    </a:cubicBezTo>
                    <a:lnTo>
                      <a:pt x="4255" y="0"/>
                    </a:lnTo>
                    <a:cubicBezTo>
                      <a:pt x="2908" y="0"/>
                      <a:pt x="1561" y="18"/>
                      <a:pt x="223"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62" name="Google Shape;3062;p22"/>
            <p:cNvGrpSpPr/>
            <p:nvPr/>
          </p:nvGrpSpPr>
          <p:grpSpPr>
            <a:xfrm>
              <a:off x="1522415" y="999658"/>
              <a:ext cx="4976967" cy="1306019"/>
              <a:chOff x="1101863" y="815105"/>
              <a:chExt cx="2904731" cy="762238"/>
            </a:xfrm>
          </p:grpSpPr>
          <p:sp>
            <p:nvSpPr>
              <p:cNvPr id="3063" name="Google Shape;3063;p22"/>
              <p:cNvSpPr/>
              <p:nvPr/>
            </p:nvSpPr>
            <p:spPr>
              <a:xfrm>
                <a:off x="3121059" y="1077875"/>
                <a:ext cx="554727" cy="225032"/>
              </a:xfrm>
              <a:custGeom>
                <a:avLst/>
                <a:gdLst/>
                <a:ahLst/>
                <a:cxnLst/>
                <a:rect l="l" t="t" r="r" b="b"/>
                <a:pathLst>
                  <a:path w="8512" h="3453" extrusionOk="0">
                    <a:moveTo>
                      <a:pt x="223" y="54"/>
                    </a:moveTo>
                    <a:cubicBezTo>
                      <a:pt x="0" y="1089"/>
                      <a:pt x="0" y="2347"/>
                      <a:pt x="223" y="3373"/>
                    </a:cubicBezTo>
                    <a:lnTo>
                      <a:pt x="223" y="3373"/>
                    </a:lnTo>
                    <a:cubicBezTo>
                      <a:pt x="2918" y="3453"/>
                      <a:pt x="5594" y="3453"/>
                      <a:pt x="8288" y="3373"/>
                    </a:cubicBezTo>
                    <a:lnTo>
                      <a:pt x="8288" y="3373"/>
                    </a:lnTo>
                    <a:cubicBezTo>
                      <a:pt x="8511" y="2347"/>
                      <a:pt x="8511" y="1089"/>
                      <a:pt x="8288" y="54"/>
                    </a:cubicBezTo>
                    <a:lnTo>
                      <a:pt x="8288" y="54"/>
                    </a:lnTo>
                    <a:cubicBezTo>
                      <a:pt x="6941" y="18"/>
                      <a:pt x="5594" y="1"/>
                      <a:pt x="4256" y="1"/>
                    </a:cubicBezTo>
                    <a:lnTo>
                      <a:pt x="4256" y="1"/>
                    </a:lnTo>
                    <a:cubicBezTo>
                      <a:pt x="2909" y="1"/>
                      <a:pt x="1571" y="18"/>
                      <a:pt x="223"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22"/>
              <p:cNvSpPr/>
              <p:nvPr/>
            </p:nvSpPr>
            <p:spPr>
              <a:xfrm>
                <a:off x="2847210" y="815105"/>
                <a:ext cx="554727" cy="225032"/>
              </a:xfrm>
              <a:custGeom>
                <a:avLst/>
                <a:gdLst/>
                <a:ahLst/>
                <a:cxnLst/>
                <a:rect l="l" t="t" r="r" b="b"/>
                <a:pathLst>
                  <a:path w="8512" h="3453" extrusionOk="0">
                    <a:moveTo>
                      <a:pt x="224" y="54"/>
                    </a:moveTo>
                    <a:cubicBezTo>
                      <a:pt x="1" y="1089"/>
                      <a:pt x="1" y="2346"/>
                      <a:pt x="224" y="3381"/>
                    </a:cubicBezTo>
                    <a:lnTo>
                      <a:pt x="224" y="3381"/>
                    </a:lnTo>
                    <a:cubicBezTo>
                      <a:pt x="2918" y="3453"/>
                      <a:pt x="5603" y="3453"/>
                      <a:pt x="8288" y="3381"/>
                    </a:cubicBezTo>
                    <a:lnTo>
                      <a:pt x="8288" y="3381"/>
                    </a:lnTo>
                    <a:cubicBezTo>
                      <a:pt x="8511" y="2346"/>
                      <a:pt x="8511" y="1089"/>
                      <a:pt x="8288" y="54"/>
                    </a:cubicBezTo>
                    <a:lnTo>
                      <a:pt x="8288" y="54"/>
                    </a:lnTo>
                    <a:cubicBezTo>
                      <a:pt x="6941" y="18"/>
                      <a:pt x="5603" y="0"/>
                      <a:pt x="4256" y="0"/>
                    </a:cubicBezTo>
                    <a:lnTo>
                      <a:pt x="4256" y="0"/>
                    </a:lnTo>
                    <a:cubicBezTo>
                      <a:pt x="2918" y="0"/>
                      <a:pt x="1571" y="18"/>
                      <a:pt x="224" y="54"/>
                    </a:cubicBezTo>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22"/>
              <p:cNvSpPr/>
              <p:nvPr/>
            </p:nvSpPr>
            <p:spPr>
              <a:xfrm>
                <a:off x="1698960" y="1352311"/>
                <a:ext cx="554727" cy="225032"/>
              </a:xfrm>
              <a:custGeom>
                <a:avLst/>
                <a:gdLst/>
                <a:ahLst/>
                <a:cxnLst/>
                <a:rect l="l" t="t" r="r" b="b"/>
                <a:pathLst>
                  <a:path w="8512" h="3453" extrusionOk="0">
                    <a:moveTo>
                      <a:pt x="224" y="54"/>
                    </a:moveTo>
                    <a:cubicBezTo>
                      <a:pt x="1" y="1089"/>
                      <a:pt x="1" y="2346"/>
                      <a:pt x="224" y="3372"/>
                    </a:cubicBezTo>
                    <a:lnTo>
                      <a:pt x="224" y="3372"/>
                    </a:lnTo>
                    <a:cubicBezTo>
                      <a:pt x="2918" y="3453"/>
                      <a:pt x="5603"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22"/>
              <p:cNvSpPr/>
              <p:nvPr/>
            </p:nvSpPr>
            <p:spPr>
              <a:xfrm>
                <a:off x="2868130" y="1352311"/>
                <a:ext cx="554727" cy="225032"/>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22"/>
              <p:cNvSpPr/>
              <p:nvPr/>
            </p:nvSpPr>
            <p:spPr>
              <a:xfrm>
                <a:off x="3452454" y="1352311"/>
                <a:ext cx="554141" cy="225032"/>
              </a:xfrm>
              <a:custGeom>
                <a:avLst/>
                <a:gdLst/>
                <a:ahLst/>
                <a:cxnLst/>
                <a:rect l="l" t="t" r="r" b="b"/>
                <a:pathLst>
                  <a:path w="8503" h="3453" extrusionOk="0">
                    <a:moveTo>
                      <a:pt x="223" y="54"/>
                    </a:moveTo>
                    <a:cubicBezTo>
                      <a:pt x="0" y="1089"/>
                      <a:pt x="0" y="2346"/>
                      <a:pt x="223" y="3372"/>
                    </a:cubicBezTo>
                    <a:lnTo>
                      <a:pt x="223" y="3372"/>
                    </a:lnTo>
                    <a:cubicBezTo>
                      <a:pt x="2909" y="3453"/>
                      <a:pt x="5594" y="3453"/>
                      <a:pt x="8279" y="3372"/>
                    </a:cubicBezTo>
                    <a:lnTo>
                      <a:pt x="8279" y="3372"/>
                    </a:lnTo>
                    <a:cubicBezTo>
                      <a:pt x="8502" y="2346"/>
                      <a:pt x="8502" y="1089"/>
                      <a:pt x="8279" y="54"/>
                    </a:cubicBezTo>
                    <a:lnTo>
                      <a:pt x="8279" y="54"/>
                    </a:lnTo>
                    <a:cubicBezTo>
                      <a:pt x="6941" y="18"/>
                      <a:pt x="5594" y="0"/>
                      <a:pt x="4256" y="0"/>
                    </a:cubicBezTo>
                    <a:lnTo>
                      <a:pt x="4256" y="0"/>
                    </a:lnTo>
                    <a:cubicBezTo>
                      <a:pt x="2909" y="0"/>
                      <a:pt x="1562" y="18"/>
                      <a:pt x="223"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22"/>
              <p:cNvSpPr/>
              <p:nvPr/>
            </p:nvSpPr>
            <p:spPr>
              <a:xfrm>
                <a:off x="1101863" y="1352311"/>
                <a:ext cx="554727" cy="225032"/>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594" y="0"/>
                      <a:pt x="4256" y="0"/>
                    </a:cubicBezTo>
                    <a:lnTo>
                      <a:pt x="4256" y="0"/>
                    </a:lnTo>
                    <a:cubicBezTo>
                      <a:pt x="2909"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69" name="Google Shape;3069;p22"/>
            <p:cNvGrpSpPr/>
            <p:nvPr/>
          </p:nvGrpSpPr>
          <p:grpSpPr>
            <a:xfrm>
              <a:off x="512302" y="1449888"/>
              <a:ext cx="7031029" cy="855788"/>
              <a:chOff x="512325" y="1077875"/>
              <a:chExt cx="4103554" cy="499468"/>
            </a:xfrm>
          </p:grpSpPr>
          <p:sp>
            <p:nvSpPr>
              <p:cNvPr id="3070" name="Google Shape;3070;p22"/>
              <p:cNvSpPr/>
              <p:nvPr/>
            </p:nvSpPr>
            <p:spPr>
              <a:xfrm>
                <a:off x="2540254" y="1077875"/>
                <a:ext cx="554662" cy="225032"/>
              </a:xfrm>
              <a:custGeom>
                <a:avLst/>
                <a:gdLst/>
                <a:ahLst/>
                <a:cxnLst/>
                <a:rect l="l" t="t" r="r" b="b"/>
                <a:pathLst>
                  <a:path w="8511" h="3453" extrusionOk="0">
                    <a:moveTo>
                      <a:pt x="223" y="54"/>
                    </a:moveTo>
                    <a:cubicBezTo>
                      <a:pt x="0" y="1089"/>
                      <a:pt x="0" y="2347"/>
                      <a:pt x="223" y="3373"/>
                    </a:cubicBezTo>
                    <a:lnTo>
                      <a:pt x="223" y="3373"/>
                    </a:lnTo>
                    <a:cubicBezTo>
                      <a:pt x="2917"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17" y="1"/>
                      <a:pt x="1570" y="18"/>
                      <a:pt x="223"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22"/>
              <p:cNvSpPr/>
              <p:nvPr/>
            </p:nvSpPr>
            <p:spPr>
              <a:xfrm>
                <a:off x="3704796" y="1077875"/>
                <a:ext cx="554662" cy="225032"/>
              </a:xfrm>
              <a:custGeom>
                <a:avLst/>
                <a:gdLst/>
                <a:ahLst/>
                <a:cxnLst/>
                <a:rect l="l" t="t" r="r" b="b"/>
                <a:pathLst>
                  <a:path w="8511" h="3453" extrusionOk="0">
                    <a:moveTo>
                      <a:pt x="232" y="54"/>
                    </a:moveTo>
                    <a:cubicBezTo>
                      <a:pt x="0" y="1089"/>
                      <a:pt x="9" y="2347"/>
                      <a:pt x="232" y="3373"/>
                    </a:cubicBezTo>
                    <a:lnTo>
                      <a:pt x="232" y="3373"/>
                    </a:lnTo>
                    <a:cubicBezTo>
                      <a:pt x="2917" y="3453"/>
                      <a:pt x="5603" y="3453"/>
                      <a:pt x="8288" y="3373"/>
                    </a:cubicBezTo>
                    <a:lnTo>
                      <a:pt x="8288" y="3373"/>
                    </a:lnTo>
                    <a:cubicBezTo>
                      <a:pt x="8511" y="2347"/>
                      <a:pt x="8511" y="1089"/>
                      <a:pt x="8288" y="54"/>
                    </a:cubicBezTo>
                    <a:lnTo>
                      <a:pt x="8288" y="54"/>
                    </a:lnTo>
                    <a:cubicBezTo>
                      <a:pt x="6941" y="18"/>
                      <a:pt x="5603" y="1"/>
                      <a:pt x="4256" y="1"/>
                    </a:cubicBezTo>
                    <a:lnTo>
                      <a:pt x="4256" y="1"/>
                    </a:lnTo>
                    <a:cubicBezTo>
                      <a:pt x="2917" y="1"/>
                      <a:pt x="1570" y="18"/>
                      <a:pt x="232" y="54"/>
                    </a:cubicBezTo>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22"/>
              <p:cNvSpPr/>
              <p:nvPr/>
            </p:nvSpPr>
            <p:spPr>
              <a:xfrm>
                <a:off x="1354792" y="1077875"/>
                <a:ext cx="554662" cy="225032"/>
              </a:xfrm>
              <a:custGeom>
                <a:avLst/>
                <a:gdLst/>
                <a:ahLst/>
                <a:cxnLst/>
                <a:rect l="l" t="t" r="r" b="b"/>
                <a:pathLst>
                  <a:path w="8511" h="3453" extrusionOk="0">
                    <a:moveTo>
                      <a:pt x="223" y="54"/>
                    </a:moveTo>
                    <a:cubicBezTo>
                      <a:pt x="0" y="1089"/>
                      <a:pt x="0" y="2347"/>
                      <a:pt x="223" y="3373"/>
                    </a:cubicBezTo>
                    <a:lnTo>
                      <a:pt x="223" y="3373"/>
                    </a:lnTo>
                    <a:cubicBezTo>
                      <a:pt x="2909" y="3453"/>
                      <a:pt x="5594" y="3453"/>
                      <a:pt x="8279" y="3373"/>
                    </a:cubicBezTo>
                    <a:lnTo>
                      <a:pt x="8279" y="3373"/>
                    </a:lnTo>
                    <a:cubicBezTo>
                      <a:pt x="8511" y="2347"/>
                      <a:pt x="8511" y="1089"/>
                      <a:pt x="8279" y="54"/>
                    </a:cubicBezTo>
                    <a:lnTo>
                      <a:pt x="8279" y="54"/>
                    </a:lnTo>
                    <a:cubicBezTo>
                      <a:pt x="6941" y="18"/>
                      <a:pt x="5594" y="1"/>
                      <a:pt x="4256" y="1"/>
                    </a:cubicBezTo>
                    <a:lnTo>
                      <a:pt x="4256" y="1"/>
                    </a:lnTo>
                    <a:cubicBezTo>
                      <a:pt x="2909" y="1"/>
                      <a:pt x="1570" y="18"/>
                      <a:pt x="223" y="54"/>
                    </a:cubicBezTo>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22"/>
              <p:cNvSpPr/>
              <p:nvPr/>
            </p:nvSpPr>
            <p:spPr>
              <a:xfrm>
                <a:off x="765254" y="1077875"/>
                <a:ext cx="554727" cy="225032"/>
              </a:xfrm>
              <a:custGeom>
                <a:avLst/>
                <a:gdLst/>
                <a:ahLst/>
                <a:cxnLst/>
                <a:rect l="l" t="t" r="r" b="b"/>
                <a:pathLst>
                  <a:path w="8512" h="3453" extrusionOk="0">
                    <a:moveTo>
                      <a:pt x="223" y="54"/>
                    </a:moveTo>
                    <a:cubicBezTo>
                      <a:pt x="0" y="1089"/>
                      <a:pt x="0" y="2347"/>
                      <a:pt x="223" y="3373"/>
                    </a:cubicBezTo>
                    <a:lnTo>
                      <a:pt x="223" y="3373"/>
                    </a:lnTo>
                    <a:cubicBezTo>
                      <a:pt x="2918"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09" y="1"/>
                      <a:pt x="1570" y="18"/>
                      <a:pt x="223"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22"/>
              <p:cNvSpPr/>
              <p:nvPr/>
            </p:nvSpPr>
            <p:spPr>
              <a:xfrm>
                <a:off x="2287325" y="1352311"/>
                <a:ext cx="554727" cy="225032"/>
              </a:xfrm>
              <a:custGeom>
                <a:avLst/>
                <a:gdLst/>
                <a:ahLst/>
                <a:cxnLst/>
                <a:rect l="l" t="t" r="r" b="b"/>
                <a:pathLst>
                  <a:path w="8512" h="3453" extrusionOk="0">
                    <a:moveTo>
                      <a:pt x="224" y="54"/>
                    </a:moveTo>
                    <a:cubicBezTo>
                      <a:pt x="1" y="1089"/>
                      <a:pt x="1" y="2346"/>
                      <a:pt x="224" y="3372"/>
                    </a:cubicBezTo>
                    <a:lnTo>
                      <a:pt x="224" y="3372"/>
                    </a:lnTo>
                    <a:cubicBezTo>
                      <a:pt x="2918" y="3453"/>
                      <a:pt x="5603"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22"/>
              <p:cNvSpPr/>
              <p:nvPr/>
            </p:nvSpPr>
            <p:spPr>
              <a:xfrm>
                <a:off x="512325" y="1352311"/>
                <a:ext cx="554727" cy="225032"/>
              </a:xfrm>
              <a:custGeom>
                <a:avLst/>
                <a:gdLst/>
                <a:ahLst/>
                <a:cxnLst/>
                <a:rect l="l" t="t" r="r" b="b"/>
                <a:pathLst>
                  <a:path w="8512" h="3453" extrusionOk="0">
                    <a:moveTo>
                      <a:pt x="224" y="54"/>
                    </a:moveTo>
                    <a:cubicBezTo>
                      <a:pt x="1" y="1089"/>
                      <a:pt x="1" y="2346"/>
                      <a:pt x="224" y="3372"/>
                    </a:cubicBezTo>
                    <a:lnTo>
                      <a:pt x="224" y="3372"/>
                    </a:lnTo>
                    <a:cubicBezTo>
                      <a:pt x="2918" y="3453"/>
                      <a:pt x="5603"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22"/>
              <p:cNvSpPr/>
              <p:nvPr/>
            </p:nvSpPr>
            <p:spPr>
              <a:xfrm>
                <a:off x="4061152" y="1352311"/>
                <a:ext cx="554727" cy="225032"/>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77" name="Google Shape;3077;p22"/>
            <p:cNvSpPr/>
            <p:nvPr/>
          </p:nvSpPr>
          <p:spPr>
            <a:xfrm>
              <a:off x="2957947" y="1436871"/>
              <a:ext cx="973384" cy="222325"/>
            </a:xfrm>
            <a:custGeom>
              <a:avLst/>
              <a:gdLst/>
              <a:ahLst/>
              <a:cxnLst/>
              <a:rect l="l" t="t" r="r" b="b"/>
              <a:pathLst>
                <a:path w="8717" h="1991" extrusionOk="0">
                  <a:moveTo>
                    <a:pt x="4635" y="0"/>
                  </a:moveTo>
                  <a:cubicBezTo>
                    <a:pt x="2550" y="0"/>
                    <a:pt x="376" y="43"/>
                    <a:pt x="251" y="118"/>
                  </a:cubicBezTo>
                  <a:cubicBezTo>
                    <a:pt x="1" y="251"/>
                    <a:pt x="251" y="1991"/>
                    <a:pt x="251" y="1991"/>
                  </a:cubicBezTo>
                  <a:cubicBezTo>
                    <a:pt x="251" y="1991"/>
                    <a:pt x="108" y="501"/>
                    <a:pt x="4354" y="278"/>
                  </a:cubicBezTo>
                  <a:cubicBezTo>
                    <a:pt x="4629" y="263"/>
                    <a:pt x="4886" y="256"/>
                    <a:pt x="5127" y="256"/>
                  </a:cubicBezTo>
                  <a:cubicBezTo>
                    <a:pt x="8606" y="256"/>
                    <a:pt x="8645" y="1723"/>
                    <a:pt x="8645" y="1723"/>
                  </a:cubicBezTo>
                  <a:cubicBezTo>
                    <a:pt x="8645" y="1723"/>
                    <a:pt x="8717" y="278"/>
                    <a:pt x="8494" y="118"/>
                  </a:cubicBezTo>
                  <a:cubicBezTo>
                    <a:pt x="8387" y="36"/>
                    <a:pt x="6549" y="0"/>
                    <a:pt x="4635" y="0"/>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22"/>
            <p:cNvSpPr/>
            <p:nvPr/>
          </p:nvSpPr>
          <p:spPr>
            <a:xfrm>
              <a:off x="3998014" y="1391199"/>
              <a:ext cx="925591" cy="156443"/>
            </a:xfrm>
            <a:custGeom>
              <a:avLst/>
              <a:gdLst/>
              <a:ahLst/>
              <a:cxnLst/>
              <a:rect l="l" t="t" r="r" b="b"/>
              <a:pathLst>
                <a:path w="8289" h="1401" extrusionOk="0">
                  <a:moveTo>
                    <a:pt x="0" y="1401"/>
                  </a:moveTo>
                  <a:cubicBezTo>
                    <a:pt x="348" y="357"/>
                    <a:pt x="3783" y="785"/>
                    <a:pt x="5603" y="767"/>
                  </a:cubicBezTo>
                  <a:cubicBezTo>
                    <a:pt x="7423" y="741"/>
                    <a:pt x="8288" y="1151"/>
                    <a:pt x="8288" y="1151"/>
                  </a:cubicBezTo>
                  <a:lnTo>
                    <a:pt x="8190" y="580"/>
                  </a:lnTo>
                  <a:cubicBezTo>
                    <a:pt x="8190" y="580"/>
                    <a:pt x="4006" y="0"/>
                    <a:pt x="125" y="580"/>
                  </a:cubicBezTo>
                  <a:cubicBezTo>
                    <a:pt x="125" y="580"/>
                    <a:pt x="27" y="1106"/>
                    <a:pt x="0" y="140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22"/>
            <p:cNvSpPr/>
            <p:nvPr/>
          </p:nvSpPr>
          <p:spPr>
            <a:xfrm>
              <a:off x="4985263" y="1404152"/>
              <a:ext cx="427454" cy="207250"/>
            </a:xfrm>
            <a:custGeom>
              <a:avLst/>
              <a:gdLst/>
              <a:ahLst/>
              <a:cxnLst/>
              <a:rect l="l" t="t" r="r" b="b"/>
              <a:pathLst>
                <a:path w="3828" h="1856" extrusionOk="0">
                  <a:moveTo>
                    <a:pt x="3827" y="446"/>
                  </a:moveTo>
                  <a:cubicBezTo>
                    <a:pt x="643" y="625"/>
                    <a:pt x="36" y="1856"/>
                    <a:pt x="36" y="1856"/>
                  </a:cubicBezTo>
                  <a:cubicBezTo>
                    <a:pt x="36" y="1856"/>
                    <a:pt x="0" y="919"/>
                    <a:pt x="196" y="464"/>
                  </a:cubicBezTo>
                  <a:cubicBezTo>
                    <a:pt x="402" y="0"/>
                    <a:pt x="3827" y="446"/>
                    <a:pt x="3827" y="446"/>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22"/>
            <p:cNvSpPr/>
            <p:nvPr/>
          </p:nvSpPr>
          <p:spPr>
            <a:xfrm>
              <a:off x="2525683" y="1906989"/>
              <a:ext cx="972379" cy="222437"/>
            </a:xfrm>
            <a:custGeom>
              <a:avLst/>
              <a:gdLst/>
              <a:ahLst/>
              <a:cxnLst/>
              <a:rect l="l" t="t" r="r" b="b"/>
              <a:pathLst>
                <a:path w="8708" h="1992" extrusionOk="0">
                  <a:moveTo>
                    <a:pt x="4625" y="1"/>
                  </a:moveTo>
                  <a:cubicBezTo>
                    <a:pt x="2541" y="1"/>
                    <a:pt x="367" y="44"/>
                    <a:pt x="241" y="118"/>
                  </a:cubicBezTo>
                  <a:cubicBezTo>
                    <a:pt x="0" y="252"/>
                    <a:pt x="241" y="1992"/>
                    <a:pt x="241" y="1992"/>
                  </a:cubicBezTo>
                  <a:cubicBezTo>
                    <a:pt x="241" y="1992"/>
                    <a:pt x="98" y="502"/>
                    <a:pt x="4345" y="279"/>
                  </a:cubicBezTo>
                  <a:cubicBezTo>
                    <a:pt x="4611" y="265"/>
                    <a:pt x="4861" y="258"/>
                    <a:pt x="5096" y="258"/>
                  </a:cubicBezTo>
                  <a:cubicBezTo>
                    <a:pt x="8604" y="258"/>
                    <a:pt x="8636" y="1724"/>
                    <a:pt x="8636" y="1724"/>
                  </a:cubicBezTo>
                  <a:cubicBezTo>
                    <a:pt x="8636" y="1724"/>
                    <a:pt x="8707" y="279"/>
                    <a:pt x="8484" y="118"/>
                  </a:cubicBezTo>
                  <a:cubicBezTo>
                    <a:pt x="8377" y="37"/>
                    <a:pt x="6539" y="1"/>
                    <a:pt x="4625" y="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22"/>
            <p:cNvSpPr/>
            <p:nvPr/>
          </p:nvSpPr>
          <p:spPr>
            <a:xfrm>
              <a:off x="3564634" y="1862323"/>
              <a:ext cx="925591" cy="155549"/>
            </a:xfrm>
            <a:custGeom>
              <a:avLst/>
              <a:gdLst/>
              <a:ahLst/>
              <a:cxnLst/>
              <a:rect l="l" t="t" r="r" b="b"/>
              <a:pathLst>
                <a:path w="8289" h="1393" extrusionOk="0">
                  <a:moveTo>
                    <a:pt x="1" y="1393"/>
                  </a:moveTo>
                  <a:cubicBezTo>
                    <a:pt x="358" y="349"/>
                    <a:pt x="3783" y="777"/>
                    <a:pt x="5603" y="759"/>
                  </a:cubicBezTo>
                  <a:cubicBezTo>
                    <a:pt x="7423" y="741"/>
                    <a:pt x="8288" y="1143"/>
                    <a:pt x="8288" y="1143"/>
                  </a:cubicBezTo>
                  <a:lnTo>
                    <a:pt x="8190" y="572"/>
                  </a:lnTo>
                  <a:cubicBezTo>
                    <a:pt x="8190" y="572"/>
                    <a:pt x="4015" y="1"/>
                    <a:pt x="126" y="572"/>
                  </a:cubicBezTo>
                  <a:cubicBezTo>
                    <a:pt x="126" y="572"/>
                    <a:pt x="28" y="1098"/>
                    <a:pt x="1" y="139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22"/>
            <p:cNvSpPr/>
            <p:nvPr/>
          </p:nvSpPr>
          <p:spPr>
            <a:xfrm>
              <a:off x="4551883" y="1874271"/>
              <a:ext cx="427454" cy="207362"/>
            </a:xfrm>
            <a:custGeom>
              <a:avLst/>
              <a:gdLst/>
              <a:ahLst/>
              <a:cxnLst/>
              <a:rect l="l" t="t" r="r" b="b"/>
              <a:pathLst>
                <a:path w="3828" h="1857" extrusionOk="0">
                  <a:moveTo>
                    <a:pt x="3828" y="447"/>
                  </a:moveTo>
                  <a:cubicBezTo>
                    <a:pt x="643" y="634"/>
                    <a:pt x="36" y="1856"/>
                    <a:pt x="36" y="1856"/>
                  </a:cubicBezTo>
                  <a:cubicBezTo>
                    <a:pt x="36" y="1856"/>
                    <a:pt x="1" y="929"/>
                    <a:pt x="197" y="465"/>
                  </a:cubicBezTo>
                  <a:cubicBezTo>
                    <a:pt x="402" y="1"/>
                    <a:pt x="3828" y="447"/>
                    <a:pt x="3828" y="447"/>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22"/>
            <p:cNvSpPr/>
            <p:nvPr/>
          </p:nvSpPr>
          <p:spPr>
            <a:xfrm>
              <a:off x="1534414" y="1862323"/>
              <a:ext cx="925591" cy="155549"/>
            </a:xfrm>
            <a:custGeom>
              <a:avLst/>
              <a:gdLst/>
              <a:ahLst/>
              <a:cxnLst/>
              <a:rect l="l" t="t" r="r" b="b"/>
              <a:pathLst>
                <a:path w="8289" h="1393" extrusionOk="0">
                  <a:moveTo>
                    <a:pt x="1" y="1393"/>
                  </a:moveTo>
                  <a:cubicBezTo>
                    <a:pt x="358" y="349"/>
                    <a:pt x="3783" y="777"/>
                    <a:pt x="5603" y="759"/>
                  </a:cubicBezTo>
                  <a:cubicBezTo>
                    <a:pt x="7423" y="741"/>
                    <a:pt x="8288" y="1143"/>
                    <a:pt x="8288" y="1143"/>
                  </a:cubicBezTo>
                  <a:lnTo>
                    <a:pt x="8190" y="572"/>
                  </a:lnTo>
                  <a:cubicBezTo>
                    <a:pt x="8190" y="572"/>
                    <a:pt x="4015" y="1"/>
                    <a:pt x="135" y="572"/>
                  </a:cubicBezTo>
                  <a:cubicBezTo>
                    <a:pt x="135" y="572"/>
                    <a:pt x="27" y="1098"/>
                    <a:pt x="1" y="139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22"/>
            <p:cNvSpPr/>
            <p:nvPr/>
          </p:nvSpPr>
          <p:spPr>
            <a:xfrm>
              <a:off x="5675589" y="1481872"/>
              <a:ext cx="219310" cy="265986"/>
            </a:xfrm>
            <a:custGeom>
              <a:avLst/>
              <a:gdLst/>
              <a:ahLst/>
              <a:cxnLst/>
              <a:rect l="l" t="t" r="r" b="b"/>
              <a:pathLst>
                <a:path w="1964" h="2382" extrusionOk="0">
                  <a:moveTo>
                    <a:pt x="946" y="268"/>
                  </a:moveTo>
                  <a:cubicBezTo>
                    <a:pt x="696" y="241"/>
                    <a:pt x="447" y="384"/>
                    <a:pt x="295" y="580"/>
                  </a:cubicBezTo>
                  <a:cubicBezTo>
                    <a:pt x="143" y="785"/>
                    <a:pt x="81" y="1035"/>
                    <a:pt x="45" y="1276"/>
                  </a:cubicBezTo>
                  <a:cubicBezTo>
                    <a:pt x="18" y="1481"/>
                    <a:pt x="0" y="1686"/>
                    <a:pt x="63" y="1882"/>
                  </a:cubicBezTo>
                  <a:cubicBezTo>
                    <a:pt x="116" y="2070"/>
                    <a:pt x="259" y="2248"/>
                    <a:pt x="447" y="2311"/>
                  </a:cubicBezTo>
                  <a:cubicBezTo>
                    <a:pt x="670" y="2382"/>
                    <a:pt x="919" y="2293"/>
                    <a:pt x="1116" y="2168"/>
                  </a:cubicBezTo>
                  <a:cubicBezTo>
                    <a:pt x="1517" y="1918"/>
                    <a:pt x="1847" y="1525"/>
                    <a:pt x="1910" y="1062"/>
                  </a:cubicBezTo>
                  <a:cubicBezTo>
                    <a:pt x="1963" y="598"/>
                    <a:pt x="1669" y="80"/>
                    <a:pt x="1214"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22"/>
            <p:cNvSpPr/>
            <p:nvPr/>
          </p:nvSpPr>
          <p:spPr>
            <a:xfrm>
              <a:off x="5092799" y="1998891"/>
              <a:ext cx="219310" cy="266991"/>
            </a:xfrm>
            <a:custGeom>
              <a:avLst/>
              <a:gdLst/>
              <a:ahLst/>
              <a:cxnLst/>
              <a:rect l="l" t="t" r="r" b="b"/>
              <a:pathLst>
                <a:path w="1964" h="2391" extrusionOk="0">
                  <a:moveTo>
                    <a:pt x="946" y="268"/>
                  </a:moveTo>
                  <a:cubicBezTo>
                    <a:pt x="697" y="241"/>
                    <a:pt x="447" y="384"/>
                    <a:pt x="295" y="580"/>
                  </a:cubicBezTo>
                  <a:cubicBezTo>
                    <a:pt x="143" y="785"/>
                    <a:pt x="81" y="1035"/>
                    <a:pt x="45" y="1285"/>
                  </a:cubicBezTo>
                  <a:cubicBezTo>
                    <a:pt x="19" y="1481"/>
                    <a:pt x="1" y="1686"/>
                    <a:pt x="63" y="1882"/>
                  </a:cubicBezTo>
                  <a:cubicBezTo>
                    <a:pt x="117" y="2070"/>
                    <a:pt x="250" y="2248"/>
                    <a:pt x="447" y="2311"/>
                  </a:cubicBezTo>
                  <a:cubicBezTo>
                    <a:pt x="670" y="2391"/>
                    <a:pt x="911" y="2293"/>
                    <a:pt x="1116" y="2168"/>
                  </a:cubicBezTo>
                  <a:cubicBezTo>
                    <a:pt x="1517" y="1927"/>
                    <a:pt x="1847" y="1534"/>
                    <a:pt x="1910" y="1071"/>
                  </a:cubicBezTo>
                  <a:cubicBezTo>
                    <a:pt x="1963" y="598"/>
                    <a:pt x="1669" y="80"/>
                    <a:pt x="1214"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22"/>
            <p:cNvSpPr/>
            <p:nvPr/>
          </p:nvSpPr>
          <p:spPr>
            <a:xfrm>
              <a:off x="5589941" y="1533574"/>
              <a:ext cx="60857" cy="104742"/>
            </a:xfrm>
            <a:custGeom>
              <a:avLst/>
              <a:gdLst/>
              <a:ahLst/>
              <a:cxnLst/>
              <a:rect l="l" t="t" r="r" b="b"/>
              <a:pathLst>
                <a:path w="545" h="938" extrusionOk="0">
                  <a:moveTo>
                    <a:pt x="188" y="938"/>
                  </a:moveTo>
                  <a:cubicBezTo>
                    <a:pt x="0" y="688"/>
                    <a:pt x="18" y="304"/>
                    <a:pt x="241" y="81"/>
                  </a:cubicBezTo>
                  <a:cubicBezTo>
                    <a:pt x="286" y="37"/>
                    <a:pt x="348" y="1"/>
                    <a:pt x="411" y="28"/>
                  </a:cubicBezTo>
                  <a:cubicBezTo>
                    <a:pt x="437" y="46"/>
                    <a:pt x="455" y="90"/>
                    <a:pt x="464" y="126"/>
                  </a:cubicBezTo>
                  <a:cubicBezTo>
                    <a:pt x="544" y="393"/>
                    <a:pt x="446" y="697"/>
                    <a:pt x="223" y="866"/>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22"/>
            <p:cNvSpPr/>
            <p:nvPr/>
          </p:nvSpPr>
          <p:spPr>
            <a:xfrm>
              <a:off x="6061606" y="1455338"/>
              <a:ext cx="479266" cy="336893"/>
            </a:xfrm>
            <a:custGeom>
              <a:avLst/>
              <a:gdLst/>
              <a:ahLst/>
              <a:cxnLst/>
              <a:rect l="l" t="t" r="r" b="b"/>
              <a:pathLst>
                <a:path w="4292" h="3017" extrusionOk="0">
                  <a:moveTo>
                    <a:pt x="0" y="2258"/>
                  </a:moveTo>
                  <a:cubicBezTo>
                    <a:pt x="0" y="2508"/>
                    <a:pt x="36" y="2802"/>
                    <a:pt x="250" y="2936"/>
                  </a:cubicBezTo>
                  <a:cubicBezTo>
                    <a:pt x="375" y="3016"/>
                    <a:pt x="527" y="3016"/>
                    <a:pt x="678" y="3016"/>
                  </a:cubicBezTo>
                  <a:cubicBezTo>
                    <a:pt x="1704" y="2980"/>
                    <a:pt x="2721" y="2713"/>
                    <a:pt x="3622" y="2231"/>
                  </a:cubicBezTo>
                  <a:cubicBezTo>
                    <a:pt x="3783" y="2142"/>
                    <a:pt x="3943" y="2044"/>
                    <a:pt x="4050" y="1901"/>
                  </a:cubicBezTo>
                  <a:cubicBezTo>
                    <a:pt x="4291" y="1580"/>
                    <a:pt x="4175" y="1080"/>
                    <a:pt x="3890" y="795"/>
                  </a:cubicBezTo>
                  <a:cubicBezTo>
                    <a:pt x="3604" y="500"/>
                    <a:pt x="3203" y="375"/>
                    <a:pt x="2801" y="286"/>
                  </a:cubicBezTo>
                  <a:cubicBezTo>
                    <a:pt x="2382" y="188"/>
                    <a:pt x="1963" y="126"/>
                    <a:pt x="1526" y="99"/>
                  </a:cubicBezTo>
                  <a:cubicBezTo>
                    <a:pt x="72" y="1"/>
                    <a:pt x="0" y="1027"/>
                    <a:pt x="0" y="225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22"/>
            <p:cNvSpPr/>
            <p:nvPr/>
          </p:nvSpPr>
          <p:spPr>
            <a:xfrm>
              <a:off x="6556205" y="1598900"/>
              <a:ext cx="247226" cy="172411"/>
            </a:xfrm>
            <a:custGeom>
              <a:avLst/>
              <a:gdLst/>
              <a:ahLst/>
              <a:cxnLst/>
              <a:rect l="l" t="t" r="r" b="b"/>
              <a:pathLst>
                <a:path w="2214" h="1544" extrusionOk="0">
                  <a:moveTo>
                    <a:pt x="1143" y="134"/>
                  </a:moveTo>
                  <a:cubicBezTo>
                    <a:pt x="1277" y="62"/>
                    <a:pt x="1428" y="0"/>
                    <a:pt x="1589" y="0"/>
                  </a:cubicBezTo>
                  <a:cubicBezTo>
                    <a:pt x="1963" y="9"/>
                    <a:pt x="2213" y="473"/>
                    <a:pt x="2106" y="830"/>
                  </a:cubicBezTo>
                  <a:cubicBezTo>
                    <a:pt x="1990" y="1187"/>
                    <a:pt x="1616" y="1418"/>
                    <a:pt x="1250" y="1481"/>
                  </a:cubicBezTo>
                  <a:cubicBezTo>
                    <a:pt x="929" y="1526"/>
                    <a:pt x="126" y="1543"/>
                    <a:pt x="63" y="1124"/>
                  </a:cubicBezTo>
                  <a:cubicBezTo>
                    <a:pt x="1" y="723"/>
                    <a:pt x="866" y="268"/>
                    <a:pt x="1143" y="13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22"/>
            <p:cNvSpPr/>
            <p:nvPr/>
          </p:nvSpPr>
          <p:spPr>
            <a:xfrm>
              <a:off x="6688745" y="2045680"/>
              <a:ext cx="248120" cy="172411"/>
            </a:xfrm>
            <a:custGeom>
              <a:avLst/>
              <a:gdLst/>
              <a:ahLst/>
              <a:cxnLst/>
              <a:rect l="l" t="t" r="r" b="b"/>
              <a:pathLst>
                <a:path w="2222" h="1544" extrusionOk="0">
                  <a:moveTo>
                    <a:pt x="1142" y="134"/>
                  </a:moveTo>
                  <a:cubicBezTo>
                    <a:pt x="1285" y="63"/>
                    <a:pt x="1428" y="0"/>
                    <a:pt x="1588" y="0"/>
                  </a:cubicBezTo>
                  <a:cubicBezTo>
                    <a:pt x="1963" y="9"/>
                    <a:pt x="2222" y="473"/>
                    <a:pt x="2106" y="830"/>
                  </a:cubicBezTo>
                  <a:cubicBezTo>
                    <a:pt x="1990" y="1187"/>
                    <a:pt x="1624" y="1419"/>
                    <a:pt x="1249" y="1481"/>
                  </a:cubicBezTo>
                  <a:cubicBezTo>
                    <a:pt x="928" y="1526"/>
                    <a:pt x="134" y="1544"/>
                    <a:pt x="63" y="1124"/>
                  </a:cubicBezTo>
                  <a:cubicBezTo>
                    <a:pt x="0" y="723"/>
                    <a:pt x="874" y="268"/>
                    <a:pt x="1142" y="13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22"/>
            <p:cNvSpPr/>
            <p:nvPr/>
          </p:nvSpPr>
          <p:spPr>
            <a:xfrm>
              <a:off x="4512018" y="945870"/>
              <a:ext cx="455370" cy="400542"/>
            </a:xfrm>
            <a:custGeom>
              <a:avLst/>
              <a:gdLst/>
              <a:ahLst/>
              <a:cxnLst/>
              <a:rect l="l" t="t" r="r" b="b"/>
              <a:pathLst>
                <a:path w="4078" h="3587" extrusionOk="0">
                  <a:moveTo>
                    <a:pt x="2383" y="3043"/>
                  </a:moveTo>
                  <a:cubicBezTo>
                    <a:pt x="4078" y="2142"/>
                    <a:pt x="2347" y="1"/>
                    <a:pt x="875" y="919"/>
                  </a:cubicBezTo>
                  <a:cubicBezTo>
                    <a:pt x="331" y="1267"/>
                    <a:pt x="1" y="1936"/>
                    <a:pt x="143" y="2579"/>
                  </a:cubicBezTo>
                  <a:cubicBezTo>
                    <a:pt x="366" y="3587"/>
                    <a:pt x="1651" y="3435"/>
                    <a:pt x="2383" y="3043"/>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22"/>
            <p:cNvSpPr/>
            <p:nvPr/>
          </p:nvSpPr>
          <p:spPr>
            <a:xfrm>
              <a:off x="3691153" y="1904198"/>
              <a:ext cx="455370" cy="400542"/>
            </a:xfrm>
            <a:custGeom>
              <a:avLst/>
              <a:gdLst/>
              <a:ahLst/>
              <a:cxnLst/>
              <a:rect l="l" t="t" r="r" b="b"/>
              <a:pathLst>
                <a:path w="4078" h="3587" extrusionOk="0">
                  <a:moveTo>
                    <a:pt x="2383" y="3043"/>
                  </a:moveTo>
                  <a:cubicBezTo>
                    <a:pt x="4078" y="2142"/>
                    <a:pt x="2347" y="1"/>
                    <a:pt x="875" y="919"/>
                  </a:cubicBezTo>
                  <a:cubicBezTo>
                    <a:pt x="331" y="1267"/>
                    <a:pt x="1" y="1927"/>
                    <a:pt x="143" y="2579"/>
                  </a:cubicBezTo>
                  <a:cubicBezTo>
                    <a:pt x="367" y="3587"/>
                    <a:pt x="1651" y="3435"/>
                    <a:pt x="2383" y="3043"/>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22"/>
            <p:cNvSpPr/>
            <p:nvPr/>
          </p:nvSpPr>
          <p:spPr>
            <a:xfrm>
              <a:off x="4874601" y="1143074"/>
              <a:ext cx="107757" cy="121715"/>
            </a:xfrm>
            <a:custGeom>
              <a:avLst/>
              <a:gdLst/>
              <a:ahLst/>
              <a:cxnLst/>
              <a:rect l="l" t="t" r="r" b="b"/>
              <a:pathLst>
                <a:path w="965" h="1090" extrusionOk="0">
                  <a:moveTo>
                    <a:pt x="54" y="1009"/>
                  </a:moveTo>
                  <a:cubicBezTo>
                    <a:pt x="1" y="643"/>
                    <a:pt x="188" y="260"/>
                    <a:pt x="509" y="81"/>
                  </a:cubicBezTo>
                  <a:cubicBezTo>
                    <a:pt x="590" y="37"/>
                    <a:pt x="697" y="1"/>
                    <a:pt x="786" y="37"/>
                  </a:cubicBezTo>
                  <a:cubicBezTo>
                    <a:pt x="956" y="99"/>
                    <a:pt x="964" y="340"/>
                    <a:pt x="902" y="518"/>
                  </a:cubicBezTo>
                  <a:cubicBezTo>
                    <a:pt x="786" y="786"/>
                    <a:pt x="545" y="1009"/>
                    <a:pt x="269" y="1089"/>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22"/>
            <p:cNvSpPr/>
            <p:nvPr/>
          </p:nvSpPr>
          <p:spPr>
            <a:xfrm>
              <a:off x="3038682" y="595235"/>
              <a:ext cx="108650" cy="122608"/>
            </a:xfrm>
            <a:custGeom>
              <a:avLst/>
              <a:gdLst/>
              <a:ahLst/>
              <a:cxnLst/>
              <a:rect l="l" t="t" r="r" b="b"/>
              <a:pathLst>
                <a:path w="973" h="1098" extrusionOk="0">
                  <a:moveTo>
                    <a:pt x="54" y="1008"/>
                  </a:moveTo>
                  <a:cubicBezTo>
                    <a:pt x="0" y="652"/>
                    <a:pt x="188" y="259"/>
                    <a:pt x="509" y="90"/>
                  </a:cubicBezTo>
                  <a:cubicBezTo>
                    <a:pt x="598" y="36"/>
                    <a:pt x="696" y="0"/>
                    <a:pt x="786" y="36"/>
                  </a:cubicBezTo>
                  <a:cubicBezTo>
                    <a:pt x="964" y="98"/>
                    <a:pt x="973" y="348"/>
                    <a:pt x="901" y="518"/>
                  </a:cubicBezTo>
                  <a:cubicBezTo>
                    <a:pt x="786" y="794"/>
                    <a:pt x="554" y="1008"/>
                    <a:pt x="268" y="109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22"/>
            <p:cNvSpPr/>
            <p:nvPr/>
          </p:nvSpPr>
          <p:spPr>
            <a:xfrm>
              <a:off x="1122027" y="2099504"/>
              <a:ext cx="108650" cy="122608"/>
            </a:xfrm>
            <a:custGeom>
              <a:avLst/>
              <a:gdLst/>
              <a:ahLst/>
              <a:cxnLst/>
              <a:rect l="l" t="t" r="r" b="b"/>
              <a:pathLst>
                <a:path w="973" h="1098" extrusionOk="0">
                  <a:moveTo>
                    <a:pt x="54" y="1008"/>
                  </a:moveTo>
                  <a:cubicBezTo>
                    <a:pt x="0" y="651"/>
                    <a:pt x="188" y="259"/>
                    <a:pt x="509" y="89"/>
                  </a:cubicBezTo>
                  <a:cubicBezTo>
                    <a:pt x="598" y="36"/>
                    <a:pt x="696" y="0"/>
                    <a:pt x="785" y="36"/>
                  </a:cubicBezTo>
                  <a:cubicBezTo>
                    <a:pt x="964" y="98"/>
                    <a:pt x="973" y="348"/>
                    <a:pt x="901" y="517"/>
                  </a:cubicBezTo>
                  <a:cubicBezTo>
                    <a:pt x="794" y="794"/>
                    <a:pt x="553" y="1008"/>
                    <a:pt x="268" y="1097"/>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22"/>
            <p:cNvSpPr/>
            <p:nvPr/>
          </p:nvSpPr>
          <p:spPr>
            <a:xfrm>
              <a:off x="4106555" y="1979908"/>
              <a:ext cx="108762" cy="121603"/>
            </a:xfrm>
            <a:custGeom>
              <a:avLst/>
              <a:gdLst/>
              <a:ahLst/>
              <a:cxnLst/>
              <a:rect l="l" t="t" r="r" b="b"/>
              <a:pathLst>
                <a:path w="974" h="1089" extrusionOk="0">
                  <a:moveTo>
                    <a:pt x="54" y="1000"/>
                  </a:moveTo>
                  <a:cubicBezTo>
                    <a:pt x="1" y="643"/>
                    <a:pt x="197" y="250"/>
                    <a:pt x="509" y="81"/>
                  </a:cubicBezTo>
                  <a:cubicBezTo>
                    <a:pt x="599" y="27"/>
                    <a:pt x="697" y="1"/>
                    <a:pt x="795" y="27"/>
                  </a:cubicBezTo>
                  <a:cubicBezTo>
                    <a:pt x="964" y="90"/>
                    <a:pt x="973" y="340"/>
                    <a:pt x="902" y="509"/>
                  </a:cubicBezTo>
                  <a:cubicBezTo>
                    <a:pt x="795" y="786"/>
                    <a:pt x="554" y="1000"/>
                    <a:pt x="268" y="1089"/>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22"/>
            <p:cNvSpPr/>
            <p:nvPr/>
          </p:nvSpPr>
          <p:spPr>
            <a:xfrm>
              <a:off x="4117498" y="1495719"/>
              <a:ext cx="451462" cy="274138"/>
            </a:xfrm>
            <a:custGeom>
              <a:avLst/>
              <a:gdLst/>
              <a:ahLst/>
              <a:cxnLst/>
              <a:rect l="l" t="t" r="r" b="b"/>
              <a:pathLst>
                <a:path w="4043" h="2455" extrusionOk="0">
                  <a:moveTo>
                    <a:pt x="1437" y="2418"/>
                  </a:moveTo>
                  <a:cubicBezTo>
                    <a:pt x="1848" y="2454"/>
                    <a:pt x="2285" y="2418"/>
                    <a:pt x="2642" y="2213"/>
                  </a:cubicBezTo>
                  <a:cubicBezTo>
                    <a:pt x="4042" y="1393"/>
                    <a:pt x="2517" y="1"/>
                    <a:pt x="1384" y="224"/>
                  </a:cubicBezTo>
                  <a:cubicBezTo>
                    <a:pt x="117" y="474"/>
                    <a:pt x="1" y="2311"/>
                    <a:pt x="1437"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22"/>
            <p:cNvSpPr/>
            <p:nvPr/>
          </p:nvSpPr>
          <p:spPr>
            <a:xfrm>
              <a:off x="1456694" y="1982923"/>
              <a:ext cx="1078014" cy="274026"/>
            </a:xfrm>
            <a:custGeom>
              <a:avLst/>
              <a:gdLst/>
              <a:ahLst/>
              <a:cxnLst/>
              <a:rect l="l" t="t" r="r" b="b"/>
              <a:pathLst>
                <a:path w="9654" h="2454" extrusionOk="0">
                  <a:moveTo>
                    <a:pt x="3427" y="2418"/>
                  </a:moveTo>
                  <a:cubicBezTo>
                    <a:pt x="4417" y="2454"/>
                    <a:pt x="5452" y="2418"/>
                    <a:pt x="6299" y="2204"/>
                  </a:cubicBezTo>
                  <a:cubicBezTo>
                    <a:pt x="9653" y="1392"/>
                    <a:pt x="6005" y="0"/>
                    <a:pt x="3302" y="223"/>
                  </a:cubicBezTo>
                  <a:cubicBezTo>
                    <a:pt x="260" y="473"/>
                    <a:pt x="1" y="2311"/>
                    <a:pt x="3427"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22"/>
            <p:cNvSpPr/>
            <p:nvPr/>
          </p:nvSpPr>
          <p:spPr>
            <a:xfrm>
              <a:off x="2929137" y="2015753"/>
              <a:ext cx="451350" cy="273133"/>
            </a:xfrm>
            <a:custGeom>
              <a:avLst/>
              <a:gdLst/>
              <a:ahLst/>
              <a:cxnLst/>
              <a:rect l="l" t="t" r="r" b="b"/>
              <a:pathLst>
                <a:path w="4042" h="2446" extrusionOk="0">
                  <a:moveTo>
                    <a:pt x="1436" y="2418"/>
                  </a:moveTo>
                  <a:cubicBezTo>
                    <a:pt x="1847" y="2445"/>
                    <a:pt x="2284" y="2409"/>
                    <a:pt x="2641" y="2204"/>
                  </a:cubicBezTo>
                  <a:cubicBezTo>
                    <a:pt x="4041" y="1392"/>
                    <a:pt x="2516" y="1"/>
                    <a:pt x="1383" y="215"/>
                  </a:cubicBezTo>
                  <a:cubicBezTo>
                    <a:pt x="116" y="465"/>
                    <a:pt x="0" y="2302"/>
                    <a:pt x="1436"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22"/>
            <p:cNvSpPr/>
            <p:nvPr/>
          </p:nvSpPr>
          <p:spPr>
            <a:xfrm>
              <a:off x="4503085" y="1612300"/>
              <a:ext cx="73811" cy="112670"/>
            </a:xfrm>
            <a:custGeom>
              <a:avLst/>
              <a:gdLst/>
              <a:ahLst/>
              <a:cxnLst/>
              <a:rect l="l" t="t" r="r" b="b"/>
              <a:pathLst>
                <a:path w="661" h="1009" extrusionOk="0">
                  <a:moveTo>
                    <a:pt x="0" y="884"/>
                  </a:moveTo>
                  <a:cubicBezTo>
                    <a:pt x="54" y="696"/>
                    <a:pt x="36" y="491"/>
                    <a:pt x="107" y="313"/>
                  </a:cubicBezTo>
                  <a:cubicBezTo>
                    <a:pt x="188" y="134"/>
                    <a:pt x="438" y="1"/>
                    <a:pt x="580" y="134"/>
                  </a:cubicBezTo>
                  <a:cubicBezTo>
                    <a:pt x="661" y="215"/>
                    <a:pt x="661" y="340"/>
                    <a:pt x="661" y="447"/>
                  </a:cubicBezTo>
                  <a:cubicBezTo>
                    <a:pt x="652" y="572"/>
                    <a:pt x="643" y="705"/>
                    <a:pt x="580" y="812"/>
                  </a:cubicBezTo>
                  <a:cubicBezTo>
                    <a:pt x="518" y="928"/>
                    <a:pt x="402" y="1009"/>
                    <a:pt x="277" y="99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22"/>
            <p:cNvSpPr/>
            <p:nvPr/>
          </p:nvSpPr>
          <p:spPr>
            <a:xfrm>
              <a:off x="5283079" y="1077414"/>
              <a:ext cx="131653" cy="251135"/>
            </a:xfrm>
            <a:custGeom>
              <a:avLst/>
              <a:gdLst/>
              <a:ahLst/>
              <a:cxnLst/>
              <a:rect l="l" t="t" r="r" b="b"/>
              <a:pathLst>
                <a:path w="1179" h="2249" extrusionOk="0">
                  <a:moveTo>
                    <a:pt x="527" y="223"/>
                  </a:moveTo>
                  <a:cubicBezTo>
                    <a:pt x="170" y="678"/>
                    <a:pt x="1" y="1276"/>
                    <a:pt x="45" y="1847"/>
                  </a:cubicBezTo>
                  <a:cubicBezTo>
                    <a:pt x="63" y="2016"/>
                    <a:pt x="134" y="2212"/>
                    <a:pt x="295" y="2239"/>
                  </a:cubicBezTo>
                  <a:cubicBezTo>
                    <a:pt x="384" y="2248"/>
                    <a:pt x="473" y="2204"/>
                    <a:pt x="554" y="2150"/>
                  </a:cubicBezTo>
                  <a:cubicBezTo>
                    <a:pt x="875" y="1909"/>
                    <a:pt x="1098" y="1526"/>
                    <a:pt x="1142" y="1124"/>
                  </a:cubicBezTo>
                  <a:cubicBezTo>
                    <a:pt x="1178" y="723"/>
                    <a:pt x="1044" y="303"/>
                    <a:pt x="768"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22"/>
            <p:cNvSpPr/>
            <p:nvPr/>
          </p:nvSpPr>
          <p:spPr>
            <a:xfrm>
              <a:off x="5283079" y="2004810"/>
              <a:ext cx="131653" cy="251135"/>
            </a:xfrm>
            <a:custGeom>
              <a:avLst/>
              <a:gdLst/>
              <a:ahLst/>
              <a:cxnLst/>
              <a:rect l="l" t="t" r="r" b="b"/>
              <a:pathLst>
                <a:path w="1179" h="2249" extrusionOk="0">
                  <a:moveTo>
                    <a:pt x="527" y="224"/>
                  </a:moveTo>
                  <a:cubicBezTo>
                    <a:pt x="170" y="679"/>
                    <a:pt x="1" y="1267"/>
                    <a:pt x="45" y="1847"/>
                  </a:cubicBezTo>
                  <a:cubicBezTo>
                    <a:pt x="63" y="2008"/>
                    <a:pt x="134" y="2213"/>
                    <a:pt x="295" y="2240"/>
                  </a:cubicBezTo>
                  <a:cubicBezTo>
                    <a:pt x="384" y="2249"/>
                    <a:pt x="473" y="2195"/>
                    <a:pt x="554" y="2142"/>
                  </a:cubicBezTo>
                  <a:cubicBezTo>
                    <a:pt x="875" y="1910"/>
                    <a:pt x="1098" y="1526"/>
                    <a:pt x="1142" y="1116"/>
                  </a:cubicBezTo>
                  <a:cubicBezTo>
                    <a:pt x="1178" y="714"/>
                    <a:pt x="1044" y="295"/>
                    <a:pt x="768"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22"/>
            <p:cNvSpPr/>
            <p:nvPr/>
          </p:nvSpPr>
          <p:spPr>
            <a:xfrm>
              <a:off x="4215207" y="1076409"/>
              <a:ext cx="198317" cy="267996"/>
            </a:xfrm>
            <a:custGeom>
              <a:avLst/>
              <a:gdLst/>
              <a:ahLst/>
              <a:cxnLst/>
              <a:rect l="l" t="t" r="r" b="b"/>
              <a:pathLst>
                <a:path w="1776" h="2400" extrusionOk="0">
                  <a:moveTo>
                    <a:pt x="188" y="1909"/>
                  </a:moveTo>
                  <a:cubicBezTo>
                    <a:pt x="268" y="2141"/>
                    <a:pt x="464" y="2355"/>
                    <a:pt x="714" y="2373"/>
                  </a:cubicBezTo>
                  <a:cubicBezTo>
                    <a:pt x="1071" y="2400"/>
                    <a:pt x="1329" y="2043"/>
                    <a:pt x="1463" y="1704"/>
                  </a:cubicBezTo>
                  <a:cubicBezTo>
                    <a:pt x="1677" y="1142"/>
                    <a:pt x="1776" y="63"/>
                    <a:pt x="901" y="27"/>
                  </a:cubicBezTo>
                  <a:cubicBezTo>
                    <a:pt x="81" y="0"/>
                    <a:pt x="0" y="1347"/>
                    <a:pt x="188" y="1909"/>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22"/>
            <p:cNvSpPr/>
            <p:nvPr/>
          </p:nvSpPr>
          <p:spPr>
            <a:xfrm>
              <a:off x="3717060" y="595235"/>
              <a:ext cx="198317" cy="268108"/>
            </a:xfrm>
            <a:custGeom>
              <a:avLst/>
              <a:gdLst/>
              <a:ahLst/>
              <a:cxnLst/>
              <a:rect l="l" t="t" r="r" b="b"/>
              <a:pathLst>
                <a:path w="1776" h="2401" extrusionOk="0">
                  <a:moveTo>
                    <a:pt x="188" y="1900"/>
                  </a:moveTo>
                  <a:cubicBezTo>
                    <a:pt x="268" y="2141"/>
                    <a:pt x="474" y="2355"/>
                    <a:pt x="714" y="2373"/>
                  </a:cubicBezTo>
                  <a:cubicBezTo>
                    <a:pt x="1071" y="2400"/>
                    <a:pt x="1339" y="2034"/>
                    <a:pt x="1464" y="1704"/>
                  </a:cubicBezTo>
                  <a:cubicBezTo>
                    <a:pt x="1687" y="1142"/>
                    <a:pt x="1776" y="54"/>
                    <a:pt x="902" y="27"/>
                  </a:cubicBezTo>
                  <a:cubicBezTo>
                    <a:pt x="81" y="0"/>
                    <a:pt x="1" y="1347"/>
                    <a:pt x="188" y="190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22"/>
            <p:cNvSpPr/>
            <p:nvPr/>
          </p:nvSpPr>
          <p:spPr>
            <a:xfrm>
              <a:off x="3251855" y="1013652"/>
              <a:ext cx="723366" cy="439402"/>
            </a:xfrm>
            <a:custGeom>
              <a:avLst/>
              <a:gdLst/>
              <a:ahLst/>
              <a:cxnLst/>
              <a:rect l="l" t="t" r="r" b="b"/>
              <a:pathLst>
                <a:path w="6478" h="3935" extrusionOk="0">
                  <a:moveTo>
                    <a:pt x="4149" y="330"/>
                  </a:moveTo>
                  <a:cubicBezTo>
                    <a:pt x="4515" y="143"/>
                    <a:pt x="4952" y="0"/>
                    <a:pt x="5335" y="143"/>
                  </a:cubicBezTo>
                  <a:cubicBezTo>
                    <a:pt x="5630" y="250"/>
                    <a:pt x="5844" y="491"/>
                    <a:pt x="6031" y="741"/>
                  </a:cubicBezTo>
                  <a:cubicBezTo>
                    <a:pt x="6263" y="1035"/>
                    <a:pt x="6477" y="1374"/>
                    <a:pt x="6450" y="1749"/>
                  </a:cubicBezTo>
                  <a:cubicBezTo>
                    <a:pt x="6290" y="3934"/>
                    <a:pt x="1" y="2427"/>
                    <a:pt x="4149" y="33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22"/>
            <p:cNvSpPr/>
            <p:nvPr/>
          </p:nvSpPr>
          <p:spPr>
            <a:xfrm>
              <a:off x="3025729" y="1441002"/>
              <a:ext cx="738217" cy="362688"/>
            </a:xfrm>
            <a:custGeom>
              <a:avLst/>
              <a:gdLst/>
              <a:ahLst/>
              <a:cxnLst/>
              <a:rect l="l" t="t" r="r" b="b"/>
              <a:pathLst>
                <a:path w="6611" h="3248" extrusionOk="0">
                  <a:moveTo>
                    <a:pt x="4586" y="2543"/>
                  </a:moveTo>
                  <a:cubicBezTo>
                    <a:pt x="4791" y="2462"/>
                    <a:pt x="4978" y="2346"/>
                    <a:pt x="5077" y="2150"/>
                  </a:cubicBezTo>
                  <a:cubicBezTo>
                    <a:pt x="5264" y="1758"/>
                    <a:pt x="4961" y="1294"/>
                    <a:pt x="4604" y="1035"/>
                  </a:cubicBezTo>
                  <a:cubicBezTo>
                    <a:pt x="3230" y="0"/>
                    <a:pt x="63" y="491"/>
                    <a:pt x="0" y="2578"/>
                  </a:cubicBezTo>
                  <a:cubicBezTo>
                    <a:pt x="0" y="2721"/>
                    <a:pt x="9" y="2882"/>
                    <a:pt x="99" y="2998"/>
                  </a:cubicBezTo>
                  <a:cubicBezTo>
                    <a:pt x="259" y="3230"/>
                    <a:pt x="580" y="3247"/>
                    <a:pt x="848" y="3230"/>
                  </a:cubicBezTo>
                  <a:cubicBezTo>
                    <a:pt x="1927" y="3176"/>
                    <a:pt x="2944" y="2944"/>
                    <a:pt x="3988" y="2730"/>
                  </a:cubicBezTo>
                  <a:cubicBezTo>
                    <a:pt x="4782" y="2569"/>
                    <a:pt x="5469" y="2230"/>
                    <a:pt x="6245" y="2061"/>
                  </a:cubicBezTo>
                  <a:cubicBezTo>
                    <a:pt x="6397" y="2025"/>
                    <a:pt x="6611" y="2061"/>
                    <a:pt x="6593" y="2213"/>
                  </a:cubicBezTo>
                  <a:cubicBezTo>
                    <a:pt x="6004" y="2489"/>
                    <a:pt x="5380" y="2685"/>
                    <a:pt x="4729" y="278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22"/>
            <p:cNvSpPr/>
            <p:nvPr/>
          </p:nvSpPr>
          <p:spPr>
            <a:xfrm>
              <a:off x="3218019" y="1051507"/>
              <a:ext cx="191394" cy="244100"/>
            </a:xfrm>
            <a:custGeom>
              <a:avLst/>
              <a:gdLst/>
              <a:ahLst/>
              <a:cxnLst/>
              <a:rect l="l" t="t" r="r" b="b"/>
              <a:pathLst>
                <a:path w="1714" h="2186" extrusionOk="0">
                  <a:moveTo>
                    <a:pt x="562" y="357"/>
                  </a:moveTo>
                  <a:cubicBezTo>
                    <a:pt x="241" y="553"/>
                    <a:pt x="27" y="919"/>
                    <a:pt x="18" y="1303"/>
                  </a:cubicBezTo>
                  <a:cubicBezTo>
                    <a:pt x="0" y="1686"/>
                    <a:pt x="259" y="2105"/>
                    <a:pt x="643" y="2150"/>
                  </a:cubicBezTo>
                  <a:cubicBezTo>
                    <a:pt x="928" y="2186"/>
                    <a:pt x="1196" y="1998"/>
                    <a:pt x="1374" y="1775"/>
                  </a:cubicBezTo>
                  <a:cubicBezTo>
                    <a:pt x="1597" y="1490"/>
                    <a:pt x="1713" y="1106"/>
                    <a:pt x="1642" y="750"/>
                  </a:cubicBezTo>
                  <a:cubicBezTo>
                    <a:pt x="1561" y="402"/>
                    <a:pt x="1294" y="80"/>
                    <a:pt x="937"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22"/>
            <p:cNvSpPr/>
            <p:nvPr/>
          </p:nvSpPr>
          <p:spPr>
            <a:xfrm>
              <a:off x="2505695" y="1077414"/>
              <a:ext cx="425444" cy="289994"/>
            </a:xfrm>
            <a:custGeom>
              <a:avLst/>
              <a:gdLst/>
              <a:ahLst/>
              <a:cxnLst/>
              <a:rect l="l" t="t" r="r" b="b"/>
              <a:pathLst>
                <a:path w="3810" h="2597" extrusionOk="0">
                  <a:moveTo>
                    <a:pt x="2606" y="71"/>
                  </a:moveTo>
                  <a:cubicBezTo>
                    <a:pt x="2954" y="0"/>
                    <a:pt x="3364" y="9"/>
                    <a:pt x="3605" y="268"/>
                  </a:cubicBezTo>
                  <a:cubicBezTo>
                    <a:pt x="3765" y="437"/>
                    <a:pt x="3810" y="696"/>
                    <a:pt x="3783" y="937"/>
                  </a:cubicBezTo>
                  <a:cubicBezTo>
                    <a:pt x="3658" y="2025"/>
                    <a:pt x="2222" y="2596"/>
                    <a:pt x="1312" y="2061"/>
                  </a:cubicBezTo>
                  <a:cubicBezTo>
                    <a:pt x="1" y="1276"/>
                    <a:pt x="1812" y="250"/>
                    <a:pt x="2606" y="7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22"/>
            <p:cNvSpPr/>
            <p:nvPr/>
          </p:nvSpPr>
          <p:spPr>
            <a:xfrm>
              <a:off x="3012775" y="594230"/>
              <a:ext cx="425444" cy="289994"/>
            </a:xfrm>
            <a:custGeom>
              <a:avLst/>
              <a:gdLst/>
              <a:ahLst/>
              <a:cxnLst/>
              <a:rect l="l" t="t" r="r" b="b"/>
              <a:pathLst>
                <a:path w="3810" h="2597" extrusionOk="0">
                  <a:moveTo>
                    <a:pt x="2605" y="72"/>
                  </a:moveTo>
                  <a:cubicBezTo>
                    <a:pt x="2953" y="0"/>
                    <a:pt x="3364" y="9"/>
                    <a:pt x="3596" y="268"/>
                  </a:cubicBezTo>
                  <a:cubicBezTo>
                    <a:pt x="3765" y="438"/>
                    <a:pt x="3810" y="696"/>
                    <a:pt x="3783" y="937"/>
                  </a:cubicBezTo>
                  <a:cubicBezTo>
                    <a:pt x="3658" y="2025"/>
                    <a:pt x="2222" y="2596"/>
                    <a:pt x="1312" y="2061"/>
                  </a:cubicBezTo>
                  <a:cubicBezTo>
                    <a:pt x="1" y="1276"/>
                    <a:pt x="1811" y="250"/>
                    <a:pt x="2605" y="72"/>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22"/>
            <p:cNvSpPr/>
            <p:nvPr/>
          </p:nvSpPr>
          <p:spPr>
            <a:xfrm>
              <a:off x="1982758" y="1508673"/>
              <a:ext cx="123613" cy="167498"/>
            </a:xfrm>
            <a:custGeom>
              <a:avLst/>
              <a:gdLst/>
              <a:ahLst/>
              <a:cxnLst/>
              <a:rect l="l" t="t" r="r" b="b"/>
              <a:pathLst>
                <a:path w="1107" h="1500" extrusionOk="0">
                  <a:moveTo>
                    <a:pt x="509" y="179"/>
                  </a:moveTo>
                  <a:cubicBezTo>
                    <a:pt x="188" y="411"/>
                    <a:pt x="0" y="822"/>
                    <a:pt x="36" y="1214"/>
                  </a:cubicBezTo>
                  <a:cubicBezTo>
                    <a:pt x="45" y="1339"/>
                    <a:pt x="107" y="1482"/>
                    <a:pt x="223" y="1491"/>
                  </a:cubicBezTo>
                  <a:cubicBezTo>
                    <a:pt x="277" y="1500"/>
                    <a:pt x="330" y="1473"/>
                    <a:pt x="375" y="1446"/>
                  </a:cubicBezTo>
                  <a:cubicBezTo>
                    <a:pt x="866" y="1170"/>
                    <a:pt x="1106" y="536"/>
                    <a:pt x="946"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22"/>
            <p:cNvSpPr/>
            <p:nvPr/>
          </p:nvSpPr>
          <p:spPr>
            <a:xfrm>
              <a:off x="2486823" y="1561491"/>
              <a:ext cx="339797" cy="247226"/>
            </a:xfrm>
            <a:custGeom>
              <a:avLst/>
              <a:gdLst/>
              <a:ahLst/>
              <a:cxnLst/>
              <a:rect l="l" t="t" r="r" b="b"/>
              <a:pathLst>
                <a:path w="3043" h="2214" extrusionOk="0">
                  <a:moveTo>
                    <a:pt x="1945" y="143"/>
                  </a:moveTo>
                  <a:cubicBezTo>
                    <a:pt x="2114" y="63"/>
                    <a:pt x="2302" y="1"/>
                    <a:pt x="2480" y="27"/>
                  </a:cubicBezTo>
                  <a:cubicBezTo>
                    <a:pt x="2543" y="36"/>
                    <a:pt x="2605" y="63"/>
                    <a:pt x="2659" y="90"/>
                  </a:cubicBezTo>
                  <a:cubicBezTo>
                    <a:pt x="2900" y="224"/>
                    <a:pt x="3042" y="518"/>
                    <a:pt x="3007" y="795"/>
                  </a:cubicBezTo>
                  <a:cubicBezTo>
                    <a:pt x="2837" y="2213"/>
                    <a:pt x="0" y="1071"/>
                    <a:pt x="1945" y="143"/>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22"/>
            <p:cNvSpPr/>
            <p:nvPr/>
          </p:nvSpPr>
          <p:spPr>
            <a:xfrm>
              <a:off x="1721680" y="1626258"/>
              <a:ext cx="116690" cy="149519"/>
            </a:xfrm>
            <a:custGeom>
              <a:avLst/>
              <a:gdLst/>
              <a:ahLst/>
              <a:cxnLst/>
              <a:rect l="l" t="t" r="r" b="b"/>
              <a:pathLst>
                <a:path w="1045" h="1339" extrusionOk="0">
                  <a:moveTo>
                    <a:pt x="242" y="331"/>
                  </a:moveTo>
                  <a:cubicBezTo>
                    <a:pt x="153" y="473"/>
                    <a:pt x="63" y="616"/>
                    <a:pt x="37" y="777"/>
                  </a:cubicBezTo>
                  <a:cubicBezTo>
                    <a:pt x="1" y="946"/>
                    <a:pt x="45" y="1134"/>
                    <a:pt x="170" y="1232"/>
                  </a:cubicBezTo>
                  <a:cubicBezTo>
                    <a:pt x="313" y="1339"/>
                    <a:pt x="509" y="1321"/>
                    <a:pt x="652" y="1223"/>
                  </a:cubicBezTo>
                  <a:cubicBezTo>
                    <a:pt x="795" y="1134"/>
                    <a:pt x="893" y="973"/>
                    <a:pt x="946" y="812"/>
                  </a:cubicBezTo>
                  <a:cubicBezTo>
                    <a:pt x="1045" y="518"/>
                    <a:pt x="1000" y="134"/>
                    <a:pt x="723"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22"/>
            <p:cNvSpPr/>
            <p:nvPr/>
          </p:nvSpPr>
          <p:spPr>
            <a:xfrm>
              <a:off x="977530" y="1520621"/>
              <a:ext cx="371733" cy="206357"/>
            </a:xfrm>
            <a:custGeom>
              <a:avLst/>
              <a:gdLst/>
              <a:ahLst/>
              <a:cxnLst/>
              <a:rect l="l" t="t" r="r" b="b"/>
              <a:pathLst>
                <a:path w="3329" h="1848" extrusionOk="0">
                  <a:moveTo>
                    <a:pt x="1856" y="19"/>
                  </a:moveTo>
                  <a:cubicBezTo>
                    <a:pt x="1981" y="1"/>
                    <a:pt x="2115" y="10"/>
                    <a:pt x="2249" y="28"/>
                  </a:cubicBezTo>
                  <a:cubicBezTo>
                    <a:pt x="2517" y="81"/>
                    <a:pt x="2757" y="224"/>
                    <a:pt x="2864" y="474"/>
                  </a:cubicBezTo>
                  <a:cubicBezTo>
                    <a:pt x="3328" y="1517"/>
                    <a:pt x="1758" y="1848"/>
                    <a:pt x="1089" y="1535"/>
                  </a:cubicBezTo>
                  <a:cubicBezTo>
                    <a:pt x="1" y="1018"/>
                    <a:pt x="1054" y="108"/>
                    <a:pt x="1856" y="19"/>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22"/>
            <p:cNvSpPr/>
            <p:nvPr/>
          </p:nvSpPr>
          <p:spPr>
            <a:xfrm>
              <a:off x="4408391" y="1055416"/>
              <a:ext cx="131653" cy="179446"/>
            </a:xfrm>
            <a:custGeom>
              <a:avLst/>
              <a:gdLst/>
              <a:ahLst/>
              <a:cxnLst/>
              <a:rect l="l" t="t" r="r" b="b"/>
              <a:pathLst>
                <a:path w="1179" h="1607" extrusionOk="0">
                  <a:moveTo>
                    <a:pt x="393" y="1598"/>
                  </a:moveTo>
                  <a:cubicBezTo>
                    <a:pt x="465" y="1607"/>
                    <a:pt x="527" y="1535"/>
                    <a:pt x="563" y="1473"/>
                  </a:cubicBezTo>
                  <a:cubicBezTo>
                    <a:pt x="732" y="1205"/>
                    <a:pt x="1178" y="135"/>
                    <a:pt x="634" y="72"/>
                  </a:cubicBezTo>
                  <a:cubicBezTo>
                    <a:pt x="1" y="1"/>
                    <a:pt x="313" y="1303"/>
                    <a:pt x="393" y="1598"/>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22"/>
            <p:cNvSpPr/>
            <p:nvPr/>
          </p:nvSpPr>
          <p:spPr>
            <a:xfrm>
              <a:off x="4477178" y="1850374"/>
              <a:ext cx="131653" cy="179446"/>
            </a:xfrm>
            <a:custGeom>
              <a:avLst/>
              <a:gdLst/>
              <a:ahLst/>
              <a:cxnLst/>
              <a:rect l="l" t="t" r="r" b="b"/>
              <a:pathLst>
                <a:path w="1179" h="1607" extrusionOk="0">
                  <a:moveTo>
                    <a:pt x="393" y="1598"/>
                  </a:moveTo>
                  <a:cubicBezTo>
                    <a:pt x="464" y="1607"/>
                    <a:pt x="527" y="1535"/>
                    <a:pt x="562" y="1473"/>
                  </a:cubicBezTo>
                  <a:cubicBezTo>
                    <a:pt x="732" y="1205"/>
                    <a:pt x="1178" y="135"/>
                    <a:pt x="634" y="72"/>
                  </a:cubicBezTo>
                  <a:cubicBezTo>
                    <a:pt x="0" y="1"/>
                    <a:pt x="304" y="1303"/>
                    <a:pt x="393" y="1598"/>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22"/>
            <p:cNvSpPr/>
            <p:nvPr/>
          </p:nvSpPr>
          <p:spPr>
            <a:xfrm>
              <a:off x="3385297" y="1042462"/>
              <a:ext cx="156554" cy="236283"/>
            </a:xfrm>
            <a:custGeom>
              <a:avLst/>
              <a:gdLst/>
              <a:ahLst/>
              <a:cxnLst/>
              <a:rect l="l" t="t" r="r" b="b"/>
              <a:pathLst>
                <a:path w="1402" h="2116" extrusionOk="0">
                  <a:moveTo>
                    <a:pt x="795" y="1624"/>
                  </a:moveTo>
                  <a:cubicBezTo>
                    <a:pt x="991" y="1330"/>
                    <a:pt x="1402" y="1"/>
                    <a:pt x="661" y="322"/>
                  </a:cubicBezTo>
                  <a:cubicBezTo>
                    <a:pt x="1" y="599"/>
                    <a:pt x="474" y="2115"/>
                    <a:pt x="795" y="1624"/>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22"/>
            <p:cNvSpPr/>
            <p:nvPr/>
          </p:nvSpPr>
          <p:spPr>
            <a:xfrm>
              <a:off x="2424066" y="1777679"/>
              <a:ext cx="155438" cy="236171"/>
            </a:xfrm>
            <a:custGeom>
              <a:avLst/>
              <a:gdLst/>
              <a:ahLst/>
              <a:cxnLst/>
              <a:rect l="l" t="t" r="r" b="b"/>
              <a:pathLst>
                <a:path w="1392" h="2115" extrusionOk="0">
                  <a:moveTo>
                    <a:pt x="785" y="1624"/>
                  </a:moveTo>
                  <a:cubicBezTo>
                    <a:pt x="982" y="1321"/>
                    <a:pt x="1392" y="1"/>
                    <a:pt x="651" y="313"/>
                  </a:cubicBezTo>
                  <a:cubicBezTo>
                    <a:pt x="0" y="598"/>
                    <a:pt x="473" y="2115"/>
                    <a:pt x="785" y="1624"/>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22"/>
            <p:cNvSpPr/>
            <p:nvPr/>
          </p:nvSpPr>
          <p:spPr>
            <a:xfrm>
              <a:off x="2888266" y="1403147"/>
              <a:ext cx="87769" cy="61862"/>
            </a:xfrm>
            <a:custGeom>
              <a:avLst/>
              <a:gdLst/>
              <a:ahLst/>
              <a:cxnLst/>
              <a:rect l="l" t="t" r="r" b="b"/>
              <a:pathLst>
                <a:path w="786" h="554" extrusionOk="0">
                  <a:moveTo>
                    <a:pt x="0" y="125"/>
                  </a:moveTo>
                  <a:cubicBezTo>
                    <a:pt x="161" y="27"/>
                    <a:pt x="375" y="0"/>
                    <a:pt x="553" y="72"/>
                  </a:cubicBezTo>
                  <a:cubicBezTo>
                    <a:pt x="616" y="89"/>
                    <a:pt x="669" y="116"/>
                    <a:pt x="705" y="170"/>
                  </a:cubicBezTo>
                  <a:cubicBezTo>
                    <a:pt x="785" y="286"/>
                    <a:pt x="705" y="473"/>
                    <a:pt x="571" y="518"/>
                  </a:cubicBezTo>
                  <a:cubicBezTo>
                    <a:pt x="438" y="553"/>
                    <a:pt x="277" y="482"/>
                    <a:pt x="206" y="357"/>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22"/>
            <p:cNvSpPr/>
            <p:nvPr/>
          </p:nvSpPr>
          <p:spPr>
            <a:xfrm>
              <a:off x="3950221" y="1341395"/>
              <a:ext cx="284969" cy="140586"/>
            </a:xfrm>
            <a:custGeom>
              <a:avLst/>
              <a:gdLst/>
              <a:ahLst/>
              <a:cxnLst/>
              <a:rect l="l" t="t" r="r" b="b"/>
              <a:pathLst>
                <a:path w="2552" h="1259" extrusionOk="0">
                  <a:moveTo>
                    <a:pt x="2552" y="625"/>
                  </a:moveTo>
                  <a:cubicBezTo>
                    <a:pt x="2507" y="544"/>
                    <a:pt x="2409" y="509"/>
                    <a:pt x="2311" y="491"/>
                  </a:cubicBezTo>
                  <a:cubicBezTo>
                    <a:pt x="1900" y="384"/>
                    <a:pt x="72" y="0"/>
                    <a:pt x="18" y="901"/>
                  </a:cubicBezTo>
                  <a:cubicBezTo>
                    <a:pt x="0" y="1258"/>
                    <a:pt x="411" y="1044"/>
                    <a:pt x="687" y="990"/>
                  </a:cubicBezTo>
                  <a:cubicBezTo>
                    <a:pt x="1312" y="865"/>
                    <a:pt x="1927" y="750"/>
                    <a:pt x="2552" y="625"/>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22"/>
            <p:cNvSpPr/>
            <p:nvPr/>
          </p:nvSpPr>
          <p:spPr>
            <a:xfrm>
              <a:off x="4656515" y="1332216"/>
              <a:ext cx="810911" cy="109655"/>
            </a:xfrm>
            <a:custGeom>
              <a:avLst/>
              <a:gdLst/>
              <a:ahLst/>
              <a:cxnLst/>
              <a:rect l="l" t="t" r="r" b="b"/>
              <a:pathLst>
                <a:path w="7262" h="982" extrusionOk="0">
                  <a:moveTo>
                    <a:pt x="1303" y="580"/>
                  </a:moveTo>
                  <a:cubicBezTo>
                    <a:pt x="1731" y="393"/>
                    <a:pt x="2150" y="946"/>
                    <a:pt x="2623" y="973"/>
                  </a:cubicBezTo>
                  <a:cubicBezTo>
                    <a:pt x="2882" y="982"/>
                    <a:pt x="3132" y="830"/>
                    <a:pt x="3372" y="723"/>
                  </a:cubicBezTo>
                  <a:cubicBezTo>
                    <a:pt x="4496" y="206"/>
                    <a:pt x="5835" y="660"/>
                    <a:pt x="7048" y="420"/>
                  </a:cubicBezTo>
                  <a:cubicBezTo>
                    <a:pt x="7146" y="402"/>
                    <a:pt x="7262" y="348"/>
                    <a:pt x="7253" y="259"/>
                  </a:cubicBezTo>
                  <a:cubicBezTo>
                    <a:pt x="7244" y="188"/>
                    <a:pt x="7173" y="143"/>
                    <a:pt x="7110" y="116"/>
                  </a:cubicBezTo>
                  <a:cubicBezTo>
                    <a:pt x="6816" y="0"/>
                    <a:pt x="6495" y="18"/>
                    <a:pt x="6183" y="36"/>
                  </a:cubicBezTo>
                  <a:cubicBezTo>
                    <a:pt x="4122" y="152"/>
                    <a:pt x="2061" y="259"/>
                    <a:pt x="0" y="375"/>
                  </a:cubicBezTo>
                  <a:cubicBezTo>
                    <a:pt x="170" y="536"/>
                    <a:pt x="393" y="634"/>
                    <a:pt x="625" y="643"/>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22"/>
            <p:cNvSpPr/>
            <p:nvPr/>
          </p:nvSpPr>
          <p:spPr>
            <a:xfrm>
              <a:off x="5909644" y="1458869"/>
              <a:ext cx="84865" cy="72917"/>
            </a:xfrm>
            <a:custGeom>
              <a:avLst/>
              <a:gdLst/>
              <a:ahLst/>
              <a:cxnLst/>
              <a:rect l="l" t="t" r="r" b="b"/>
              <a:pathLst>
                <a:path w="760" h="653" extrusionOk="0">
                  <a:moveTo>
                    <a:pt x="509" y="63"/>
                  </a:moveTo>
                  <a:cubicBezTo>
                    <a:pt x="340" y="1"/>
                    <a:pt x="135" y="81"/>
                    <a:pt x="63" y="242"/>
                  </a:cubicBezTo>
                  <a:cubicBezTo>
                    <a:pt x="1" y="411"/>
                    <a:pt x="108" y="625"/>
                    <a:pt x="286" y="652"/>
                  </a:cubicBezTo>
                  <a:cubicBezTo>
                    <a:pt x="313" y="652"/>
                    <a:pt x="340" y="652"/>
                    <a:pt x="367" y="652"/>
                  </a:cubicBezTo>
                  <a:cubicBezTo>
                    <a:pt x="411" y="652"/>
                    <a:pt x="465" y="652"/>
                    <a:pt x="509" y="634"/>
                  </a:cubicBezTo>
                  <a:cubicBezTo>
                    <a:pt x="643" y="599"/>
                    <a:pt x="741" y="465"/>
                    <a:pt x="750" y="331"/>
                  </a:cubicBezTo>
                  <a:cubicBezTo>
                    <a:pt x="759" y="197"/>
                    <a:pt x="670" y="54"/>
                    <a:pt x="536" y="1"/>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22"/>
            <p:cNvSpPr/>
            <p:nvPr/>
          </p:nvSpPr>
          <p:spPr>
            <a:xfrm>
              <a:off x="6355977" y="1850374"/>
              <a:ext cx="373631" cy="37966"/>
            </a:xfrm>
            <a:custGeom>
              <a:avLst/>
              <a:gdLst/>
              <a:ahLst/>
              <a:cxnLst/>
              <a:rect l="l" t="t" r="r" b="b"/>
              <a:pathLst>
                <a:path w="3346" h="340" extrusionOk="0">
                  <a:moveTo>
                    <a:pt x="2240" y="36"/>
                  </a:moveTo>
                  <a:cubicBezTo>
                    <a:pt x="1517" y="1"/>
                    <a:pt x="580" y="45"/>
                    <a:pt x="295" y="126"/>
                  </a:cubicBezTo>
                  <a:cubicBezTo>
                    <a:pt x="1" y="215"/>
                    <a:pt x="491" y="322"/>
                    <a:pt x="1258" y="340"/>
                  </a:cubicBezTo>
                  <a:cubicBezTo>
                    <a:pt x="1374" y="340"/>
                    <a:pt x="1490" y="340"/>
                    <a:pt x="1606" y="340"/>
                  </a:cubicBezTo>
                  <a:cubicBezTo>
                    <a:pt x="1829" y="340"/>
                    <a:pt x="2052" y="340"/>
                    <a:pt x="2266" y="331"/>
                  </a:cubicBezTo>
                  <a:cubicBezTo>
                    <a:pt x="2846" y="313"/>
                    <a:pt x="3283" y="242"/>
                    <a:pt x="3310" y="170"/>
                  </a:cubicBezTo>
                  <a:cubicBezTo>
                    <a:pt x="3346" y="99"/>
                    <a:pt x="2953" y="28"/>
                    <a:pt x="2391" y="1"/>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22"/>
            <p:cNvSpPr/>
            <p:nvPr/>
          </p:nvSpPr>
          <p:spPr>
            <a:xfrm>
              <a:off x="5711435" y="1767740"/>
              <a:ext cx="207362" cy="63872"/>
            </a:xfrm>
            <a:custGeom>
              <a:avLst/>
              <a:gdLst/>
              <a:ahLst/>
              <a:cxnLst/>
              <a:rect l="l" t="t" r="r" b="b"/>
              <a:pathLst>
                <a:path w="1857" h="572" extrusionOk="0">
                  <a:moveTo>
                    <a:pt x="1" y="571"/>
                  </a:moveTo>
                  <a:lnTo>
                    <a:pt x="1000" y="384"/>
                  </a:lnTo>
                  <a:lnTo>
                    <a:pt x="1856" y="0"/>
                  </a:lnTo>
                  <a:cubicBezTo>
                    <a:pt x="1856" y="0"/>
                    <a:pt x="1847" y="348"/>
                    <a:pt x="1758" y="527"/>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22"/>
            <p:cNvSpPr/>
            <p:nvPr/>
          </p:nvSpPr>
          <p:spPr>
            <a:xfrm>
              <a:off x="4522961" y="1306443"/>
              <a:ext cx="346831" cy="76826"/>
            </a:xfrm>
            <a:custGeom>
              <a:avLst/>
              <a:gdLst/>
              <a:ahLst/>
              <a:cxnLst/>
              <a:rect l="l" t="t" r="r" b="b"/>
              <a:pathLst>
                <a:path w="3106" h="688" extrusionOk="0">
                  <a:moveTo>
                    <a:pt x="37" y="1"/>
                  </a:moveTo>
                  <a:lnTo>
                    <a:pt x="1054" y="590"/>
                  </a:lnTo>
                  <a:lnTo>
                    <a:pt x="1856" y="625"/>
                  </a:lnTo>
                  <a:lnTo>
                    <a:pt x="2436" y="545"/>
                  </a:lnTo>
                  <a:lnTo>
                    <a:pt x="3105" y="688"/>
                  </a:lnTo>
                  <a:lnTo>
                    <a:pt x="135" y="634"/>
                  </a:lnTo>
                  <a:cubicBezTo>
                    <a:pt x="135" y="634"/>
                    <a:pt x="1" y="385"/>
                    <a:pt x="37" y="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22"/>
            <p:cNvSpPr/>
            <p:nvPr/>
          </p:nvSpPr>
          <p:spPr>
            <a:xfrm>
              <a:off x="4715252" y="1787617"/>
              <a:ext cx="52929" cy="43996"/>
            </a:xfrm>
            <a:custGeom>
              <a:avLst/>
              <a:gdLst/>
              <a:ahLst/>
              <a:cxnLst/>
              <a:rect l="l" t="t" r="r" b="b"/>
              <a:pathLst>
                <a:path w="474" h="394" extrusionOk="0">
                  <a:moveTo>
                    <a:pt x="1" y="393"/>
                  </a:moveTo>
                  <a:lnTo>
                    <a:pt x="473" y="1"/>
                  </a:lnTo>
                  <a:lnTo>
                    <a:pt x="473" y="384"/>
                  </a:ln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22"/>
            <p:cNvSpPr/>
            <p:nvPr/>
          </p:nvSpPr>
          <p:spPr>
            <a:xfrm>
              <a:off x="4562827" y="2231941"/>
              <a:ext cx="613823" cy="71801"/>
            </a:xfrm>
            <a:custGeom>
              <a:avLst/>
              <a:gdLst/>
              <a:ahLst/>
              <a:cxnLst/>
              <a:rect l="l" t="t" r="r" b="b"/>
              <a:pathLst>
                <a:path w="5497" h="643" extrusionOk="0">
                  <a:moveTo>
                    <a:pt x="1" y="1"/>
                  </a:moveTo>
                  <a:cubicBezTo>
                    <a:pt x="1" y="1"/>
                    <a:pt x="955" y="447"/>
                    <a:pt x="1990" y="491"/>
                  </a:cubicBezTo>
                  <a:cubicBezTo>
                    <a:pt x="3016" y="536"/>
                    <a:pt x="3899" y="491"/>
                    <a:pt x="3899" y="491"/>
                  </a:cubicBezTo>
                  <a:lnTo>
                    <a:pt x="5496" y="643"/>
                  </a:lnTo>
                  <a:lnTo>
                    <a:pt x="99" y="580"/>
                  </a:lnTo>
                  <a:cubicBezTo>
                    <a:pt x="99" y="580"/>
                    <a:pt x="36" y="277"/>
                    <a:pt x="1" y="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22"/>
            <p:cNvSpPr/>
            <p:nvPr/>
          </p:nvSpPr>
          <p:spPr>
            <a:xfrm>
              <a:off x="2892286" y="914045"/>
              <a:ext cx="1120782" cy="139470"/>
            </a:xfrm>
            <a:custGeom>
              <a:avLst/>
              <a:gdLst/>
              <a:ahLst/>
              <a:cxnLst/>
              <a:rect l="l" t="t" r="r" b="b"/>
              <a:pathLst>
                <a:path w="10037" h="1249" extrusionOk="0">
                  <a:moveTo>
                    <a:pt x="3453" y="223"/>
                  </a:moveTo>
                  <a:cubicBezTo>
                    <a:pt x="1740" y="241"/>
                    <a:pt x="1053" y="178"/>
                    <a:pt x="1053" y="178"/>
                  </a:cubicBezTo>
                  <a:lnTo>
                    <a:pt x="1053" y="178"/>
                  </a:lnTo>
                  <a:cubicBezTo>
                    <a:pt x="1053" y="178"/>
                    <a:pt x="0" y="18"/>
                    <a:pt x="63" y="633"/>
                  </a:cubicBezTo>
                  <a:lnTo>
                    <a:pt x="63" y="633"/>
                  </a:lnTo>
                  <a:cubicBezTo>
                    <a:pt x="125" y="1249"/>
                    <a:pt x="7012" y="919"/>
                    <a:pt x="8074" y="874"/>
                  </a:cubicBezTo>
                  <a:lnTo>
                    <a:pt x="8074" y="874"/>
                  </a:lnTo>
                  <a:cubicBezTo>
                    <a:pt x="9144" y="830"/>
                    <a:pt x="10036" y="767"/>
                    <a:pt x="10036" y="767"/>
                  </a:cubicBezTo>
                  <a:lnTo>
                    <a:pt x="10036" y="767"/>
                  </a:lnTo>
                  <a:cubicBezTo>
                    <a:pt x="10036" y="767"/>
                    <a:pt x="9974" y="232"/>
                    <a:pt x="9135" y="54"/>
                  </a:cubicBezTo>
                  <a:lnTo>
                    <a:pt x="9135" y="54"/>
                  </a:lnTo>
                  <a:cubicBezTo>
                    <a:pt x="8966" y="18"/>
                    <a:pt x="8689" y="0"/>
                    <a:pt x="8341" y="0"/>
                  </a:cubicBezTo>
                  <a:lnTo>
                    <a:pt x="8341" y="0"/>
                  </a:lnTo>
                  <a:cubicBezTo>
                    <a:pt x="7048" y="0"/>
                    <a:pt x="4809" y="205"/>
                    <a:pt x="3453" y="223"/>
                  </a:cubicBezTo>
                </a:path>
              </a:pathLst>
            </a:custGeom>
            <a:gradFill>
              <a:gsLst>
                <a:gs pos="0">
                  <a:schemeClr val="accent6"/>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22"/>
            <p:cNvSpPr/>
            <p:nvPr/>
          </p:nvSpPr>
          <p:spPr>
            <a:xfrm>
              <a:off x="6578214" y="1913857"/>
              <a:ext cx="973384" cy="228243"/>
            </a:xfrm>
            <a:custGeom>
              <a:avLst/>
              <a:gdLst/>
              <a:ahLst/>
              <a:cxnLst/>
              <a:rect l="l" t="t" r="r" b="b"/>
              <a:pathLst>
                <a:path w="8717" h="2044" extrusionOk="0">
                  <a:moveTo>
                    <a:pt x="241" y="2043"/>
                  </a:moveTo>
                  <a:cubicBezTo>
                    <a:pt x="241" y="2043"/>
                    <a:pt x="99" y="553"/>
                    <a:pt x="4354" y="321"/>
                  </a:cubicBezTo>
                  <a:cubicBezTo>
                    <a:pt x="8600" y="98"/>
                    <a:pt x="8636" y="1775"/>
                    <a:pt x="8636" y="1775"/>
                  </a:cubicBezTo>
                  <a:cubicBezTo>
                    <a:pt x="8636" y="1775"/>
                    <a:pt x="8716" y="330"/>
                    <a:pt x="8484" y="161"/>
                  </a:cubicBezTo>
                  <a:cubicBezTo>
                    <a:pt x="8261" y="0"/>
                    <a:pt x="482" y="27"/>
                    <a:pt x="241" y="161"/>
                  </a:cubicBezTo>
                  <a:cubicBezTo>
                    <a:pt x="1" y="303"/>
                    <a:pt x="241" y="2043"/>
                    <a:pt x="241" y="204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22"/>
            <p:cNvSpPr/>
            <p:nvPr/>
          </p:nvSpPr>
          <p:spPr>
            <a:xfrm>
              <a:off x="4523956" y="948869"/>
              <a:ext cx="925591" cy="156443"/>
            </a:xfrm>
            <a:custGeom>
              <a:avLst/>
              <a:gdLst/>
              <a:ahLst/>
              <a:cxnLst/>
              <a:rect l="l" t="t" r="r" b="b"/>
              <a:pathLst>
                <a:path w="8289" h="1401" extrusionOk="0">
                  <a:moveTo>
                    <a:pt x="1" y="1401"/>
                  </a:moveTo>
                  <a:cubicBezTo>
                    <a:pt x="357" y="357"/>
                    <a:pt x="3783" y="785"/>
                    <a:pt x="5603" y="759"/>
                  </a:cubicBezTo>
                  <a:cubicBezTo>
                    <a:pt x="7423" y="741"/>
                    <a:pt x="8288" y="1151"/>
                    <a:pt x="8288" y="1151"/>
                  </a:cubicBezTo>
                  <a:lnTo>
                    <a:pt x="8190" y="580"/>
                  </a:lnTo>
                  <a:cubicBezTo>
                    <a:pt x="8190" y="580"/>
                    <a:pt x="4006" y="0"/>
                    <a:pt x="125" y="580"/>
                  </a:cubicBezTo>
                  <a:cubicBezTo>
                    <a:pt x="125" y="580"/>
                    <a:pt x="27" y="1098"/>
                    <a:pt x="1" y="140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22"/>
            <p:cNvSpPr/>
            <p:nvPr/>
          </p:nvSpPr>
          <p:spPr>
            <a:xfrm>
              <a:off x="5681619" y="1988841"/>
              <a:ext cx="479266" cy="336893"/>
            </a:xfrm>
            <a:custGeom>
              <a:avLst/>
              <a:gdLst/>
              <a:ahLst/>
              <a:cxnLst/>
              <a:rect l="l" t="t" r="r" b="b"/>
              <a:pathLst>
                <a:path w="4292" h="3017" extrusionOk="0">
                  <a:moveTo>
                    <a:pt x="0" y="2258"/>
                  </a:moveTo>
                  <a:cubicBezTo>
                    <a:pt x="0" y="2508"/>
                    <a:pt x="36" y="2802"/>
                    <a:pt x="250" y="2936"/>
                  </a:cubicBezTo>
                  <a:cubicBezTo>
                    <a:pt x="375" y="3016"/>
                    <a:pt x="526" y="3016"/>
                    <a:pt x="669" y="3016"/>
                  </a:cubicBezTo>
                  <a:cubicBezTo>
                    <a:pt x="1695" y="2980"/>
                    <a:pt x="2712" y="2704"/>
                    <a:pt x="3622" y="2222"/>
                  </a:cubicBezTo>
                  <a:cubicBezTo>
                    <a:pt x="3783" y="2142"/>
                    <a:pt x="3943" y="2044"/>
                    <a:pt x="4050" y="1901"/>
                  </a:cubicBezTo>
                  <a:cubicBezTo>
                    <a:pt x="4291" y="1571"/>
                    <a:pt x="4175" y="1080"/>
                    <a:pt x="3890" y="795"/>
                  </a:cubicBezTo>
                  <a:cubicBezTo>
                    <a:pt x="3604" y="500"/>
                    <a:pt x="3194" y="375"/>
                    <a:pt x="2801" y="277"/>
                  </a:cubicBezTo>
                  <a:cubicBezTo>
                    <a:pt x="2382" y="188"/>
                    <a:pt x="1954" y="126"/>
                    <a:pt x="1526" y="99"/>
                  </a:cubicBezTo>
                  <a:cubicBezTo>
                    <a:pt x="62" y="1"/>
                    <a:pt x="0" y="1027"/>
                    <a:pt x="0" y="225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22"/>
            <p:cNvSpPr/>
            <p:nvPr/>
          </p:nvSpPr>
          <p:spPr>
            <a:xfrm>
              <a:off x="5534107" y="1901183"/>
              <a:ext cx="973384" cy="228243"/>
            </a:xfrm>
            <a:custGeom>
              <a:avLst/>
              <a:gdLst/>
              <a:ahLst/>
              <a:cxnLst/>
              <a:rect l="l" t="t" r="r" b="b"/>
              <a:pathLst>
                <a:path w="8717" h="2044" extrusionOk="0">
                  <a:moveTo>
                    <a:pt x="242" y="2044"/>
                  </a:moveTo>
                  <a:cubicBezTo>
                    <a:pt x="242" y="2044"/>
                    <a:pt x="108" y="554"/>
                    <a:pt x="4354" y="331"/>
                  </a:cubicBezTo>
                  <a:cubicBezTo>
                    <a:pt x="8601" y="108"/>
                    <a:pt x="8636" y="1776"/>
                    <a:pt x="8636" y="1776"/>
                  </a:cubicBezTo>
                  <a:cubicBezTo>
                    <a:pt x="8636" y="1776"/>
                    <a:pt x="8717" y="331"/>
                    <a:pt x="8494" y="170"/>
                  </a:cubicBezTo>
                  <a:cubicBezTo>
                    <a:pt x="8271" y="1"/>
                    <a:pt x="491" y="28"/>
                    <a:pt x="242" y="170"/>
                  </a:cubicBezTo>
                  <a:cubicBezTo>
                    <a:pt x="1" y="304"/>
                    <a:pt x="242" y="2044"/>
                    <a:pt x="242" y="2044"/>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3131"/>
        <p:cNvGrpSpPr/>
        <p:nvPr/>
      </p:nvGrpSpPr>
      <p:grpSpPr>
        <a:xfrm>
          <a:off x="0" y="0"/>
          <a:ext cx="0" cy="0"/>
          <a:chOff x="0" y="0"/>
          <a:chExt cx="0" cy="0"/>
        </a:xfrm>
      </p:grpSpPr>
      <p:grpSp>
        <p:nvGrpSpPr>
          <p:cNvPr id="3132" name="Google Shape;3132;p23"/>
          <p:cNvGrpSpPr/>
          <p:nvPr/>
        </p:nvGrpSpPr>
        <p:grpSpPr>
          <a:xfrm rot="10800000">
            <a:off x="-1189531" y="4542333"/>
            <a:ext cx="11004300" cy="1396212"/>
            <a:chOff x="-867581" y="-611517"/>
            <a:chExt cx="11004300" cy="1396212"/>
          </a:xfrm>
        </p:grpSpPr>
        <p:sp>
          <p:nvSpPr>
            <p:cNvPr id="3133" name="Google Shape;3133;p23"/>
            <p:cNvSpPr/>
            <p:nvPr/>
          </p:nvSpPr>
          <p:spPr>
            <a:xfrm>
              <a:off x="-867581" y="-514805"/>
              <a:ext cx="11004300" cy="1299500"/>
            </a:xfrm>
            <a:custGeom>
              <a:avLst/>
              <a:gdLst/>
              <a:ahLst/>
              <a:cxnLst/>
              <a:rect l="l" t="t" r="r" b="b"/>
              <a:pathLst>
                <a:path w="440172" h="51980" extrusionOk="0">
                  <a:moveTo>
                    <a:pt x="6509" y="45738"/>
                  </a:moveTo>
                  <a:cubicBezTo>
                    <a:pt x="22130" y="52850"/>
                    <a:pt x="70327" y="50945"/>
                    <a:pt x="126905" y="51453"/>
                  </a:cubicBezTo>
                  <a:cubicBezTo>
                    <a:pt x="183484" y="51961"/>
                    <a:pt x="296831" y="48850"/>
                    <a:pt x="345980" y="48786"/>
                  </a:cubicBezTo>
                  <a:cubicBezTo>
                    <a:pt x="395129" y="48723"/>
                    <a:pt x="407639" y="54057"/>
                    <a:pt x="421799" y="51072"/>
                  </a:cubicBezTo>
                  <a:cubicBezTo>
                    <a:pt x="435960" y="48088"/>
                    <a:pt x="431705" y="39134"/>
                    <a:pt x="430943" y="30879"/>
                  </a:cubicBezTo>
                  <a:cubicBezTo>
                    <a:pt x="430181" y="22624"/>
                    <a:pt x="459582" y="5924"/>
                    <a:pt x="417227" y="1542"/>
                  </a:cubicBezTo>
                  <a:cubicBezTo>
                    <a:pt x="374873" y="-2839"/>
                    <a:pt x="240824" y="3384"/>
                    <a:pt x="176816" y="4590"/>
                  </a:cubicBezTo>
                  <a:cubicBezTo>
                    <a:pt x="112808" y="5797"/>
                    <a:pt x="61564" y="1923"/>
                    <a:pt x="33179" y="8781"/>
                  </a:cubicBezTo>
                  <a:cubicBezTo>
                    <a:pt x="4795" y="15639"/>
                    <a:pt x="-9112" y="38626"/>
                    <a:pt x="6509" y="45738"/>
                  </a:cubicBezTo>
                  <a:close/>
                </a:path>
              </a:pathLst>
            </a:custGeom>
            <a:gradFill>
              <a:gsLst>
                <a:gs pos="0">
                  <a:schemeClr val="accent6"/>
                </a:gs>
                <a:gs pos="100000">
                  <a:schemeClr val="accent5"/>
                </a:gs>
              </a:gsLst>
              <a:lin ang="5400012" scaled="0"/>
            </a:gradFill>
            <a:ln>
              <a:noFill/>
            </a:ln>
          </p:spPr>
        </p:sp>
        <p:sp>
          <p:nvSpPr>
            <p:cNvPr id="3134" name="Google Shape;3134;p23"/>
            <p:cNvSpPr/>
            <p:nvPr/>
          </p:nvSpPr>
          <p:spPr>
            <a:xfrm>
              <a:off x="2223501" y="-158212"/>
              <a:ext cx="950360" cy="385571"/>
            </a:xfrm>
            <a:custGeom>
              <a:avLst/>
              <a:gdLst/>
              <a:ahLst/>
              <a:cxnLst/>
              <a:rect l="l" t="t" r="r" b="b"/>
              <a:pathLst>
                <a:path w="8511" h="3453" extrusionOk="0">
                  <a:moveTo>
                    <a:pt x="223" y="54"/>
                  </a:moveTo>
                  <a:cubicBezTo>
                    <a:pt x="0" y="1089"/>
                    <a:pt x="0" y="2347"/>
                    <a:pt x="223" y="3373"/>
                  </a:cubicBezTo>
                  <a:lnTo>
                    <a:pt x="223" y="3373"/>
                  </a:lnTo>
                  <a:cubicBezTo>
                    <a:pt x="2917"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08" y="1"/>
                    <a:pt x="1570" y="18"/>
                    <a:pt x="223"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23"/>
            <p:cNvSpPr/>
            <p:nvPr/>
          </p:nvSpPr>
          <p:spPr>
            <a:xfrm>
              <a:off x="4226756" y="-158212"/>
              <a:ext cx="950471" cy="385571"/>
            </a:xfrm>
            <a:custGeom>
              <a:avLst/>
              <a:gdLst/>
              <a:ahLst/>
              <a:cxnLst/>
              <a:rect l="l" t="t" r="r" b="b"/>
              <a:pathLst>
                <a:path w="8512" h="3453" extrusionOk="0">
                  <a:moveTo>
                    <a:pt x="223" y="54"/>
                  </a:moveTo>
                  <a:cubicBezTo>
                    <a:pt x="0" y="1089"/>
                    <a:pt x="0" y="2347"/>
                    <a:pt x="223" y="3373"/>
                  </a:cubicBezTo>
                  <a:lnTo>
                    <a:pt x="223" y="3373"/>
                  </a:lnTo>
                  <a:cubicBezTo>
                    <a:pt x="2918" y="3453"/>
                    <a:pt x="5594" y="3453"/>
                    <a:pt x="8288" y="3373"/>
                  </a:cubicBezTo>
                  <a:lnTo>
                    <a:pt x="8288" y="3373"/>
                  </a:lnTo>
                  <a:cubicBezTo>
                    <a:pt x="8511" y="2347"/>
                    <a:pt x="8511" y="1089"/>
                    <a:pt x="8288" y="54"/>
                  </a:cubicBezTo>
                  <a:lnTo>
                    <a:pt x="8288" y="54"/>
                  </a:lnTo>
                  <a:cubicBezTo>
                    <a:pt x="6941" y="18"/>
                    <a:pt x="5594" y="1"/>
                    <a:pt x="4256" y="1"/>
                  </a:cubicBezTo>
                  <a:lnTo>
                    <a:pt x="4256" y="1"/>
                  </a:lnTo>
                  <a:cubicBezTo>
                    <a:pt x="2909" y="1"/>
                    <a:pt x="1571" y="18"/>
                    <a:pt x="223"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23"/>
            <p:cNvSpPr/>
            <p:nvPr/>
          </p:nvSpPr>
          <p:spPr>
            <a:xfrm>
              <a:off x="1790132" y="3120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603"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23"/>
            <p:cNvSpPr/>
            <p:nvPr/>
          </p:nvSpPr>
          <p:spPr>
            <a:xfrm>
              <a:off x="3793387" y="3120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23"/>
            <p:cNvSpPr/>
            <p:nvPr/>
          </p:nvSpPr>
          <p:spPr>
            <a:xfrm>
              <a:off x="4794568" y="312006"/>
              <a:ext cx="949466" cy="385571"/>
            </a:xfrm>
            <a:custGeom>
              <a:avLst/>
              <a:gdLst/>
              <a:ahLst/>
              <a:cxnLst/>
              <a:rect l="l" t="t" r="r" b="b"/>
              <a:pathLst>
                <a:path w="8503" h="3453" extrusionOk="0">
                  <a:moveTo>
                    <a:pt x="223" y="54"/>
                  </a:moveTo>
                  <a:cubicBezTo>
                    <a:pt x="0" y="1089"/>
                    <a:pt x="0" y="2346"/>
                    <a:pt x="223" y="3372"/>
                  </a:cubicBezTo>
                  <a:lnTo>
                    <a:pt x="223" y="3372"/>
                  </a:lnTo>
                  <a:cubicBezTo>
                    <a:pt x="2909" y="3453"/>
                    <a:pt x="5594" y="3453"/>
                    <a:pt x="8279" y="3372"/>
                  </a:cubicBezTo>
                  <a:lnTo>
                    <a:pt x="8279" y="3372"/>
                  </a:lnTo>
                  <a:cubicBezTo>
                    <a:pt x="8502" y="2346"/>
                    <a:pt x="8502" y="1089"/>
                    <a:pt x="8279" y="54"/>
                  </a:cubicBezTo>
                  <a:lnTo>
                    <a:pt x="8279" y="54"/>
                  </a:lnTo>
                  <a:cubicBezTo>
                    <a:pt x="6941" y="18"/>
                    <a:pt x="5594" y="0"/>
                    <a:pt x="4256" y="0"/>
                  </a:cubicBezTo>
                  <a:lnTo>
                    <a:pt x="4256" y="0"/>
                  </a:lnTo>
                  <a:cubicBezTo>
                    <a:pt x="2909" y="0"/>
                    <a:pt x="1562" y="18"/>
                    <a:pt x="223"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23"/>
            <p:cNvSpPr/>
            <p:nvPr/>
          </p:nvSpPr>
          <p:spPr>
            <a:xfrm>
              <a:off x="767065" y="3120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594" y="0"/>
                    <a:pt x="4256" y="0"/>
                  </a:cubicBezTo>
                  <a:lnTo>
                    <a:pt x="4256" y="0"/>
                  </a:lnTo>
                  <a:cubicBezTo>
                    <a:pt x="2909"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23"/>
            <p:cNvSpPr/>
            <p:nvPr/>
          </p:nvSpPr>
          <p:spPr>
            <a:xfrm>
              <a:off x="3231605" y="-158212"/>
              <a:ext cx="950360" cy="385571"/>
            </a:xfrm>
            <a:custGeom>
              <a:avLst/>
              <a:gdLst/>
              <a:ahLst/>
              <a:cxnLst/>
              <a:rect l="l" t="t" r="r" b="b"/>
              <a:pathLst>
                <a:path w="8511" h="3453" extrusionOk="0">
                  <a:moveTo>
                    <a:pt x="223" y="54"/>
                  </a:moveTo>
                  <a:cubicBezTo>
                    <a:pt x="0" y="1089"/>
                    <a:pt x="0" y="2347"/>
                    <a:pt x="223" y="3373"/>
                  </a:cubicBezTo>
                  <a:lnTo>
                    <a:pt x="223" y="3373"/>
                  </a:lnTo>
                  <a:cubicBezTo>
                    <a:pt x="2917"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17" y="1"/>
                    <a:pt x="1570" y="18"/>
                    <a:pt x="223"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23"/>
            <p:cNvSpPr/>
            <p:nvPr/>
          </p:nvSpPr>
          <p:spPr>
            <a:xfrm>
              <a:off x="5226931" y="-158212"/>
              <a:ext cx="950360" cy="385571"/>
            </a:xfrm>
            <a:custGeom>
              <a:avLst/>
              <a:gdLst/>
              <a:ahLst/>
              <a:cxnLst/>
              <a:rect l="l" t="t" r="r" b="b"/>
              <a:pathLst>
                <a:path w="8511" h="3453" extrusionOk="0">
                  <a:moveTo>
                    <a:pt x="232" y="54"/>
                  </a:moveTo>
                  <a:cubicBezTo>
                    <a:pt x="0" y="1089"/>
                    <a:pt x="9" y="2347"/>
                    <a:pt x="232" y="3373"/>
                  </a:cubicBezTo>
                  <a:lnTo>
                    <a:pt x="232" y="3373"/>
                  </a:lnTo>
                  <a:cubicBezTo>
                    <a:pt x="2917" y="3453"/>
                    <a:pt x="5603" y="3453"/>
                    <a:pt x="8288" y="3373"/>
                  </a:cubicBezTo>
                  <a:lnTo>
                    <a:pt x="8288" y="3373"/>
                  </a:lnTo>
                  <a:cubicBezTo>
                    <a:pt x="8511" y="2347"/>
                    <a:pt x="8511" y="1089"/>
                    <a:pt x="8288" y="54"/>
                  </a:cubicBezTo>
                  <a:lnTo>
                    <a:pt x="8288" y="54"/>
                  </a:lnTo>
                  <a:cubicBezTo>
                    <a:pt x="6941" y="18"/>
                    <a:pt x="5603" y="1"/>
                    <a:pt x="4256" y="1"/>
                  </a:cubicBezTo>
                  <a:lnTo>
                    <a:pt x="4256" y="1"/>
                  </a:lnTo>
                  <a:cubicBezTo>
                    <a:pt x="2917" y="1"/>
                    <a:pt x="1570" y="18"/>
                    <a:pt x="232" y="54"/>
                  </a:cubicBezTo>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23"/>
            <p:cNvSpPr/>
            <p:nvPr/>
          </p:nvSpPr>
          <p:spPr>
            <a:xfrm>
              <a:off x="1200434" y="-158212"/>
              <a:ext cx="950360" cy="385571"/>
            </a:xfrm>
            <a:custGeom>
              <a:avLst/>
              <a:gdLst/>
              <a:ahLst/>
              <a:cxnLst/>
              <a:rect l="l" t="t" r="r" b="b"/>
              <a:pathLst>
                <a:path w="8511" h="3453" extrusionOk="0">
                  <a:moveTo>
                    <a:pt x="223" y="54"/>
                  </a:moveTo>
                  <a:cubicBezTo>
                    <a:pt x="0" y="1089"/>
                    <a:pt x="0" y="2347"/>
                    <a:pt x="223" y="3373"/>
                  </a:cubicBezTo>
                  <a:lnTo>
                    <a:pt x="223" y="3373"/>
                  </a:lnTo>
                  <a:cubicBezTo>
                    <a:pt x="2909" y="3453"/>
                    <a:pt x="5594" y="3453"/>
                    <a:pt x="8279" y="3373"/>
                  </a:cubicBezTo>
                  <a:lnTo>
                    <a:pt x="8279" y="3373"/>
                  </a:lnTo>
                  <a:cubicBezTo>
                    <a:pt x="8511" y="2347"/>
                    <a:pt x="8511" y="1089"/>
                    <a:pt x="8279" y="54"/>
                  </a:cubicBezTo>
                  <a:lnTo>
                    <a:pt x="8279" y="54"/>
                  </a:lnTo>
                  <a:cubicBezTo>
                    <a:pt x="6941" y="18"/>
                    <a:pt x="5594" y="1"/>
                    <a:pt x="4256" y="1"/>
                  </a:cubicBezTo>
                  <a:lnTo>
                    <a:pt x="4256" y="1"/>
                  </a:lnTo>
                  <a:cubicBezTo>
                    <a:pt x="2909" y="1"/>
                    <a:pt x="1570" y="18"/>
                    <a:pt x="223" y="54"/>
                  </a:cubicBezTo>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23"/>
            <p:cNvSpPr/>
            <p:nvPr/>
          </p:nvSpPr>
          <p:spPr>
            <a:xfrm>
              <a:off x="190320" y="-158212"/>
              <a:ext cx="950471" cy="385571"/>
            </a:xfrm>
            <a:custGeom>
              <a:avLst/>
              <a:gdLst/>
              <a:ahLst/>
              <a:cxnLst/>
              <a:rect l="l" t="t" r="r" b="b"/>
              <a:pathLst>
                <a:path w="8512" h="3453" extrusionOk="0">
                  <a:moveTo>
                    <a:pt x="223" y="54"/>
                  </a:moveTo>
                  <a:cubicBezTo>
                    <a:pt x="0" y="1089"/>
                    <a:pt x="0" y="2347"/>
                    <a:pt x="223" y="3373"/>
                  </a:cubicBezTo>
                  <a:lnTo>
                    <a:pt x="223" y="3373"/>
                  </a:lnTo>
                  <a:cubicBezTo>
                    <a:pt x="2918"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09" y="1"/>
                    <a:pt x="1570" y="18"/>
                    <a:pt x="223"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23"/>
            <p:cNvSpPr/>
            <p:nvPr/>
          </p:nvSpPr>
          <p:spPr>
            <a:xfrm>
              <a:off x="2798236" y="3120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603"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23"/>
            <p:cNvSpPr/>
            <p:nvPr/>
          </p:nvSpPr>
          <p:spPr>
            <a:xfrm>
              <a:off x="-243048" y="3120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603"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23"/>
            <p:cNvSpPr/>
            <p:nvPr/>
          </p:nvSpPr>
          <p:spPr>
            <a:xfrm>
              <a:off x="5837511" y="3120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23"/>
            <p:cNvSpPr/>
            <p:nvPr/>
          </p:nvSpPr>
          <p:spPr>
            <a:xfrm>
              <a:off x="2202597" y="-171229"/>
              <a:ext cx="973384" cy="222325"/>
            </a:xfrm>
            <a:custGeom>
              <a:avLst/>
              <a:gdLst/>
              <a:ahLst/>
              <a:cxnLst/>
              <a:rect l="l" t="t" r="r" b="b"/>
              <a:pathLst>
                <a:path w="8717" h="1991" extrusionOk="0">
                  <a:moveTo>
                    <a:pt x="4635" y="0"/>
                  </a:moveTo>
                  <a:cubicBezTo>
                    <a:pt x="2550" y="0"/>
                    <a:pt x="376" y="43"/>
                    <a:pt x="251" y="118"/>
                  </a:cubicBezTo>
                  <a:cubicBezTo>
                    <a:pt x="1" y="251"/>
                    <a:pt x="251" y="1991"/>
                    <a:pt x="251" y="1991"/>
                  </a:cubicBezTo>
                  <a:cubicBezTo>
                    <a:pt x="251" y="1991"/>
                    <a:pt x="108" y="501"/>
                    <a:pt x="4354" y="278"/>
                  </a:cubicBezTo>
                  <a:cubicBezTo>
                    <a:pt x="4629" y="263"/>
                    <a:pt x="4886" y="256"/>
                    <a:pt x="5127" y="256"/>
                  </a:cubicBezTo>
                  <a:cubicBezTo>
                    <a:pt x="8606" y="256"/>
                    <a:pt x="8645" y="1723"/>
                    <a:pt x="8645" y="1723"/>
                  </a:cubicBezTo>
                  <a:cubicBezTo>
                    <a:pt x="8645" y="1723"/>
                    <a:pt x="8717" y="278"/>
                    <a:pt x="8494" y="118"/>
                  </a:cubicBezTo>
                  <a:cubicBezTo>
                    <a:pt x="8387" y="36"/>
                    <a:pt x="6549" y="0"/>
                    <a:pt x="4635" y="0"/>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23"/>
            <p:cNvSpPr/>
            <p:nvPr/>
          </p:nvSpPr>
          <p:spPr>
            <a:xfrm>
              <a:off x="3242664" y="-216901"/>
              <a:ext cx="925591" cy="156443"/>
            </a:xfrm>
            <a:custGeom>
              <a:avLst/>
              <a:gdLst/>
              <a:ahLst/>
              <a:cxnLst/>
              <a:rect l="l" t="t" r="r" b="b"/>
              <a:pathLst>
                <a:path w="8289" h="1401" extrusionOk="0">
                  <a:moveTo>
                    <a:pt x="0" y="1401"/>
                  </a:moveTo>
                  <a:cubicBezTo>
                    <a:pt x="348" y="357"/>
                    <a:pt x="3783" y="785"/>
                    <a:pt x="5603" y="767"/>
                  </a:cubicBezTo>
                  <a:cubicBezTo>
                    <a:pt x="7423" y="741"/>
                    <a:pt x="8288" y="1151"/>
                    <a:pt x="8288" y="1151"/>
                  </a:cubicBezTo>
                  <a:lnTo>
                    <a:pt x="8190" y="580"/>
                  </a:lnTo>
                  <a:cubicBezTo>
                    <a:pt x="8190" y="580"/>
                    <a:pt x="4006" y="0"/>
                    <a:pt x="125" y="580"/>
                  </a:cubicBezTo>
                  <a:cubicBezTo>
                    <a:pt x="125" y="580"/>
                    <a:pt x="27" y="1106"/>
                    <a:pt x="0" y="140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23"/>
            <p:cNvSpPr/>
            <p:nvPr/>
          </p:nvSpPr>
          <p:spPr>
            <a:xfrm>
              <a:off x="4229913" y="-203948"/>
              <a:ext cx="427454" cy="207250"/>
            </a:xfrm>
            <a:custGeom>
              <a:avLst/>
              <a:gdLst/>
              <a:ahLst/>
              <a:cxnLst/>
              <a:rect l="l" t="t" r="r" b="b"/>
              <a:pathLst>
                <a:path w="3828" h="1856" extrusionOk="0">
                  <a:moveTo>
                    <a:pt x="3827" y="446"/>
                  </a:moveTo>
                  <a:cubicBezTo>
                    <a:pt x="643" y="625"/>
                    <a:pt x="36" y="1856"/>
                    <a:pt x="36" y="1856"/>
                  </a:cubicBezTo>
                  <a:cubicBezTo>
                    <a:pt x="36" y="1856"/>
                    <a:pt x="0" y="919"/>
                    <a:pt x="196" y="464"/>
                  </a:cubicBezTo>
                  <a:cubicBezTo>
                    <a:pt x="402" y="0"/>
                    <a:pt x="3827" y="446"/>
                    <a:pt x="3827" y="446"/>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23"/>
            <p:cNvSpPr/>
            <p:nvPr/>
          </p:nvSpPr>
          <p:spPr>
            <a:xfrm>
              <a:off x="1770333" y="298889"/>
              <a:ext cx="972379" cy="222437"/>
            </a:xfrm>
            <a:custGeom>
              <a:avLst/>
              <a:gdLst/>
              <a:ahLst/>
              <a:cxnLst/>
              <a:rect l="l" t="t" r="r" b="b"/>
              <a:pathLst>
                <a:path w="8708" h="1992" extrusionOk="0">
                  <a:moveTo>
                    <a:pt x="4625" y="1"/>
                  </a:moveTo>
                  <a:cubicBezTo>
                    <a:pt x="2541" y="1"/>
                    <a:pt x="367" y="44"/>
                    <a:pt x="241" y="118"/>
                  </a:cubicBezTo>
                  <a:cubicBezTo>
                    <a:pt x="0" y="252"/>
                    <a:pt x="241" y="1992"/>
                    <a:pt x="241" y="1992"/>
                  </a:cubicBezTo>
                  <a:cubicBezTo>
                    <a:pt x="241" y="1992"/>
                    <a:pt x="98" y="502"/>
                    <a:pt x="4345" y="279"/>
                  </a:cubicBezTo>
                  <a:cubicBezTo>
                    <a:pt x="4611" y="265"/>
                    <a:pt x="4861" y="258"/>
                    <a:pt x="5096" y="258"/>
                  </a:cubicBezTo>
                  <a:cubicBezTo>
                    <a:pt x="8604" y="258"/>
                    <a:pt x="8636" y="1724"/>
                    <a:pt x="8636" y="1724"/>
                  </a:cubicBezTo>
                  <a:cubicBezTo>
                    <a:pt x="8636" y="1724"/>
                    <a:pt x="8707" y="279"/>
                    <a:pt x="8484" y="118"/>
                  </a:cubicBezTo>
                  <a:cubicBezTo>
                    <a:pt x="8377" y="37"/>
                    <a:pt x="6539" y="1"/>
                    <a:pt x="4625" y="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23"/>
            <p:cNvSpPr/>
            <p:nvPr/>
          </p:nvSpPr>
          <p:spPr>
            <a:xfrm>
              <a:off x="2809284" y="254223"/>
              <a:ext cx="925591" cy="155549"/>
            </a:xfrm>
            <a:custGeom>
              <a:avLst/>
              <a:gdLst/>
              <a:ahLst/>
              <a:cxnLst/>
              <a:rect l="l" t="t" r="r" b="b"/>
              <a:pathLst>
                <a:path w="8289" h="1393" extrusionOk="0">
                  <a:moveTo>
                    <a:pt x="1" y="1393"/>
                  </a:moveTo>
                  <a:cubicBezTo>
                    <a:pt x="358" y="349"/>
                    <a:pt x="3783" y="777"/>
                    <a:pt x="5603" y="759"/>
                  </a:cubicBezTo>
                  <a:cubicBezTo>
                    <a:pt x="7423" y="741"/>
                    <a:pt x="8288" y="1143"/>
                    <a:pt x="8288" y="1143"/>
                  </a:cubicBezTo>
                  <a:lnTo>
                    <a:pt x="8190" y="572"/>
                  </a:lnTo>
                  <a:cubicBezTo>
                    <a:pt x="8190" y="572"/>
                    <a:pt x="4015" y="1"/>
                    <a:pt x="126" y="572"/>
                  </a:cubicBezTo>
                  <a:cubicBezTo>
                    <a:pt x="126" y="572"/>
                    <a:pt x="28" y="1098"/>
                    <a:pt x="1" y="139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23"/>
            <p:cNvSpPr/>
            <p:nvPr/>
          </p:nvSpPr>
          <p:spPr>
            <a:xfrm>
              <a:off x="3796533" y="266171"/>
              <a:ext cx="427454" cy="207362"/>
            </a:xfrm>
            <a:custGeom>
              <a:avLst/>
              <a:gdLst/>
              <a:ahLst/>
              <a:cxnLst/>
              <a:rect l="l" t="t" r="r" b="b"/>
              <a:pathLst>
                <a:path w="3828" h="1857" extrusionOk="0">
                  <a:moveTo>
                    <a:pt x="3828" y="447"/>
                  </a:moveTo>
                  <a:cubicBezTo>
                    <a:pt x="643" y="634"/>
                    <a:pt x="36" y="1856"/>
                    <a:pt x="36" y="1856"/>
                  </a:cubicBezTo>
                  <a:cubicBezTo>
                    <a:pt x="36" y="1856"/>
                    <a:pt x="1" y="929"/>
                    <a:pt x="197" y="465"/>
                  </a:cubicBezTo>
                  <a:cubicBezTo>
                    <a:pt x="402" y="1"/>
                    <a:pt x="3828" y="447"/>
                    <a:pt x="3828" y="447"/>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23"/>
            <p:cNvSpPr/>
            <p:nvPr/>
          </p:nvSpPr>
          <p:spPr>
            <a:xfrm>
              <a:off x="779064" y="254223"/>
              <a:ext cx="925591" cy="155549"/>
            </a:xfrm>
            <a:custGeom>
              <a:avLst/>
              <a:gdLst/>
              <a:ahLst/>
              <a:cxnLst/>
              <a:rect l="l" t="t" r="r" b="b"/>
              <a:pathLst>
                <a:path w="8289" h="1393" extrusionOk="0">
                  <a:moveTo>
                    <a:pt x="1" y="1393"/>
                  </a:moveTo>
                  <a:cubicBezTo>
                    <a:pt x="358" y="349"/>
                    <a:pt x="3783" y="777"/>
                    <a:pt x="5603" y="759"/>
                  </a:cubicBezTo>
                  <a:cubicBezTo>
                    <a:pt x="7423" y="741"/>
                    <a:pt x="8288" y="1143"/>
                    <a:pt x="8288" y="1143"/>
                  </a:cubicBezTo>
                  <a:lnTo>
                    <a:pt x="8190" y="572"/>
                  </a:lnTo>
                  <a:cubicBezTo>
                    <a:pt x="8190" y="572"/>
                    <a:pt x="4015" y="1"/>
                    <a:pt x="135" y="572"/>
                  </a:cubicBezTo>
                  <a:cubicBezTo>
                    <a:pt x="135" y="572"/>
                    <a:pt x="27" y="1098"/>
                    <a:pt x="1" y="139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23"/>
            <p:cNvSpPr/>
            <p:nvPr/>
          </p:nvSpPr>
          <p:spPr>
            <a:xfrm>
              <a:off x="4920239" y="-126228"/>
              <a:ext cx="219310" cy="265986"/>
            </a:xfrm>
            <a:custGeom>
              <a:avLst/>
              <a:gdLst/>
              <a:ahLst/>
              <a:cxnLst/>
              <a:rect l="l" t="t" r="r" b="b"/>
              <a:pathLst>
                <a:path w="1964" h="2382" extrusionOk="0">
                  <a:moveTo>
                    <a:pt x="946" y="268"/>
                  </a:moveTo>
                  <a:cubicBezTo>
                    <a:pt x="696" y="241"/>
                    <a:pt x="447" y="384"/>
                    <a:pt x="295" y="580"/>
                  </a:cubicBezTo>
                  <a:cubicBezTo>
                    <a:pt x="143" y="785"/>
                    <a:pt x="81" y="1035"/>
                    <a:pt x="45" y="1276"/>
                  </a:cubicBezTo>
                  <a:cubicBezTo>
                    <a:pt x="18" y="1481"/>
                    <a:pt x="0" y="1686"/>
                    <a:pt x="63" y="1882"/>
                  </a:cubicBezTo>
                  <a:cubicBezTo>
                    <a:pt x="116" y="2070"/>
                    <a:pt x="259" y="2248"/>
                    <a:pt x="447" y="2311"/>
                  </a:cubicBezTo>
                  <a:cubicBezTo>
                    <a:pt x="670" y="2382"/>
                    <a:pt x="919" y="2293"/>
                    <a:pt x="1116" y="2168"/>
                  </a:cubicBezTo>
                  <a:cubicBezTo>
                    <a:pt x="1517" y="1918"/>
                    <a:pt x="1847" y="1525"/>
                    <a:pt x="1910" y="1062"/>
                  </a:cubicBezTo>
                  <a:cubicBezTo>
                    <a:pt x="1963" y="598"/>
                    <a:pt x="1669" y="80"/>
                    <a:pt x="1214"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23"/>
            <p:cNvSpPr/>
            <p:nvPr/>
          </p:nvSpPr>
          <p:spPr>
            <a:xfrm>
              <a:off x="4337449" y="390791"/>
              <a:ext cx="219310" cy="266991"/>
            </a:xfrm>
            <a:custGeom>
              <a:avLst/>
              <a:gdLst/>
              <a:ahLst/>
              <a:cxnLst/>
              <a:rect l="l" t="t" r="r" b="b"/>
              <a:pathLst>
                <a:path w="1964" h="2391" extrusionOk="0">
                  <a:moveTo>
                    <a:pt x="946" y="268"/>
                  </a:moveTo>
                  <a:cubicBezTo>
                    <a:pt x="697" y="241"/>
                    <a:pt x="447" y="384"/>
                    <a:pt x="295" y="580"/>
                  </a:cubicBezTo>
                  <a:cubicBezTo>
                    <a:pt x="143" y="785"/>
                    <a:pt x="81" y="1035"/>
                    <a:pt x="45" y="1285"/>
                  </a:cubicBezTo>
                  <a:cubicBezTo>
                    <a:pt x="19" y="1481"/>
                    <a:pt x="1" y="1686"/>
                    <a:pt x="63" y="1882"/>
                  </a:cubicBezTo>
                  <a:cubicBezTo>
                    <a:pt x="117" y="2070"/>
                    <a:pt x="250" y="2248"/>
                    <a:pt x="447" y="2311"/>
                  </a:cubicBezTo>
                  <a:cubicBezTo>
                    <a:pt x="670" y="2391"/>
                    <a:pt x="911" y="2293"/>
                    <a:pt x="1116" y="2168"/>
                  </a:cubicBezTo>
                  <a:cubicBezTo>
                    <a:pt x="1517" y="1927"/>
                    <a:pt x="1847" y="1534"/>
                    <a:pt x="1910" y="1071"/>
                  </a:cubicBezTo>
                  <a:cubicBezTo>
                    <a:pt x="1963" y="598"/>
                    <a:pt x="1669" y="80"/>
                    <a:pt x="1214"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23"/>
            <p:cNvSpPr/>
            <p:nvPr/>
          </p:nvSpPr>
          <p:spPr>
            <a:xfrm>
              <a:off x="4834591" y="-74526"/>
              <a:ext cx="60857" cy="104742"/>
            </a:xfrm>
            <a:custGeom>
              <a:avLst/>
              <a:gdLst/>
              <a:ahLst/>
              <a:cxnLst/>
              <a:rect l="l" t="t" r="r" b="b"/>
              <a:pathLst>
                <a:path w="545" h="938" extrusionOk="0">
                  <a:moveTo>
                    <a:pt x="188" y="938"/>
                  </a:moveTo>
                  <a:cubicBezTo>
                    <a:pt x="0" y="688"/>
                    <a:pt x="18" y="304"/>
                    <a:pt x="241" y="81"/>
                  </a:cubicBezTo>
                  <a:cubicBezTo>
                    <a:pt x="286" y="37"/>
                    <a:pt x="348" y="1"/>
                    <a:pt x="411" y="28"/>
                  </a:cubicBezTo>
                  <a:cubicBezTo>
                    <a:pt x="437" y="46"/>
                    <a:pt x="455" y="90"/>
                    <a:pt x="464" y="126"/>
                  </a:cubicBezTo>
                  <a:cubicBezTo>
                    <a:pt x="544" y="393"/>
                    <a:pt x="446" y="697"/>
                    <a:pt x="223" y="866"/>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23"/>
            <p:cNvSpPr/>
            <p:nvPr/>
          </p:nvSpPr>
          <p:spPr>
            <a:xfrm>
              <a:off x="5306256" y="-152762"/>
              <a:ext cx="479266" cy="336893"/>
            </a:xfrm>
            <a:custGeom>
              <a:avLst/>
              <a:gdLst/>
              <a:ahLst/>
              <a:cxnLst/>
              <a:rect l="l" t="t" r="r" b="b"/>
              <a:pathLst>
                <a:path w="4292" h="3017" extrusionOk="0">
                  <a:moveTo>
                    <a:pt x="0" y="2258"/>
                  </a:moveTo>
                  <a:cubicBezTo>
                    <a:pt x="0" y="2508"/>
                    <a:pt x="36" y="2802"/>
                    <a:pt x="250" y="2936"/>
                  </a:cubicBezTo>
                  <a:cubicBezTo>
                    <a:pt x="375" y="3016"/>
                    <a:pt x="527" y="3016"/>
                    <a:pt x="678" y="3016"/>
                  </a:cubicBezTo>
                  <a:cubicBezTo>
                    <a:pt x="1704" y="2980"/>
                    <a:pt x="2721" y="2713"/>
                    <a:pt x="3622" y="2231"/>
                  </a:cubicBezTo>
                  <a:cubicBezTo>
                    <a:pt x="3783" y="2142"/>
                    <a:pt x="3943" y="2044"/>
                    <a:pt x="4050" y="1901"/>
                  </a:cubicBezTo>
                  <a:cubicBezTo>
                    <a:pt x="4291" y="1580"/>
                    <a:pt x="4175" y="1080"/>
                    <a:pt x="3890" y="795"/>
                  </a:cubicBezTo>
                  <a:cubicBezTo>
                    <a:pt x="3604" y="500"/>
                    <a:pt x="3203" y="375"/>
                    <a:pt x="2801" y="286"/>
                  </a:cubicBezTo>
                  <a:cubicBezTo>
                    <a:pt x="2382" y="188"/>
                    <a:pt x="1963" y="126"/>
                    <a:pt x="1526" y="99"/>
                  </a:cubicBezTo>
                  <a:cubicBezTo>
                    <a:pt x="72" y="1"/>
                    <a:pt x="0" y="1027"/>
                    <a:pt x="0" y="225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23"/>
            <p:cNvSpPr/>
            <p:nvPr/>
          </p:nvSpPr>
          <p:spPr>
            <a:xfrm>
              <a:off x="5800855" y="-9200"/>
              <a:ext cx="247226" cy="172411"/>
            </a:xfrm>
            <a:custGeom>
              <a:avLst/>
              <a:gdLst/>
              <a:ahLst/>
              <a:cxnLst/>
              <a:rect l="l" t="t" r="r" b="b"/>
              <a:pathLst>
                <a:path w="2214" h="1544" extrusionOk="0">
                  <a:moveTo>
                    <a:pt x="1143" y="134"/>
                  </a:moveTo>
                  <a:cubicBezTo>
                    <a:pt x="1277" y="62"/>
                    <a:pt x="1428" y="0"/>
                    <a:pt x="1589" y="0"/>
                  </a:cubicBezTo>
                  <a:cubicBezTo>
                    <a:pt x="1963" y="9"/>
                    <a:pt x="2213" y="473"/>
                    <a:pt x="2106" y="830"/>
                  </a:cubicBezTo>
                  <a:cubicBezTo>
                    <a:pt x="1990" y="1187"/>
                    <a:pt x="1616" y="1418"/>
                    <a:pt x="1250" y="1481"/>
                  </a:cubicBezTo>
                  <a:cubicBezTo>
                    <a:pt x="929" y="1526"/>
                    <a:pt x="126" y="1543"/>
                    <a:pt x="63" y="1124"/>
                  </a:cubicBezTo>
                  <a:cubicBezTo>
                    <a:pt x="1" y="723"/>
                    <a:pt x="866" y="268"/>
                    <a:pt x="1143" y="13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23"/>
            <p:cNvSpPr/>
            <p:nvPr/>
          </p:nvSpPr>
          <p:spPr>
            <a:xfrm>
              <a:off x="5933395" y="437580"/>
              <a:ext cx="248120" cy="172411"/>
            </a:xfrm>
            <a:custGeom>
              <a:avLst/>
              <a:gdLst/>
              <a:ahLst/>
              <a:cxnLst/>
              <a:rect l="l" t="t" r="r" b="b"/>
              <a:pathLst>
                <a:path w="2222" h="1544" extrusionOk="0">
                  <a:moveTo>
                    <a:pt x="1142" y="134"/>
                  </a:moveTo>
                  <a:cubicBezTo>
                    <a:pt x="1285" y="63"/>
                    <a:pt x="1428" y="0"/>
                    <a:pt x="1588" y="0"/>
                  </a:cubicBezTo>
                  <a:cubicBezTo>
                    <a:pt x="1963" y="9"/>
                    <a:pt x="2222" y="473"/>
                    <a:pt x="2106" y="830"/>
                  </a:cubicBezTo>
                  <a:cubicBezTo>
                    <a:pt x="1990" y="1187"/>
                    <a:pt x="1624" y="1419"/>
                    <a:pt x="1249" y="1481"/>
                  </a:cubicBezTo>
                  <a:cubicBezTo>
                    <a:pt x="928" y="1526"/>
                    <a:pt x="134" y="1544"/>
                    <a:pt x="63" y="1124"/>
                  </a:cubicBezTo>
                  <a:cubicBezTo>
                    <a:pt x="0" y="723"/>
                    <a:pt x="874" y="268"/>
                    <a:pt x="1142" y="13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23"/>
            <p:cNvSpPr/>
            <p:nvPr/>
          </p:nvSpPr>
          <p:spPr>
            <a:xfrm>
              <a:off x="2935803" y="296098"/>
              <a:ext cx="455370" cy="400542"/>
            </a:xfrm>
            <a:custGeom>
              <a:avLst/>
              <a:gdLst/>
              <a:ahLst/>
              <a:cxnLst/>
              <a:rect l="l" t="t" r="r" b="b"/>
              <a:pathLst>
                <a:path w="4078" h="3587" extrusionOk="0">
                  <a:moveTo>
                    <a:pt x="2383" y="3043"/>
                  </a:moveTo>
                  <a:cubicBezTo>
                    <a:pt x="4078" y="2142"/>
                    <a:pt x="2347" y="1"/>
                    <a:pt x="875" y="919"/>
                  </a:cubicBezTo>
                  <a:cubicBezTo>
                    <a:pt x="331" y="1267"/>
                    <a:pt x="1" y="1927"/>
                    <a:pt x="143" y="2579"/>
                  </a:cubicBezTo>
                  <a:cubicBezTo>
                    <a:pt x="367" y="3587"/>
                    <a:pt x="1651" y="3435"/>
                    <a:pt x="2383" y="3043"/>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23"/>
            <p:cNvSpPr/>
            <p:nvPr/>
          </p:nvSpPr>
          <p:spPr>
            <a:xfrm>
              <a:off x="366677" y="491404"/>
              <a:ext cx="108650" cy="122608"/>
            </a:xfrm>
            <a:custGeom>
              <a:avLst/>
              <a:gdLst/>
              <a:ahLst/>
              <a:cxnLst/>
              <a:rect l="l" t="t" r="r" b="b"/>
              <a:pathLst>
                <a:path w="973" h="1098" extrusionOk="0">
                  <a:moveTo>
                    <a:pt x="54" y="1008"/>
                  </a:moveTo>
                  <a:cubicBezTo>
                    <a:pt x="0" y="651"/>
                    <a:pt x="188" y="259"/>
                    <a:pt x="509" y="89"/>
                  </a:cubicBezTo>
                  <a:cubicBezTo>
                    <a:pt x="598" y="36"/>
                    <a:pt x="696" y="0"/>
                    <a:pt x="785" y="36"/>
                  </a:cubicBezTo>
                  <a:cubicBezTo>
                    <a:pt x="964" y="98"/>
                    <a:pt x="973" y="348"/>
                    <a:pt x="901" y="517"/>
                  </a:cubicBezTo>
                  <a:cubicBezTo>
                    <a:pt x="794" y="794"/>
                    <a:pt x="553" y="1008"/>
                    <a:pt x="268" y="1097"/>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23"/>
            <p:cNvSpPr/>
            <p:nvPr/>
          </p:nvSpPr>
          <p:spPr>
            <a:xfrm>
              <a:off x="3351205" y="371808"/>
              <a:ext cx="108762" cy="121603"/>
            </a:xfrm>
            <a:custGeom>
              <a:avLst/>
              <a:gdLst/>
              <a:ahLst/>
              <a:cxnLst/>
              <a:rect l="l" t="t" r="r" b="b"/>
              <a:pathLst>
                <a:path w="974" h="1089" extrusionOk="0">
                  <a:moveTo>
                    <a:pt x="54" y="1000"/>
                  </a:moveTo>
                  <a:cubicBezTo>
                    <a:pt x="1" y="643"/>
                    <a:pt x="197" y="250"/>
                    <a:pt x="509" y="81"/>
                  </a:cubicBezTo>
                  <a:cubicBezTo>
                    <a:pt x="599" y="27"/>
                    <a:pt x="697" y="1"/>
                    <a:pt x="795" y="27"/>
                  </a:cubicBezTo>
                  <a:cubicBezTo>
                    <a:pt x="964" y="90"/>
                    <a:pt x="973" y="340"/>
                    <a:pt x="902" y="509"/>
                  </a:cubicBezTo>
                  <a:cubicBezTo>
                    <a:pt x="795" y="786"/>
                    <a:pt x="554" y="1000"/>
                    <a:pt x="268" y="1089"/>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23"/>
            <p:cNvSpPr/>
            <p:nvPr/>
          </p:nvSpPr>
          <p:spPr>
            <a:xfrm>
              <a:off x="3362148" y="-112381"/>
              <a:ext cx="451462" cy="274138"/>
            </a:xfrm>
            <a:custGeom>
              <a:avLst/>
              <a:gdLst/>
              <a:ahLst/>
              <a:cxnLst/>
              <a:rect l="l" t="t" r="r" b="b"/>
              <a:pathLst>
                <a:path w="4043" h="2455" extrusionOk="0">
                  <a:moveTo>
                    <a:pt x="1437" y="2418"/>
                  </a:moveTo>
                  <a:cubicBezTo>
                    <a:pt x="1848" y="2454"/>
                    <a:pt x="2285" y="2418"/>
                    <a:pt x="2642" y="2213"/>
                  </a:cubicBezTo>
                  <a:cubicBezTo>
                    <a:pt x="4042" y="1393"/>
                    <a:pt x="2517" y="1"/>
                    <a:pt x="1384" y="224"/>
                  </a:cubicBezTo>
                  <a:cubicBezTo>
                    <a:pt x="117" y="474"/>
                    <a:pt x="1" y="2311"/>
                    <a:pt x="1437"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23"/>
            <p:cNvSpPr/>
            <p:nvPr/>
          </p:nvSpPr>
          <p:spPr>
            <a:xfrm>
              <a:off x="701344" y="374823"/>
              <a:ext cx="1078014" cy="274026"/>
            </a:xfrm>
            <a:custGeom>
              <a:avLst/>
              <a:gdLst/>
              <a:ahLst/>
              <a:cxnLst/>
              <a:rect l="l" t="t" r="r" b="b"/>
              <a:pathLst>
                <a:path w="9654" h="2454" extrusionOk="0">
                  <a:moveTo>
                    <a:pt x="3427" y="2418"/>
                  </a:moveTo>
                  <a:cubicBezTo>
                    <a:pt x="4417" y="2454"/>
                    <a:pt x="5452" y="2418"/>
                    <a:pt x="6299" y="2204"/>
                  </a:cubicBezTo>
                  <a:cubicBezTo>
                    <a:pt x="9653" y="1392"/>
                    <a:pt x="6005" y="0"/>
                    <a:pt x="3302" y="223"/>
                  </a:cubicBezTo>
                  <a:cubicBezTo>
                    <a:pt x="260" y="473"/>
                    <a:pt x="1" y="2311"/>
                    <a:pt x="3427"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23"/>
            <p:cNvSpPr/>
            <p:nvPr/>
          </p:nvSpPr>
          <p:spPr>
            <a:xfrm>
              <a:off x="2173787" y="407653"/>
              <a:ext cx="451350" cy="273133"/>
            </a:xfrm>
            <a:custGeom>
              <a:avLst/>
              <a:gdLst/>
              <a:ahLst/>
              <a:cxnLst/>
              <a:rect l="l" t="t" r="r" b="b"/>
              <a:pathLst>
                <a:path w="4042" h="2446" extrusionOk="0">
                  <a:moveTo>
                    <a:pt x="1436" y="2418"/>
                  </a:moveTo>
                  <a:cubicBezTo>
                    <a:pt x="1847" y="2445"/>
                    <a:pt x="2284" y="2409"/>
                    <a:pt x="2641" y="2204"/>
                  </a:cubicBezTo>
                  <a:cubicBezTo>
                    <a:pt x="4041" y="1392"/>
                    <a:pt x="2516" y="1"/>
                    <a:pt x="1383" y="215"/>
                  </a:cubicBezTo>
                  <a:cubicBezTo>
                    <a:pt x="116" y="465"/>
                    <a:pt x="0" y="2302"/>
                    <a:pt x="1436"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23"/>
            <p:cNvSpPr/>
            <p:nvPr/>
          </p:nvSpPr>
          <p:spPr>
            <a:xfrm>
              <a:off x="3747735" y="4200"/>
              <a:ext cx="73811" cy="112670"/>
            </a:xfrm>
            <a:custGeom>
              <a:avLst/>
              <a:gdLst/>
              <a:ahLst/>
              <a:cxnLst/>
              <a:rect l="l" t="t" r="r" b="b"/>
              <a:pathLst>
                <a:path w="661" h="1009" extrusionOk="0">
                  <a:moveTo>
                    <a:pt x="0" y="884"/>
                  </a:moveTo>
                  <a:cubicBezTo>
                    <a:pt x="54" y="696"/>
                    <a:pt x="36" y="491"/>
                    <a:pt x="107" y="313"/>
                  </a:cubicBezTo>
                  <a:cubicBezTo>
                    <a:pt x="188" y="134"/>
                    <a:pt x="438" y="1"/>
                    <a:pt x="580" y="134"/>
                  </a:cubicBezTo>
                  <a:cubicBezTo>
                    <a:pt x="661" y="215"/>
                    <a:pt x="661" y="340"/>
                    <a:pt x="661" y="447"/>
                  </a:cubicBezTo>
                  <a:cubicBezTo>
                    <a:pt x="652" y="572"/>
                    <a:pt x="643" y="705"/>
                    <a:pt x="580" y="812"/>
                  </a:cubicBezTo>
                  <a:cubicBezTo>
                    <a:pt x="518" y="928"/>
                    <a:pt x="402" y="1009"/>
                    <a:pt x="277" y="99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23"/>
            <p:cNvSpPr/>
            <p:nvPr/>
          </p:nvSpPr>
          <p:spPr>
            <a:xfrm>
              <a:off x="4527729" y="396710"/>
              <a:ext cx="131653" cy="251135"/>
            </a:xfrm>
            <a:custGeom>
              <a:avLst/>
              <a:gdLst/>
              <a:ahLst/>
              <a:cxnLst/>
              <a:rect l="l" t="t" r="r" b="b"/>
              <a:pathLst>
                <a:path w="1179" h="2249" extrusionOk="0">
                  <a:moveTo>
                    <a:pt x="527" y="224"/>
                  </a:moveTo>
                  <a:cubicBezTo>
                    <a:pt x="170" y="679"/>
                    <a:pt x="1" y="1267"/>
                    <a:pt x="45" y="1847"/>
                  </a:cubicBezTo>
                  <a:cubicBezTo>
                    <a:pt x="63" y="2008"/>
                    <a:pt x="134" y="2213"/>
                    <a:pt x="295" y="2240"/>
                  </a:cubicBezTo>
                  <a:cubicBezTo>
                    <a:pt x="384" y="2249"/>
                    <a:pt x="473" y="2195"/>
                    <a:pt x="554" y="2142"/>
                  </a:cubicBezTo>
                  <a:cubicBezTo>
                    <a:pt x="875" y="1910"/>
                    <a:pt x="1098" y="1526"/>
                    <a:pt x="1142" y="1116"/>
                  </a:cubicBezTo>
                  <a:cubicBezTo>
                    <a:pt x="1178" y="714"/>
                    <a:pt x="1044" y="295"/>
                    <a:pt x="768"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23"/>
            <p:cNvSpPr/>
            <p:nvPr/>
          </p:nvSpPr>
          <p:spPr>
            <a:xfrm>
              <a:off x="2270379" y="-167098"/>
              <a:ext cx="738217" cy="362688"/>
            </a:xfrm>
            <a:custGeom>
              <a:avLst/>
              <a:gdLst/>
              <a:ahLst/>
              <a:cxnLst/>
              <a:rect l="l" t="t" r="r" b="b"/>
              <a:pathLst>
                <a:path w="6611" h="3248" extrusionOk="0">
                  <a:moveTo>
                    <a:pt x="4586" y="2543"/>
                  </a:moveTo>
                  <a:cubicBezTo>
                    <a:pt x="4791" y="2462"/>
                    <a:pt x="4978" y="2346"/>
                    <a:pt x="5077" y="2150"/>
                  </a:cubicBezTo>
                  <a:cubicBezTo>
                    <a:pt x="5264" y="1758"/>
                    <a:pt x="4961" y="1294"/>
                    <a:pt x="4604" y="1035"/>
                  </a:cubicBezTo>
                  <a:cubicBezTo>
                    <a:pt x="3230" y="0"/>
                    <a:pt x="63" y="491"/>
                    <a:pt x="0" y="2578"/>
                  </a:cubicBezTo>
                  <a:cubicBezTo>
                    <a:pt x="0" y="2721"/>
                    <a:pt x="9" y="2882"/>
                    <a:pt x="99" y="2998"/>
                  </a:cubicBezTo>
                  <a:cubicBezTo>
                    <a:pt x="259" y="3230"/>
                    <a:pt x="580" y="3247"/>
                    <a:pt x="848" y="3230"/>
                  </a:cubicBezTo>
                  <a:cubicBezTo>
                    <a:pt x="1927" y="3176"/>
                    <a:pt x="2944" y="2944"/>
                    <a:pt x="3988" y="2730"/>
                  </a:cubicBezTo>
                  <a:cubicBezTo>
                    <a:pt x="4782" y="2569"/>
                    <a:pt x="5469" y="2230"/>
                    <a:pt x="6245" y="2061"/>
                  </a:cubicBezTo>
                  <a:cubicBezTo>
                    <a:pt x="6397" y="2025"/>
                    <a:pt x="6611" y="2061"/>
                    <a:pt x="6593" y="2213"/>
                  </a:cubicBezTo>
                  <a:cubicBezTo>
                    <a:pt x="6004" y="2489"/>
                    <a:pt x="5380" y="2685"/>
                    <a:pt x="4729" y="278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23"/>
            <p:cNvSpPr/>
            <p:nvPr/>
          </p:nvSpPr>
          <p:spPr>
            <a:xfrm>
              <a:off x="1227408" y="-99427"/>
              <a:ext cx="123613" cy="167498"/>
            </a:xfrm>
            <a:custGeom>
              <a:avLst/>
              <a:gdLst/>
              <a:ahLst/>
              <a:cxnLst/>
              <a:rect l="l" t="t" r="r" b="b"/>
              <a:pathLst>
                <a:path w="1107" h="1500" extrusionOk="0">
                  <a:moveTo>
                    <a:pt x="509" y="179"/>
                  </a:moveTo>
                  <a:cubicBezTo>
                    <a:pt x="188" y="411"/>
                    <a:pt x="0" y="822"/>
                    <a:pt x="36" y="1214"/>
                  </a:cubicBezTo>
                  <a:cubicBezTo>
                    <a:pt x="45" y="1339"/>
                    <a:pt x="107" y="1482"/>
                    <a:pt x="223" y="1491"/>
                  </a:cubicBezTo>
                  <a:cubicBezTo>
                    <a:pt x="277" y="1500"/>
                    <a:pt x="330" y="1473"/>
                    <a:pt x="375" y="1446"/>
                  </a:cubicBezTo>
                  <a:cubicBezTo>
                    <a:pt x="866" y="1170"/>
                    <a:pt x="1106" y="536"/>
                    <a:pt x="946"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23"/>
            <p:cNvSpPr/>
            <p:nvPr/>
          </p:nvSpPr>
          <p:spPr>
            <a:xfrm>
              <a:off x="1731473" y="-46609"/>
              <a:ext cx="339797" cy="247226"/>
            </a:xfrm>
            <a:custGeom>
              <a:avLst/>
              <a:gdLst/>
              <a:ahLst/>
              <a:cxnLst/>
              <a:rect l="l" t="t" r="r" b="b"/>
              <a:pathLst>
                <a:path w="3043" h="2214" extrusionOk="0">
                  <a:moveTo>
                    <a:pt x="1945" y="143"/>
                  </a:moveTo>
                  <a:cubicBezTo>
                    <a:pt x="2114" y="63"/>
                    <a:pt x="2302" y="1"/>
                    <a:pt x="2480" y="27"/>
                  </a:cubicBezTo>
                  <a:cubicBezTo>
                    <a:pt x="2543" y="36"/>
                    <a:pt x="2605" y="63"/>
                    <a:pt x="2659" y="90"/>
                  </a:cubicBezTo>
                  <a:cubicBezTo>
                    <a:pt x="2900" y="224"/>
                    <a:pt x="3042" y="518"/>
                    <a:pt x="3007" y="795"/>
                  </a:cubicBezTo>
                  <a:cubicBezTo>
                    <a:pt x="2837" y="2213"/>
                    <a:pt x="0" y="1071"/>
                    <a:pt x="1945" y="143"/>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23"/>
            <p:cNvSpPr/>
            <p:nvPr/>
          </p:nvSpPr>
          <p:spPr>
            <a:xfrm>
              <a:off x="966330" y="18158"/>
              <a:ext cx="116690" cy="149519"/>
            </a:xfrm>
            <a:custGeom>
              <a:avLst/>
              <a:gdLst/>
              <a:ahLst/>
              <a:cxnLst/>
              <a:rect l="l" t="t" r="r" b="b"/>
              <a:pathLst>
                <a:path w="1045" h="1339" extrusionOk="0">
                  <a:moveTo>
                    <a:pt x="242" y="331"/>
                  </a:moveTo>
                  <a:cubicBezTo>
                    <a:pt x="153" y="473"/>
                    <a:pt x="63" y="616"/>
                    <a:pt x="37" y="777"/>
                  </a:cubicBezTo>
                  <a:cubicBezTo>
                    <a:pt x="1" y="946"/>
                    <a:pt x="45" y="1134"/>
                    <a:pt x="170" y="1232"/>
                  </a:cubicBezTo>
                  <a:cubicBezTo>
                    <a:pt x="313" y="1339"/>
                    <a:pt x="509" y="1321"/>
                    <a:pt x="652" y="1223"/>
                  </a:cubicBezTo>
                  <a:cubicBezTo>
                    <a:pt x="795" y="1134"/>
                    <a:pt x="893" y="973"/>
                    <a:pt x="946" y="812"/>
                  </a:cubicBezTo>
                  <a:cubicBezTo>
                    <a:pt x="1045" y="518"/>
                    <a:pt x="1000" y="134"/>
                    <a:pt x="723"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23"/>
            <p:cNvSpPr/>
            <p:nvPr/>
          </p:nvSpPr>
          <p:spPr>
            <a:xfrm>
              <a:off x="222180" y="-87479"/>
              <a:ext cx="371733" cy="206357"/>
            </a:xfrm>
            <a:custGeom>
              <a:avLst/>
              <a:gdLst/>
              <a:ahLst/>
              <a:cxnLst/>
              <a:rect l="l" t="t" r="r" b="b"/>
              <a:pathLst>
                <a:path w="3329" h="1848" extrusionOk="0">
                  <a:moveTo>
                    <a:pt x="1856" y="19"/>
                  </a:moveTo>
                  <a:cubicBezTo>
                    <a:pt x="1981" y="1"/>
                    <a:pt x="2115" y="10"/>
                    <a:pt x="2249" y="28"/>
                  </a:cubicBezTo>
                  <a:cubicBezTo>
                    <a:pt x="2517" y="81"/>
                    <a:pt x="2757" y="224"/>
                    <a:pt x="2864" y="474"/>
                  </a:cubicBezTo>
                  <a:cubicBezTo>
                    <a:pt x="3328" y="1517"/>
                    <a:pt x="1758" y="1848"/>
                    <a:pt x="1089" y="1535"/>
                  </a:cubicBezTo>
                  <a:cubicBezTo>
                    <a:pt x="1" y="1018"/>
                    <a:pt x="1054" y="108"/>
                    <a:pt x="1856" y="19"/>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23"/>
            <p:cNvSpPr/>
            <p:nvPr/>
          </p:nvSpPr>
          <p:spPr>
            <a:xfrm>
              <a:off x="3721828" y="242274"/>
              <a:ext cx="131653" cy="179446"/>
            </a:xfrm>
            <a:custGeom>
              <a:avLst/>
              <a:gdLst/>
              <a:ahLst/>
              <a:cxnLst/>
              <a:rect l="l" t="t" r="r" b="b"/>
              <a:pathLst>
                <a:path w="1179" h="1607" extrusionOk="0">
                  <a:moveTo>
                    <a:pt x="393" y="1598"/>
                  </a:moveTo>
                  <a:cubicBezTo>
                    <a:pt x="464" y="1607"/>
                    <a:pt x="527" y="1535"/>
                    <a:pt x="562" y="1473"/>
                  </a:cubicBezTo>
                  <a:cubicBezTo>
                    <a:pt x="732" y="1205"/>
                    <a:pt x="1178" y="135"/>
                    <a:pt x="634" y="72"/>
                  </a:cubicBezTo>
                  <a:cubicBezTo>
                    <a:pt x="0" y="1"/>
                    <a:pt x="304" y="1303"/>
                    <a:pt x="393" y="1598"/>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23"/>
            <p:cNvSpPr/>
            <p:nvPr/>
          </p:nvSpPr>
          <p:spPr>
            <a:xfrm>
              <a:off x="1668716" y="169579"/>
              <a:ext cx="155438" cy="236171"/>
            </a:xfrm>
            <a:custGeom>
              <a:avLst/>
              <a:gdLst/>
              <a:ahLst/>
              <a:cxnLst/>
              <a:rect l="l" t="t" r="r" b="b"/>
              <a:pathLst>
                <a:path w="1392" h="2115" extrusionOk="0">
                  <a:moveTo>
                    <a:pt x="785" y="1624"/>
                  </a:moveTo>
                  <a:cubicBezTo>
                    <a:pt x="982" y="1321"/>
                    <a:pt x="1392" y="1"/>
                    <a:pt x="651" y="313"/>
                  </a:cubicBezTo>
                  <a:cubicBezTo>
                    <a:pt x="0" y="598"/>
                    <a:pt x="473" y="2115"/>
                    <a:pt x="785" y="1624"/>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23"/>
            <p:cNvSpPr/>
            <p:nvPr/>
          </p:nvSpPr>
          <p:spPr>
            <a:xfrm>
              <a:off x="2132916" y="-204953"/>
              <a:ext cx="87769" cy="61862"/>
            </a:xfrm>
            <a:custGeom>
              <a:avLst/>
              <a:gdLst/>
              <a:ahLst/>
              <a:cxnLst/>
              <a:rect l="l" t="t" r="r" b="b"/>
              <a:pathLst>
                <a:path w="786" h="554" extrusionOk="0">
                  <a:moveTo>
                    <a:pt x="0" y="125"/>
                  </a:moveTo>
                  <a:cubicBezTo>
                    <a:pt x="161" y="27"/>
                    <a:pt x="375" y="0"/>
                    <a:pt x="553" y="72"/>
                  </a:cubicBezTo>
                  <a:cubicBezTo>
                    <a:pt x="616" y="89"/>
                    <a:pt x="669" y="116"/>
                    <a:pt x="705" y="170"/>
                  </a:cubicBezTo>
                  <a:cubicBezTo>
                    <a:pt x="785" y="286"/>
                    <a:pt x="705" y="473"/>
                    <a:pt x="571" y="518"/>
                  </a:cubicBezTo>
                  <a:cubicBezTo>
                    <a:pt x="438" y="553"/>
                    <a:pt x="277" y="482"/>
                    <a:pt x="206" y="357"/>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23"/>
            <p:cNvSpPr/>
            <p:nvPr/>
          </p:nvSpPr>
          <p:spPr>
            <a:xfrm>
              <a:off x="3194871" y="-266705"/>
              <a:ext cx="284969" cy="140586"/>
            </a:xfrm>
            <a:custGeom>
              <a:avLst/>
              <a:gdLst/>
              <a:ahLst/>
              <a:cxnLst/>
              <a:rect l="l" t="t" r="r" b="b"/>
              <a:pathLst>
                <a:path w="2552" h="1259" extrusionOk="0">
                  <a:moveTo>
                    <a:pt x="2552" y="625"/>
                  </a:moveTo>
                  <a:cubicBezTo>
                    <a:pt x="2507" y="544"/>
                    <a:pt x="2409" y="509"/>
                    <a:pt x="2311" y="491"/>
                  </a:cubicBezTo>
                  <a:cubicBezTo>
                    <a:pt x="1900" y="384"/>
                    <a:pt x="72" y="0"/>
                    <a:pt x="18" y="901"/>
                  </a:cubicBezTo>
                  <a:cubicBezTo>
                    <a:pt x="0" y="1258"/>
                    <a:pt x="411" y="1044"/>
                    <a:pt x="687" y="990"/>
                  </a:cubicBezTo>
                  <a:cubicBezTo>
                    <a:pt x="1312" y="865"/>
                    <a:pt x="1927" y="750"/>
                    <a:pt x="2552" y="625"/>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23"/>
            <p:cNvSpPr/>
            <p:nvPr/>
          </p:nvSpPr>
          <p:spPr>
            <a:xfrm>
              <a:off x="3901165" y="-275884"/>
              <a:ext cx="810911" cy="109655"/>
            </a:xfrm>
            <a:custGeom>
              <a:avLst/>
              <a:gdLst/>
              <a:ahLst/>
              <a:cxnLst/>
              <a:rect l="l" t="t" r="r" b="b"/>
              <a:pathLst>
                <a:path w="7262" h="982" extrusionOk="0">
                  <a:moveTo>
                    <a:pt x="1303" y="580"/>
                  </a:moveTo>
                  <a:cubicBezTo>
                    <a:pt x="1731" y="393"/>
                    <a:pt x="2150" y="946"/>
                    <a:pt x="2623" y="973"/>
                  </a:cubicBezTo>
                  <a:cubicBezTo>
                    <a:pt x="2882" y="982"/>
                    <a:pt x="3132" y="830"/>
                    <a:pt x="3372" y="723"/>
                  </a:cubicBezTo>
                  <a:cubicBezTo>
                    <a:pt x="4496" y="206"/>
                    <a:pt x="5835" y="660"/>
                    <a:pt x="7048" y="420"/>
                  </a:cubicBezTo>
                  <a:cubicBezTo>
                    <a:pt x="7146" y="402"/>
                    <a:pt x="7262" y="348"/>
                    <a:pt x="7253" y="259"/>
                  </a:cubicBezTo>
                  <a:cubicBezTo>
                    <a:pt x="7244" y="188"/>
                    <a:pt x="7173" y="143"/>
                    <a:pt x="7110" y="116"/>
                  </a:cubicBezTo>
                  <a:cubicBezTo>
                    <a:pt x="6816" y="0"/>
                    <a:pt x="6495" y="18"/>
                    <a:pt x="6183" y="36"/>
                  </a:cubicBezTo>
                  <a:cubicBezTo>
                    <a:pt x="4122" y="152"/>
                    <a:pt x="2061" y="259"/>
                    <a:pt x="0" y="375"/>
                  </a:cubicBezTo>
                  <a:cubicBezTo>
                    <a:pt x="170" y="536"/>
                    <a:pt x="393" y="634"/>
                    <a:pt x="625" y="643"/>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23"/>
            <p:cNvSpPr/>
            <p:nvPr/>
          </p:nvSpPr>
          <p:spPr>
            <a:xfrm>
              <a:off x="5154294" y="-149231"/>
              <a:ext cx="84865" cy="72917"/>
            </a:xfrm>
            <a:custGeom>
              <a:avLst/>
              <a:gdLst/>
              <a:ahLst/>
              <a:cxnLst/>
              <a:rect l="l" t="t" r="r" b="b"/>
              <a:pathLst>
                <a:path w="760" h="653" extrusionOk="0">
                  <a:moveTo>
                    <a:pt x="509" y="63"/>
                  </a:moveTo>
                  <a:cubicBezTo>
                    <a:pt x="340" y="1"/>
                    <a:pt x="135" y="81"/>
                    <a:pt x="63" y="242"/>
                  </a:cubicBezTo>
                  <a:cubicBezTo>
                    <a:pt x="1" y="411"/>
                    <a:pt x="108" y="625"/>
                    <a:pt x="286" y="652"/>
                  </a:cubicBezTo>
                  <a:cubicBezTo>
                    <a:pt x="313" y="652"/>
                    <a:pt x="340" y="652"/>
                    <a:pt x="367" y="652"/>
                  </a:cubicBezTo>
                  <a:cubicBezTo>
                    <a:pt x="411" y="652"/>
                    <a:pt x="465" y="652"/>
                    <a:pt x="509" y="634"/>
                  </a:cubicBezTo>
                  <a:cubicBezTo>
                    <a:pt x="643" y="599"/>
                    <a:pt x="741" y="465"/>
                    <a:pt x="750" y="331"/>
                  </a:cubicBezTo>
                  <a:cubicBezTo>
                    <a:pt x="759" y="197"/>
                    <a:pt x="670" y="54"/>
                    <a:pt x="536" y="1"/>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23"/>
            <p:cNvSpPr/>
            <p:nvPr/>
          </p:nvSpPr>
          <p:spPr>
            <a:xfrm>
              <a:off x="5600627" y="242274"/>
              <a:ext cx="373631" cy="37966"/>
            </a:xfrm>
            <a:custGeom>
              <a:avLst/>
              <a:gdLst/>
              <a:ahLst/>
              <a:cxnLst/>
              <a:rect l="l" t="t" r="r" b="b"/>
              <a:pathLst>
                <a:path w="3346" h="340" extrusionOk="0">
                  <a:moveTo>
                    <a:pt x="2240" y="36"/>
                  </a:moveTo>
                  <a:cubicBezTo>
                    <a:pt x="1517" y="1"/>
                    <a:pt x="580" y="45"/>
                    <a:pt x="295" y="126"/>
                  </a:cubicBezTo>
                  <a:cubicBezTo>
                    <a:pt x="1" y="215"/>
                    <a:pt x="491" y="322"/>
                    <a:pt x="1258" y="340"/>
                  </a:cubicBezTo>
                  <a:cubicBezTo>
                    <a:pt x="1374" y="340"/>
                    <a:pt x="1490" y="340"/>
                    <a:pt x="1606" y="340"/>
                  </a:cubicBezTo>
                  <a:cubicBezTo>
                    <a:pt x="1829" y="340"/>
                    <a:pt x="2052" y="340"/>
                    <a:pt x="2266" y="331"/>
                  </a:cubicBezTo>
                  <a:cubicBezTo>
                    <a:pt x="2846" y="313"/>
                    <a:pt x="3283" y="242"/>
                    <a:pt x="3310" y="170"/>
                  </a:cubicBezTo>
                  <a:cubicBezTo>
                    <a:pt x="3346" y="99"/>
                    <a:pt x="2953" y="28"/>
                    <a:pt x="2391" y="1"/>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23"/>
            <p:cNvSpPr/>
            <p:nvPr/>
          </p:nvSpPr>
          <p:spPr>
            <a:xfrm>
              <a:off x="4956085" y="159640"/>
              <a:ext cx="207362" cy="63872"/>
            </a:xfrm>
            <a:custGeom>
              <a:avLst/>
              <a:gdLst/>
              <a:ahLst/>
              <a:cxnLst/>
              <a:rect l="l" t="t" r="r" b="b"/>
              <a:pathLst>
                <a:path w="1857" h="572" extrusionOk="0">
                  <a:moveTo>
                    <a:pt x="1" y="571"/>
                  </a:moveTo>
                  <a:lnTo>
                    <a:pt x="1000" y="384"/>
                  </a:lnTo>
                  <a:lnTo>
                    <a:pt x="1856" y="0"/>
                  </a:lnTo>
                  <a:cubicBezTo>
                    <a:pt x="1856" y="0"/>
                    <a:pt x="1847" y="348"/>
                    <a:pt x="1758" y="527"/>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23"/>
            <p:cNvSpPr/>
            <p:nvPr/>
          </p:nvSpPr>
          <p:spPr>
            <a:xfrm>
              <a:off x="3959902" y="179517"/>
              <a:ext cx="52929" cy="43996"/>
            </a:xfrm>
            <a:custGeom>
              <a:avLst/>
              <a:gdLst/>
              <a:ahLst/>
              <a:cxnLst/>
              <a:rect l="l" t="t" r="r" b="b"/>
              <a:pathLst>
                <a:path w="474" h="394" extrusionOk="0">
                  <a:moveTo>
                    <a:pt x="1" y="393"/>
                  </a:moveTo>
                  <a:lnTo>
                    <a:pt x="473" y="1"/>
                  </a:lnTo>
                  <a:lnTo>
                    <a:pt x="473" y="384"/>
                  </a:ln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23"/>
            <p:cNvSpPr/>
            <p:nvPr/>
          </p:nvSpPr>
          <p:spPr>
            <a:xfrm>
              <a:off x="3807477" y="623841"/>
              <a:ext cx="613823" cy="71801"/>
            </a:xfrm>
            <a:custGeom>
              <a:avLst/>
              <a:gdLst/>
              <a:ahLst/>
              <a:cxnLst/>
              <a:rect l="l" t="t" r="r" b="b"/>
              <a:pathLst>
                <a:path w="5497" h="643" extrusionOk="0">
                  <a:moveTo>
                    <a:pt x="1" y="1"/>
                  </a:moveTo>
                  <a:cubicBezTo>
                    <a:pt x="1" y="1"/>
                    <a:pt x="955" y="447"/>
                    <a:pt x="1990" y="491"/>
                  </a:cubicBezTo>
                  <a:cubicBezTo>
                    <a:pt x="3016" y="536"/>
                    <a:pt x="3899" y="491"/>
                    <a:pt x="3899" y="491"/>
                  </a:cubicBezTo>
                  <a:lnTo>
                    <a:pt x="5496" y="643"/>
                  </a:lnTo>
                  <a:lnTo>
                    <a:pt x="99" y="580"/>
                  </a:lnTo>
                  <a:cubicBezTo>
                    <a:pt x="99" y="580"/>
                    <a:pt x="36" y="277"/>
                    <a:pt x="1" y="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23"/>
            <p:cNvSpPr/>
            <p:nvPr/>
          </p:nvSpPr>
          <p:spPr>
            <a:xfrm>
              <a:off x="5822864" y="305757"/>
              <a:ext cx="973384" cy="228243"/>
            </a:xfrm>
            <a:custGeom>
              <a:avLst/>
              <a:gdLst/>
              <a:ahLst/>
              <a:cxnLst/>
              <a:rect l="l" t="t" r="r" b="b"/>
              <a:pathLst>
                <a:path w="8717" h="2044" extrusionOk="0">
                  <a:moveTo>
                    <a:pt x="241" y="2043"/>
                  </a:moveTo>
                  <a:cubicBezTo>
                    <a:pt x="241" y="2043"/>
                    <a:pt x="99" y="553"/>
                    <a:pt x="4354" y="321"/>
                  </a:cubicBezTo>
                  <a:cubicBezTo>
                    <a:pt x="8600" y="98"/>
                    <a:pt x="8636" y="1775"/>
                    <a:pt x="8636" y="1775"/>
                  </a:cubicBezTo>
                  <a:cubicBezTo>
                    <a:pt x="8636" y="1775"/>
                    <a:pt x="8716" y="330"/>
                    <a:pt x="8484" y="161"/>
                  </a:cubicBezTo>
                  <a:cubicBezTo>
                    <a:pt x="8261" y="0"/>
                    <a:pt x="482" y="27"/>
                    <a:pt x="241" y="161"/>
                  </a:cubicBezTo>
                  <a:cubicBezTo>
                    <a:pt x="1" y="303"/>
                    <a:pt x="241" y="2043"/>
                    <a:pt x="241" y="204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23"/>
            <p:cNvSpPr/>
            <p:nvPr/>
          </p:nvSpPr>
          <p:spPr>
            <a:xfrm>
              <a:off x="4926269" y="380741"/>
              <a:ext cx="479266" cy="336893"/>
            </a:xfrm>
            <a:custGeom>
              <a:avLst/>
              <a:gdLst/>
              <a:ahLst/>
              <a:cxnLst/>
              <a:rect l="l" t="t" r="r" b="b"/>
              <a:pathLst>
                <a:path w="4292" h="3017" extrusionOk="0">
                  <a:moveTo>
                    <a:pt x="0" y="2258"/>
                  </a:moveTo>
                  <a:cubicBezTo>
                    <a:pt x="0" y="2508"/>
                    <a:pt x="36" y="2802"/>
                    <a:pt x="250" y="2936"/>
                  </a:cubicBezTo>
                  <a:cubicBezTo>
                    <a:pt x="375" y="3016"/>
                    <a:pt x="526" y="3016"/>
                    <a:pt x="669" y="3016"/>
                  </a:cubicBezTo>
                  <a:cubicBezTo>
                    <a:pt x="1695" y="2980"/>
                    <a:pt x="2712" y="2704"/>
                    <a:pt x="3622" y="2222"/>
                  </a:cubicBezTo>
                  <a:cubicBezTo>
                    <a:pt x="3783" y="2142"/>
                    <a:pt x="3943" y="2044"/>
                    <a:pt x="4050" y="1901"/>
                  </a:cubicBezTo>
                  <a:cubicBezTo>
                    <a:pt x="4291" y="1571"/>
                    <a:pt x="4175" y="1080"/>
                    <a:pt x="3890" y="795"/>
                  </a:cubicBezTo>
                  <a:cubicBezTo>
                    <a:pt x="3604" y="500"/>
                    <a:pt x="3194" y="375"/>
                    <a:pt x="2801" y="277"/>
                  </a:cubicBezTo>
                  <a:cubicBezTo>
                    <a:pt x="2382" y="188"/>
                    <a:pt x="1954" y="126"/>
                    <a:pt x="1526" y="99"/>
                  </a:cubicBezTo>
                  <a:cubicBezTo>
                    <a:pt x="62" y="1"/>
                    <a:pt x="0" y="1027"/>
                    <a:pt x="0" y="225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23"/>
            <p:cNvSpPr/>
            <p:nvPr/>
          </p:nvSpPr>
          <p:spPr>
            <a:xfrm>
              <a:off x="4778757" y="293083"/>
              <a:ext cx="973384" cy="228243"/>
            </a:xfrm>
            <a:custGeom>
              <a:avLst/>
              <a:gdLst/>
              <a:ahLst/>
              <a:cxnLst/>
              <a:rect l="l" t="t" r="r" b="b"/>
              <a:pathLst>
                <a:path w="8717" h="2044" extrusionOk="0">
                  <a:moveTo>
                    <a:pt x="242" y="2044"/>
                  </a:moveTo>
                  <a:cubicBezTo>
                    <a:pt x="242" y="2044"/>
                    <a:pt x="108" y="554"/>
                    <a:pt x="4354" y="331"/>
                  </a:cubicBezTo>
                  <a:cubicBezTo>
                    <a:pt x="8601" y="108"/>
                    <a:pt x="8636" y="1776"/>
                    <a:pt x="8636" y="1776"/>
                  </a:cubicBezTo>
                  <a:cubicBezTo>
                    <a:pt x="8636" y="1776"/>
                    <a:pt x="8717" y="331"/>
                    <a:pt x="8494" y="170"/>
                  </a:cubicBezTo>
                  <a:cubicBezTo>
                    <a:pt x="8271" y="1"/>
                    <a:pt x="491" y="28"/>
                    <a:pt x="242" y="170"/>
                  </a:cubicBezTo>
                  <a:cubicBezTo>
                    <a:pt x="1" y="304"/>
                    <a:pt x="242" y="2044"/>
                    <a:pt x="242" y="2044"/>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23"/>
            <p:cNvSpPr/>
            <p:nvPr/>
          </p:nvSpPr>
          <p:spPr>
            <a:xfrm>
              <a:off x="8805811" y="-611517"/>
              <a:ext cx="950471" cy="385571"/>
            </a:xfrm>
            <a:custGeom>
              <a:avLst/>
              <a:gdLst/>
              <a:ahLst/>
              <a:cxnLst/>
              <a:rect l="l" t="t" r="r" b="b"/>
              <a:pathLst>
                <a:path w="8512" h="3453" extrusionOk="0">
                  <a:moveTo>
                    <a:pt x="224" y="54"/>
                  </a:moveTo>
                  <a:cubicBezTo>
                    <a:pt x="1" y="1089"/>
                    <a:pt x="1" y="2346"/>
                    <a:pt x="224" y="3381"/>
                  </a:cubicBezTo>
                  <a:lnTo>
                    <a:pt x="224" y="3381"/>
                  </a:lnTo>
                  <a:cubicBezTo>
                    <a:pt x="2918" y="3453"/>
                    <a:pt x="5594" y="3453"/>
                    <a:pt x="8289" y="3381"/>
                  </a:cubicBezTo>
                  <a:lnTo>
                    <a:pt x="8289" y="3381"/>
                  </a:lnTo>
                  <a:cubicBezTo>
                    <a:pt x="8512" y="2346"/>
                    <a:pt x="8512" y="1089"/>
                    <a:pt x="8289" y="54"/>
                  </a:cubicBezTo>
                  <a:lnTo>
                    <a:pt x="8289" y="54"/>
                  </a:lnTo>
                  <a:cubicBezTo>
                    <a:pt x="6942" y="18"/>
                    <a:pt x="5594" y="0"/>
                    <a:pt x="4256" y="0"/>
                  </a:cubicBezTo>
                  <a:lnTo>
                    <a:pt x="4256" y="0"/>
                  </a:lnTo>
                  <a:cubicBezTo>
                    <a:pt x="2909" y="0"/>
                    <a:pt x="1571" y="18"/>
                    <a:pt x="224"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23"/>
            <p:cNvSpPr/>
            <p:nvPr/>
          </p:nvSpPr>
          <p:spPr>
            <a:xfrm>
              <a:off x="8297851" y="-161287"/>
              <a:ext cx="950360" cy="385571"/>
            </a:xfrm>
            <a:custGeom>
              <a:avLst/>
              <a:gdLst/>
              <a:ahLst/>
              <a:cxnLst/>
              <a:rect l="l" t="t" r="r" b="b"/>
              <a:pathLst>
                <a:path w="8511" h="3453" extrusionOk="0">
                  <a:moveTo>
                    <a:pt x="223" y="54"/>
                  </a:moveTo>
                  <a:cubicBezTo>
                    <a:pt x="0" y="1089"/>
                    <a:pt x="0" y="2347"/>
                    <a:pt x="223" y="3373"/>
                  </a:cubicBezTo>
                  <a:lnTo>
                    <a:pt x="223" y="3373"/>
                  </a:lnTo>
                  <a:cubicBezTo>
                    <a:pt x="2917"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08" y="1"/>
                    <a:pt x="1570" y="18"/>
                    <a:pt x="223"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23"/>
            <p:cNvSpPr/>
            <p:nvPr/>
          </p:nvSpPr>
          <p:spPr>
            <a:xfrm>
              <a:off x="7782856" y="-611517"/>
              <a:ext cx="949355" cy="385571"/>
            </a:xfrm>
            <a:custGeom>
              <a:avLst/>
              <a:gdLst/>
              <a:ahLst/>
              <a:cxnLst/>
              <a:rect l="l" t="t" r="r" b="b"/>
              <a:pathLst>
                <a:path w="8502" h="3453" extrusionOk="0">
                  <a:moveTo>
                    <a:pt x="223" y="54"/>
                  </a:moveTo>
                  <a:cubicBezTo>
                    <a:pt x="0" y="1089"/>
                    <a:pt x="0" y="2346"/>
                    <a:pt x="223" y="3381"/>
                  </a:cubicBezTo>
                  <a:lnTo>
                    <a:pt x="223" y="3381"/>
                  </a:lnTo>
                  <a:cubicBezTo>
                    <a:pt x="2908" y="3453"/>
                    <a:pt x="5594" y="3453"/>
                    <a:pt x="8279" y="3381"/>
                  </a:cubicBezTo>
                  <a:lnTo>
                    <a:pt x="8279" y="3381"/>
                  </a:lnTo>
                  <a:cubicBezTo>
                    <a:pt x="8502" y="2346"/>
                    <a:pt x="8502" y="1089"/>
                    <a:pt x="8279" y="54"/>
                  </a:cubicBezTo>
                  <a:lnTo>
                    <a:pt x="8279" y="54"/>
                  </a:lnTo>
                  <a:cubicBezTo>
                    <a:pt x="6941" y="18"/>
                    <a:pt x="5594" y="0"/>
                    <a:pt x="4255" y="0"/>
                  </a:cubicBezTo>
                  <a:lnTo>
                    <a:pt x="4255" y="0"/>
                  </a:lnTo>
                  <a:cubicBezTo>
                    <a:pt x="2908" y="0"/>
                    <a:pt x="1561" y="18"/>
                    <a:pt x="223"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23"/>
            <p:cNvSpPr/>
            <p:nvPr/>
          </p:nvSpPr>
          <p:spPr>
            <a:xfrm>
              <a:off x="7864482" y="308931"/>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603"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23"/>
            <p:cNvSpPr/>
            <p:nvPr/>
          </p:nvSpPr>
          <p:spPr>
            <a:xfrm>
              <a:off x="6841415" y="308931"/>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594" y="0"/>
                    <a:pt x="4256" y="0"/>
                  </a:cubicBezTo>
                  <a:lnTo>
                    <a:pt x="4256" y="0"/>
                  </a:lnTo>
                  <a:cubicBezTo>
                    <a:pt x="2909"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23"/>
            <p:cNvSpPr/>
            <p:nvPr/>
          </p:nvSpPr>
          <p:spPr>
            <a:xfrm>
              <a:off x="7274784" y="-161287"/>
              <a:ext cx="950360" cy="385571"/>
            </a:xfrm>
            <a:custGeom>
              <a:avLst/>
              <a:gdLst/>
              <a:ahLst/>
              <a:cxnLst/>
              <a:rect l="l" t="t" r="r" b="b"/>
              <a:pathLst>
                <a:path w="8511" h="3453" extrusionOk="0">
                  <a:moveTo>
                    <a:pt x="223" y="54"/>
                  </a:moveTo>
                  <a:cubicBezTo>
                    <a:pt x="0" y="1089"/>
                    <a:pt x="0" y="2347"/>
                    <a:pt x="223" y="3373"/>
                  </a:cubicBezTo>
                  <a:lnTo>
                    <a:pt x="223" y="3373"/>
                  </a:lnTo>
                  <a:cubicBezTo>
                    <a:pt x="2909" y="3453"/>
                    <a:pt x="5594" y="3453"/>
                    <a:pt x="8279" y="3373"/>
                  </a:cubicBezTo>
                  <a:lnTo>
                    <a:pt x="8279" y="3373"/>
                  </a:lnTo>
                  <a:cubicBezTo>
                    <a:pt x="8511" y="2347"/>
                    <a:pt x="8511" y="1089"/>
                    <a:pt x="8279" y="54"/>
                  </a:cubicBezTo>
                  <a:lnTo>
                    <a:pt x="8279" y="54"/>
                  </a:lnTo>
                  <a:cubicBezTo>
                    <a:pt x="6941" y="18"/>
                    <a:pt x="5594" y="1"/>
                    <a:pt x="4256" y="1"/>
                  </a:cubicBezTo>
                  <a:lnTo>
                    <a:pt x="4256" y="1"/>
                  </a:lnTo>
                  <a:cubicBezTo>
                    <a:pt x="2909" y="1"/>
                    <a:pt x="1570" y="18"/>
                    <a:pt x="223" y="54"/>
                  </a:cubicBezTo>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23"/>
            <p:cNvSpPr/>
            <p:nvPr/>
          </p:nvSpPr>
          <p:spPr>
            <a:xfrm>
              <a:off x="6264670" y="-161287"/>
              <a:ext cx="950471" cy="385571"/>
            </a:xfrm>
            <a:custGeom>
              <a:avLst/>
              <a:gdLst/>
              <a:ahLst/>
              <a:cxnLst/>
              <a:rect l="l" t="t" r="r" b="b"/>
              <a:pathLst>
                <a:path w="8512" h="3453" extrusionOk="0">
                  <a:moveTo>
                    <a:pt x="223" y="54"/>
                  </a:moveTo>
                  <a:cubicBezTo>
                    <a:pt x="0" y="1089"/>
                    <a:pt x="0" y="2347"/>
                    <a:pt x="223" y="3373"/>
                  </a:cubicBezTo>
                  <a:lnTo>
                    <a:pt x="223" y="3373"/>
                  </a:lnTo>
                  <a:cubicBezTo>
                    <a:pt x="2918"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09" y="1"/>
                    <a:pt x="1570" y="18"/>
                    <a:pt x="223"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23"/>
            <p:cNvSpPr/>
            <p:nvPr/>
          </p:nvSpPr>
          <p:spPr>
            <a:xfrm>
              <a:off x="8872586" y="308931"/>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603"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23"/>
            <p:cNvSpPr/>
            <p:nvPr/>
          </p:nvSpPr>
          <p:spPr>
            <a:xfrm>
              <a:off x="8276947" y="-174304"/>
              <a:ext cx="973384" cy="222325"/>
            </a:xfrm>
            <a:custGeom>
              <a:avLst/>
              <a:gdLst/>
              <a:ahLst/>
              <a:cxnLst/>
              <a:rect l="l" t="t" r="r" b="b"/>
              <a:pathLst>
                <a:path w="8717" h="1991" extrusionOk="0">
                  <a:moveTo>
                    <a:pt x="4635" y="0"/>
                  </a:moveTo>
                  <a:cubicBezTo>
                    <a:pt x="2550" y="0"/>
                    <a:pt x="376" y="43"/>
                    <a:pt x="251" y="118"/>
                  </a:cubicBezTo>
                  <a:cubicBezTo>
                    <a:pt x="1" y="251"/>
                    <a:pt x="251" y="1991"/>
                    <a:pt x="251" y="1991"/>
                  </a:cubicBezTo>
                  <a:cubicBezTo>
                    <a:pt x="251" y="1991"/>
                    <a:pt x="108" y="501"/>
                    <a:pt x="4354" y="278"/>
                  </a:cubicBezTo>
                  <a:cubicBezTo>
                    <a:pt x="4629" y="263"/>
                    <a:pt x="4886" y="256"/>
                    <a:pt x="5127" y="256"/>
                  </a:cubicBezTo>
                  <a:cubicBezTo>
                    <a:pt x="8606" y="256"/>
                    <a:pt x="8645" y="1723"/>
                    <a:pt x="8645" y="1723"/>
                  </a:cubicBezTo>
                  <a:cubicBezTo>
                    <a:pt x="8645" y="1723"/>
                    <a:pt x="8717" y="278"/>
                    <a:pt x="8494" y="118"/>
                  </a:cubicBezTo>
                  <a:cubicBezTo>
                    <a:pt x="8387" y="36"/>
                    <a:pt x="6549" y="0"/>
                    <a:pt x="4635" y="0"/>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23"/>
            <p:cNvSpPr/>
            <p:nvPr/>
          </p:nvSpPr>
          <p:spPr>
            <a:xfrm>
              <a:off x="7844683" y="295814"/>
              <a:ext cx="972379" cy="222437"/>
            </a:xfrm>
            <a:custGeom>
              <a:avLst/>
              <a:gdLst/>
              <a:ahLst/>
              <a:cxnLst/>
              <a:rect l="l" t="t" r="r" b="b"/>
              <a:pathLst>
                <a:path w="8708" h="1992" extrusionOk="0">
                  <a:moveTo>
                    <a:pt x="4625" y="1"/>
                  </a:moveTo>
                  <a:cubicBezTo>
                    <a:pt x="2541" y="1"/>
                    <a:pt x="367" y="44"/>
                    <a:pt x="241" y="118"/>
                  </a:cubicBezTo>
                  <a:cubicBezTo>
                    <a:pt x="0" y="252"/>
                    <a:pt x="241" y="1992"/>
                    <a:pt x="241" y="1992"/>
                  </a:cubicBezTo>
                  <a:cubicBezTo>
                    <a:pt x="241" y="1992"/>
                    <a:pt x="98" y="502"/>
                    <a:pt x="4345" y="279"/>
                  </a:cubicBezTo>
                  <a:cubicBezTo>
                    <a:pt x="4611" y="265"/>
                    <a:pt x="4861" y="258"/>
                    <a:pt x="5096" y="258"/>
                  </a:cubicBezTo>
                  <a:cubicBezTo>
                    <a:pt x="8604" y="258"/>
                    <a:pt x="8636" y="1724"/>
                    <a:pt x="8636" y="1724"/>
                  </a:cubicBezTo>
                  <a:cubicBezTo>
                    <a:pt x="8636" y="1724"/>
                    <a:pt x="8707" y="279"/>
                    <a:pt x="8484" y="118"/>
                  </a:cubicBezTo>
                  <a:cubicBezTo>
                    <a:pt x="8377" y="37"/>
                    <a:pt x="6539" y="1"/>
                    <a:pt x="4625" y="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23"/>
            <p:cNvSpPr/>
            <p:nvPr/>
          </p:nvSpPr>
          <p:spPr>
            <a:xfrm>
              <a:off x="8883634" y="251148"/>
              <a:ext cx="925591" cy="155549"/>
            </a:xfrm>
            <a:custGeom>
              <a:avLst/>
              <a:gdLst/>
              <a:ahLst/>
              <a:cxnLst/>
              <a:rect l="l" t="t" r="r" b="b"/>
              <a:pathLst>
                <a:path w="8289" h="1393" extrusionOk="0">
                  <a:moveTo>
                    <a:pt x="1" y="1393"/>
                  </a:moveTo>
                  <a:cubicBezTo>
                    <a:pt x="358" y="349"/>
                    <a:pt x="3783" y="777"/>
                    <a:pt x="5603" y="759"/>
                  </a:cubicBezTo>
                  <a:cubicBezTo>
                    <a:pt x="7423" y="741"/>
                    <a:pt x="8288" y="1143"/>
                    <a:pt x="8288" y="1143"/>
                  </a:cubicBezTo>
                  <a:lnTo>
                    <a:pt x="8190" y="572"/>
                  </a:lnTo>
                  <a:cubicBezTo>
                    <a:pt x="8190" y="572"/>
                    <a:pt x="4015" y="1"/>
                    <a:pt x="126" y="572"/>
                  </a:cubicBezTo>
                  <a:cubicBezTo>
                    <a:pt x="126" y="572"/>
                    <a:pt x="28" y="1098"/>
                    <a:pt x="1" y="139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23"/>
            <p:cNvSpPr/>
            <p:nvPr/>
          </p:nvSpPr>
          <p:spPr>
            <a:xfrm>
              <a:off x="6853414" y="251148"/>
              <a:ext cx="925591" cy="155549"/>
            </a:xfrm>
            <a:custGeom>
              <a:avLst/>
              <a:gdLst/>
              <a:ahLst/>
              <a:cxnLst/>
              <a:rect l="l" t="t" r="r" b="b"/>
              <a:pathLst>
                <a:path w="8289" h="1393" extrusionOk="0">
                  <a:moveTo>
                    <a:pt x="1" y="1393"/>
                  </a:moveTo>
                  <a:cubicBezTo>
                    <a:pt x="358" y="349"/>
                    <a:pt x="3783" y="777"/>
                    <a:pt x="5603" y="759"/>
                  </a:cubicBezTo>
                  <a:cubicBezTo>
                    <a:pt x="7423" y="741"/>
                    <a:pt x="8288" y="1143"/>
                    <a:pt x="8288" y="1143"/>
                  </a:cubicBezTo>
                  <a:lnTo>
                    <a:pt x="8190" y="572"/>
                  </a:lnTo>
                  <a:cubicBezTo>
                    <a:pt x="8190" y="572"/>
                    <a:pt x="4015" y="1"/>
                    <a:pt x="135" y="572"/>
                  </a:cubicBezTo>
                  <a:cubicBezTo>
                    <a:pt x="135" y="572"/>
                    <a:pt x="27" y="1098"/>
                    <a:pt x="1" y="139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23"/>
            <p:cNvSpPr/>
            <p:nvPr/>
          </p:nvSpPr>
          <p:spPr>
            <a:xfrm>
              <a:off x="9010153" y="293023"/>
              <a:ext cx="455370" cy="400542"/>
            </a:xfrm>
            <a:custGeom>
              <a:avLst/>
              <a:gdLst/>
              <a:ahLst/>
              <a:cxnLst/>
              <a:rect l="l" t="t" r="r" b="b"/>
              <a:pathLst>
                <a:path w="4078" h="3587" extrusionOk="0">
                  <a:moveTo>
                    <a:pt x="2383" y="3043"/>
                  </a:moveTo>
                  <a:cubicBezTo>
                    <a:pt x="4078" y="2142"/>
                    <a:pt x="2347" y="1"/>
                    <a:pt x="875" y="919"/>
                  </a:cubicBezTo>
                  <a:cubicBezTo>
                    <a:pt x="331" y="1267"/>
                    <a:pt x="1" y="1927"/>
                    <a:pt x="143" y="2579"/>
                  </a:cubicBezTo>
                  <a:cubicBezTo>
                    <a:pt x="367" y="3587"/>
                    <a:pt x="1651" y="3435"/>
                    <a:pt x="2383" y="3043"/>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23"/>
            <p:cNvSpPr/>
            <p:nvPr/>
          </p:nvSpPr>
          <p:spPr>
            <a:xfrm>
              <a:off x="6775694" y="371748"/>
              <a:ext cx="1078014" cy="274026"/>
            </a:xfrm>
            <a:custGeom>
              <a:avLst/>
              <a:gdLst/>
              <a:ahLst/>
              <a:cxnLst/>
              <a:rect l="l" t="t" r="r" b="b"/>
              <a:pathLst>
                <a:path w="9654" h="2454" extrusionOk="0">
                  <a:moveTo>
                    <a:pt x="3427" y="2418"/>
                  </a:moveTo>
                  <a:cubicBezTo>
                    <a:pt x="4417" y="2454"/>
                    <a:pt x="5452" y="2418"/>
                    <a:pt x="6299" y="2204"/>
                  </a:cubicBezTo>
                  <a:cubicBezTo>
                    <a:pt x="9653" y="1392"/>
                    <a:pt x="6005" y="0"/>
                    <a:pt x="3302" y="223"/>
                  </a:cubicBezTo>
                  <a:cubicBezTo>
                    <a:pt x="260" y="473"/>
                    <a:pt x="1" y="2311"/>
                    <a:pt x="3427"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23"/>
            <p:cNvSpPr/>
            <p:nvPr/>
          </p:nvSpPr>
          <p:spPr>
            <a:xfrm>
              <a:off x="8248137" y="404578"/>
              <a:ext cx="451350" cy="273133"/>
            </a:xfrm>
            <a:custGeom>
              <a:avLst/>
              <a:gdLst/>
              <a:ahLst/>
              <a:cxnLst/>
              <a:rect l="l" t="t" r="r" b="b"/>
              <a:pathLst>
                <a:path w="4042" h="2446" extrusionOk="0">
                  <a:moveTo>
                    <a:pt x="1436" y="2418"/>
                  </a:moveTo>
                  <a:cubicBezTo>
                    <a:pt x="1847" y="2445"/>
                    <a:pt x="2284" y="2409"/>
                    <a:pt x="2641" y="2204"/>
                  </a:cubicBezTo>
                  <a:cubicBezTo>
                    <a:pt x="4041" y="1392"/>
                    <a:pt x="2516" y="1"/>
                    <a:pt x="1383" y="215"/>
                  </a:cubicBezTo>
                  <a:cubicBezTo>
                    <a:pt x="116" y="465"/>
                    <a:pt x="0" y="2302"/>
                    <a:pt x="1436"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23"/>
            <p:cNvSpPr/>
            <p:nvPr/>
          </p:nvSpPr>
          <p:spPr>
            <a:xfrm>
              <a:off x="8570855" y="-597523"/>
              <a:ext cx="723366" cy="439402"/>
            </a:xfrm>
            <a:custGeom>
              <a:avLst/>
              <a:gdLst/>
              <a:ahLst/>
              <a:cxnLst/>
              <a:rect l="l" t="t" r="r" b="b"/>
              <a:pathLst>
                <a:path w="6478" h="3935" extrusionOk="0">
                  <a:moveTo>
                    <a:pt x="4149" y="330"/>
                  </a:moveTo>
                  <a:cubicBezTo>
                    <a:pt x="4515" y="143"/>
                    <a:pt x="4952" y="0"/>
                    <a:pt x="5335" y="143"/>
                  </a:cubicBezTo>
                  <a:cubicBezTo>
                    <a:pt x="5630" y="250"/>
                    <a:pt x="5844" y="491"/>
                    <a:pt x="6031" y="741"/>
                  </a:cubicBezTo>
                  <a:cubicBezTo>
                    <a:pt x="6263" y="1035"/>
                    <a:pt x="6477" y="1374"/>
                    <a:pt x="6450" y="1749"/>
                  </a:cubicBezTo>
                  <a:cubicBezTo>
                    <a:pt x="6290" y="3934"/>
                    <a:pt x="1" y="2427"/>
                    <a:pt x="4149" y="33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23"/>
            <p:cNvSpPr/>
            <p:nvPr/>
          </p:nvSpPr>
          <p:spPr>
            <a:xfrm>
              <a:off x="8344729" y="-170173"/>
              <a:ext cx="738217" cy="362688"/>
            </a:xfrm>
            <a:custGeom>
              <a:avLst/>
              <a:gdLst/>
              <a:ahLst/>
              <a:cxnLst/>
              <a:rect l="l" t="t" r="r" b="b"/>
              <a:pathLst>
                <a:path w="6611" h="3248" extrusionOk="0">
                  <a:moveTo>
                    <a:pt x="4586" y="2543"/>
                  </a:moveTo>
                  <a:cubicBezTo>
                    <a:pt x="4791" y="2462"/>
                    <a:pt x="4978" y="2346"/>
                    <a:pt x="5077" y="2150"/>
                  </a:cubicBezTo>
                  <a:cubicBezTo>
                    <a:pt x="5264" y="1758"/>
                    <a:pt x="4961" y="1294"/>
                    <a:pt x="4604" y="1035"/>
                  </a:cubicBezTo>
                  <a:cubicBezTo>
                    <a:pt x="3230" y="0"/>
                    <a:pt x="63" y="491"/>
                    <a:pt x="0" y="2578"/>
                  </a:cubicBezTo>
                  <a:cubicBezTo>
                    <a:pt x="0" y="2721"/>
                    <a:pt x="9" y="2882"/>
                    <a:pt x="99" y="2998"/>
                  </a:cubicBezTo>
                  <a:cubicBezTo>
                    <a:pt x="259" y="3230"/>
                    <a:pt x="580" y="3247"/>
                    <a:pt x="848" y="3230"/>
                  </a:cubicBezTo>
                  <a:cubicBezTo>
                    <a:pt x="1927" y="3176"/>
                    <a:pt x="2944" y="2944"/>
                    <a:pt x="3988" y="2730"/>
                  </a:cubicBezTo>
                  <a:cubicBezTo>
                    <a:pt x="4782" y="2569"/>
                    <a:pt x="5469" y="2230"/>
                    <a:pt x="6245" y="2061"/>
                  </a:cubicBezTo>
                  <a:cubicBezTo>
                    <a:pt x="6397" y="2025"/>
                    <a:pt x="6611" y="2061"/>
                    <a:pt x="6593" y="2213"/>
                  </a:cubicBezTo>
                  <a:cubicBezTo>
                    <a:pt x="6004" y="2489"/>
                    <a:pt x="5380" y="2685"/>
                    <a:pt x="4729" y="278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23"/>
            <p:cNvSpPr/>
            <p:nvPr/>
          </p:nvSpPr>
          <p:spPr>
            <a:xfrm>
              <a:off x="8537019" y="-559668"/>
              <a:ext cx="191394" cy="244100"/>
            </a:xfrm>
            <a:custGeom>
              <a:avLst/>
              <a:gdLst/>
              <a:ahLst/>
              <a:cxnLst/>
              <a:rect l="l" t="t" r="r" b="b"/>
              <a:pathLst>
                <a:path w="1714" h="2186" extrusionOk="0">
                  <a:moveTo>
                    <a:pt x="562" y="357"/>
                  </a:moveTo>
                  <a:cubicBezTo>
                    <a:pt x="241" y="553"/>
                    <a:pt x="27" y="919"/>
                    <a:pt x="18" y="1303"/>
                  </a:cubicBezTo>
                  <a:cubicBezTo>
                    <a:pt x="0" y="1686"/>
                    <a:pt x="259" y="2105"/>
                    <a:pt x="643" y="2150"/>
                  </a:cubicBezTo>
                  <a:cubicBezTo>
                    <a:pt x="928" y="2186"/>
                    <a:pt x="1196" y="1998"/>
                    <a:pt x="1374" y="1775"/>
                  </a:cubicBezTo>
                  <a:cubicBezTo>
                    <a:pt x="1597" y="1490"/>
                    <a:pt x="1713" y="1106"/>
                    <a:pt x="1642" y="750"/>
                  </a:cubicBezTo>
                  <a:cubicBezTo>
                    <a:pt x="1561" y="402"/>
                    <a:pt x="1294" y="80"/>
                    <a:pt x="937"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23"/>
            <p:cNvSpPr/>
            <p:nvPr/>
          </p:nvSpPr>
          <p:spPr>
            <a:xfrm>
              <a:off x="7824695" y="-533761"/>
              <a:ext cx="425444" cy="289994"/>
            </a:xfrm>
            <a:custGeom>
              <a:avLst/>
              <a:gdLst/>
              <a:ahLst/>
              <a:cxnLst/>
              <a:rect l="l" t="t" r="r" b="b"/>
              <a:pathLst>
                <a:path w="3810" h="2597" extrusionOk="0">
                  <a:moveTo>
                    <a:pt x="2606" y="71"/>
                  </a:moveTo>
                  <a:cubicBezTo>
                    <a:pt x="2954" y="0"/>
                    <a:pt x="3364" y="9"/>
                    <a:pt x="3605" y="268"/>
                  </a:cubicBezTo>
                  <a:cubicBezTo>
                    <a:pt x="3765" y="437"/>
                    <a:pt x="3810" y="696"/>
                    <a:pt x="3783" y="937"/>
                  </a:cubicBezTo>
                  <a:cubicBezTo>
                    <a:pt x="3658" y="2025"/>
                    <a:pt x="2222" y="2596"/>
                    <a:pt x="1312" y="2061"/>
                  </a:cubicBezTo>
                  <a:cubicBezTo>
                    <a:pt x="1" y="1276"/>
                    <a:pt x="1812" y="250"/>
                    <a:pt x="2606" y="7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23"/>
            <p:cNvSpPr/>
            <p:nvPr/>
          </p:nvSpPr>
          <p:spPr>
            <a:xfrm>
              <a:off x="7301758" y="-102502"/>
              <a:ext cx="123613" cy="167498"/>
            </a:xfrm>
            <a:custGeom>
              <a:avLst/>
              <a:gdLst/>
              <a:ahLst/>
              <a:cxnLst/>
              <a:rect l="l" t="t" r="r" b="b"/>
              <a:pathLst>
                <a:path w="1107" h="1500" extrusionOk="0">
                  <a:moveTo>
                    <a:pt x="509" y="179"/>
                  </a:moveTo>
                  <a:cubicBezTo>
                    <a:pt x="188" y="411"/>
                    <a:pt x="0" y="822"/>
                    <a:pt x="36" y="1214"/>
                  </a:cubicBezTo>
                  <a:cubicBezTo>
                    <a:pt x="45" y="1339"/>
                    <a:pt x="107" y="1482"/>
                    <a:pt x="223" y="1491"/>
                  </a:cubicBezTo>
                  <a:cubicBezTo>
                    <a:pt x="277" y="1500"/>
                    <a:pt x="330" y="1473"/>
                    <a:pt x="375" y="1446"/>
                  </a:cubicBezTo>
                  <a:cubicBezTo>
                    <a:pt x="866" y="1170"/>
                    <a:pt x="1106" y="536"/>
                    <a:pt x="946"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23"/>
            <p:cNvSpPr/>
            <p:nvPr/>
          </p:nvSpPr>
          <p:spPr>
            <a:xfrm>
              <a:off x="7805823" y="-49684"/>
              <a:ext cx="339797" cy="247226"/>
            </a:xfrm>
            <a:custGeom>
              <a:avLst/>
              <a:gdLst/>
              <a:ahLst/>
              <a:cxnLst/>
              <a:rect l="l" t="t" r="r" b="b"/>
              <a:pathLst>
                <a:path w="3043" h="2214" extrusionOk="0">
                  <a:moveTo>
                    <a:pt x="1945" y="143"/>
                  </a:moveTo>
                  <a:cubicBezTo>
                    <a:pt x="2114" y="63"/>
                    <a:pt x="2302" y="1"/>
                    <a:pt x="2480" y="27"/>
                  </a:cubicBezTo>
                  <a:cubicBezTo>
                    <a:pt x="2543" y="36"/>
                    <a:pt x="2605" y="63"/>
                    <a:pt x="2659" y="90"/>
                  </a:cubicBezTo>
                  <a:cubicBezTo>
                    <a:pt x="2900" y="224"/>
                    <a:pt x="3042" y="518"/>
                    <a:pt x="3007" y="795"/>
                  </a:cubicBezTo>
                  <a:cubicBezTo>
                    <a:pt x="2837" y="2213"/>
                    <a:pt x="0" y="1071"/>
                    <a:pt x="1945" y="143"/>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23"/>
            <p:cNvSpPr/>
            <p:nvPr/>
          </p:nvSpPr>
          <p:spPr>
            <a:xfrm>
              <a:off x="7040680" y="15083"/>
              <a:ext cx="116690" cy="149519"/>
            </a:xfrm>
            <a:custGeom>
              <a:avLst/>
              <a:gdLst/>
              <a:ahLst/>
              <a:cxnLst/>
              <a:rect l="l" t="t" r="r" b="b"/>
              <a:pathLst>
                <a:path w="1045" h="1339" extrusionOk="0">
                  <a:moveTo>
                    <a:pt x="242" y="331"/>
                  </a:moveTo>
                  <a:cubicBezTo>
                    <a:pt x="153" y="473"/>
                    <a:pt x="63" y="616"/>
                    <a:pt x="37" y="777"/>
                  </a:cubicBezTo>
                  <a:cubicBezTo>
                    <a:pt x="1" y="946"/>
                    <a:pt x="45" y="1134"/>
                    <a:pt x="170" y="1232"/>
                  </a:cubicBezTo>
                  <a:cubicBezTo>
                    <a:pt x="313" y="1339"/>
                    <a:pt x="509" y="1321"/>
                    <a:pt x="652" y="1223"/>
                  </a:cubicBezTo>
                  <a:cubicBezTo>
                    <a:pt x="795" y="1134"/>
                    <a:pt x="893" y="973"/>
                    <a:pt x="946" y="812"/>
                  </a:cubicBezTo>
                  <a:cubicBezTo>
                    <a:pt x="1045" y="518"/>
                    <a:pt x="1000" y="134"/>
                    <a:pt x="723"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23"/>
            <p:cNvSpPr/>
            <p:nvPr/>
          </p:nvSpPr>
          <p:spPr>
            <a:xfrm>
              <a:off x="6296530" y="-90554"/>
              <a:ext cx="371733" cy="206357"/>
            </a:xfrm>
            <a:custGeom>
              <a:avLst/>
              <a:gdLst/>
              <a:ahLst/>
              <a:cxnLst/>
              <a:rect l="l" t="t" r="r" b="b"/>
              <a:pathLst>
                <a:path w="3329" h="1848" extrusionOk="0">
                  <a:moveTo>
                    <a:pt x="1856" y="19"/>
                  </a:moveTo>
                  <a:cubicBezTo>
                    <a:pt x="1981" y="1"/>
                    <a:pt x="2115" y="10"/>
                    <a:pt x="2249" y="28"/>
                  </a:cubicBezTo>
                  <a:cubicBezTo>
                    <a:pt x="2517" y="81"/>
                    <a:pt x="2757" y="224"/>
                    <a:pt x="2864" y="474"/>
                  </a:cubicBezTo>
                  <a:cubicBezTo>
                    <a:pt x="3328" y="1517"/>
                    <a:pt x="1758" y="1848"/>
                    <a:pt x="1089" y="1535"/>
                  </a:cubicBezTo>
                  <a:cubicBezTo>
                    <a:pt x="1" y="1018"/>
                    <a:pt x="1054" y="108"/>
                    <a:pt x="1856" y="19"/>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23"/>
            <p:cNvSpPr/>
            <p:nvPr/>
          </p:nvSpPr>
          <p:spPr>
            <a:xfrm>
              <a:off x="8704297" y="-568713"/>
              <a:ext cx="156554" cy="236283"/>
            </a:xfrm>
            <a:custGeom>
              <a:avLst/>
              <a:gdLst/>
              <a:ahLst/>
              <a:cxnLst/>
              <a:rect l="l" t="t" r="r" b="b"/>
              <a:pathLst>
                <a:path w="1402" h="2116" extrusionOk="0">
                  <a:moveTo>
                    <a:pt x="795" y="1624"/>
                  </a:moveTo>
                  <a:cubicBezTo>
                    <a:pt x="991" y="1330"/>
                    <a:pt x="1402" y="1"/>
                    <a:pt x="661" y="322"/>
                  </a:cubicBezTo>
                  <a:cubicBezTo>
                    <a:pt x="1" y="599"/>
                    <a:pt x="474" y="2115"/>
                    <a:pt x="795" y="1624"/>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23"/>
            <p:cNvSpPr/>
            <p:nvPr/>
          </p:nvSpPr>
          <p:spPr>
            <a:xfrm>
              <a:off x="7743066" y="166504"/>
              <a:ext cx="155438" cy="236171"/>
            </a:xfrm>
            <a:custGeom>
              <a:avLst/>
              <a:gdLst/>
              <a:ahLst/>
              <a:cxnLst/>
              <a:rect l="l" t="t" r="r" b="b"/>
              <a:pathLst>
                <a:path w="1392" h="2115" extrusionOk="0">
                  <a:moveTo>
                    <a:pt x="785" y="1624"/>
                  </a:moveTo>
                  <a:cubicBezTo>
                    <a:pt x="982" y="1321"/>
                    <a:pt x="1392" y="1"/>
                    <a:pt x="651" y="313"/>
                  </a:cubicBezTo>
                  <a:cubicBezTo>
                    <a:pt x="0" y="598"/>
                    <a:pt x="473" y="2115"/>
                    <a:pt x="785" y="1624"/>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23"/>
            <p:cNvSpPr/>
            <p:nvPr/>
          </p:nvSpPr>
          <p:spPr>
            <a:xfrm>
              <a:off x="8207266" y="-208028"/>
              <a:ext cx="87769" cy="61862"/>
            </a:xfrm>
            <a:custGeom>
              <a:avLst/>
              <a:gdLst/>
              <a:ahLst/>
              <a:cxnLst/>
              <a:rect l="l" t="t" r="r" b="b"/>
              <a:pathLst>
                <a:path w="786" h="554" extrusionOk="0">
                  <a:moveTo>
                    <a:pt x="0" y="125"/>
                  </a:moveTo>
                  <a:cubicBezTo>
                    <a:pt x="161" y="27"/>
                    <a:pt x="375" y="0"/>
                    <a:pt x="553" y="72"/>
                  </a:cubicBezTo>
                  <a:cubicBezTo>
                    <a:pt x="616" y="89"/>
                    <a:pt x="669" y="116"/>
                    <a:pt x="705" y="170"/>
                  </a:cubicBezTo>
                  <a:cubicBezTo>
                    <a:pt x="785" y="286"/>
                    <a:pt x="705" y="473"/>
                    <a:pt x="571" y="518"/>
                  </a:cubicBezTo>
                  <a:cubicBezTo>
                    <a:pt x="438" y="553"/>
                    <a:pt x="277" y="482"/>
                    <a:pt x="206" y="357"/>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23"/>
            <p:cNvSpPr/>
            <p:nvPr/>
          </p:nvSpPr>
          <p:spPr>
            <a:xfrm>
              <a:off x="-829261" y="-158212"/>
              <a:ext cx="950360" cy="385571"/>
            </a:xfrm>
            <a:custGeom>
              <a:avLst/>
              <a:gdLst/>
              <a:ahLst/>
              <a:cxnLst/>
              <a:rect l="l" t="t" r="r" b="b"/>
              <a:pathLst>
                <a:path w="8511" h="3453" extrusionOk="0">
                  <a:moveTo>
                    <a:pt x="223" y="54"/>
                  </a:moveTo>
                  <a:cubicBezTo>
                    <a:pt x="0" y="1089"/>
                    <a:pt x="0" y="2347"/>
                    <a:pt x="223" y="3373"/>
                  </a:cubicBezTo>
                  <a:lnTo>
                    <a:pt x="223" y="3373"/>
                  </a:lnTo>
                  <a:cubicBezTo>
                    <a:pt x="2917"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08" y="1"/>
                    <a:pt x="1570" y="18"/>
                    <a:pt x="223"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23"/>
            <p:cNvSpPr/>
            <p:nvPr/>
          </p:nvSpPr>
          <p:spPr>
            <a:xfrm>
              <a:off x="-850165" y="-171229"/>
              <a:ext cx="973384" cy="222325"/>
            </a:xfrm>
            <a:custGeom>
              <a:avLst/>
              <a:gdLst/>
              <a:ahLst/>
              <a:cxnLst/>
              <a:rect l="l" t="t" r="r" b="b"/>
              <a:pathLst>
                <a:path w="8717" h="1991" extrusionOk="0">
                  <a:moveTo>
                    <a:pt x="4635" y="0"/>
                  </a:moveTo>
                  <a:cubicBezTo>
                    <a:pt x="2550" y="0"/>
                    <a:pt x="376" y="43"/>
                    <a:pt x="251" y="118"/>
                  </a:cubicBezTo>
                  <a:cubicBezTo>
                    <a:pt x="1" y="251"/>
                    <a:pt x="251" y="1991"/>
                    <a:pt x="251" y="1991"/>
                  </a:cubicBezTo>
                  <a:cubicBezTo>
                    <a:pt x="251" y="1991"/>
                    <a:pt x="108" y="501"/>
                    <a:pt x="4354" y="278"/>
                  </a:cubicBezTo>
                  <a:cubicBezTo>
                    <a:pt x="4629" y="263"/>
                    <a:pt x="4886" y="256"/>
                    <a:pt x="5127" y="256"/>
                  </a:cubicBezTo>
                  <a:cubicBezTo>
                    <a:pt x="8606" y="256"/>
                    <a:pt x="8645" y="1723"/>
                    <a:pt x="8645" y="1723"/>
                  </a:cubicBezTo>
                  <a:cubicBezTo>
                    <a:pt x="8645" y="1723"/>
                    <a:pt x="8717" y="278"/>
                    <a:pt x="8494" y="118"/>
                  </a:cubicBezTo>
                  <a:cubicBezTo>
                    <a:pt x="8387" y="36"/>
                    <a:pt x="6549" y="0"/>
                    <a:pt x="4635" y="0"/>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23"/>
            <p:cNvSpPr/>
            <p:nvPr/>
          </p:nvSpPr>
          <p:spPr>
            <a:xfrm>
              <a:off x="-782383" y="-167098"/>
              <a:ext cx="738217" cy="362688"/>
            </a:xfrm>
            <a:custGeom>
              <a:avLst/>
              <a:gdLst/>
              <a:ahLst/>
              <a:cxnLst/>
              <a:rect l="l" t="t" r="r" b="b"/>
              <a:pathLst>
                <a:path w="6611" h="3248" extrusionOk="0">
                  <a:moveTo>
                    <a:pt x="4586" y="2543"/>
                  </a:moveTo>
                  <a:cubicBezTo>
                    <a:pt x="4791" y="2462"/>
                    <a:pt x="4978" y="2346"/>
                    <a:pt x="5077" y="2150"/>
                  </a:cubicBezTo>
                  <a:cubicBezTo>
                    <a:pt x="5264" y="1758"/>
                    <a:pt x="4961" y="1294"/>
                    <a:pt x="4604" y="1035"/>
                  </a:cubicBezTo>
                  <a:cubicBezTo>
                    <a:pt x="3230" y="0"/>
                    <a:pt x="63" y="491"/>
                    <a:pt x="0" y="2578"/>
                  </a:cubicBezTo>
                  <a:cubicBezTo>
                    <a:pt x="0" y="2721"/>
                    <a:pt x="9" y="2882"/>
                    <a:pt x="99" y="2998"/>
                  </a:cubicBezTo>
                  <a:cubicBezTo>
                    <a:pt x="259" y="3230"/>
                    <a:pt x="580" y="3247"/>
                    <a:pt x="848" y="3230"/>
                  </a:cubicBezTo>
                  <a:cubicBezTo>
                    <a:pt x="1927" y="3176"/>
                    <a:pt x="2944" y="2944"/>
                    <a:pt x="3988" y="2730"/>
                  </a:cubicBezTo>
                  <a:cubicBezTo>
                    <a:pt x="4782" y="2569"/>
                    <a:pt x="5469" y="2230"/>
                    <a:pt x="6245" y="2061"/>
                  </a:cubicBezTo>
                  <a:cubicBezTo>
                    <a:pt x="6397" y="2025"/>
                    <a:pt x="6611" y="2061"/>
                    <a:pt x="6593" y="2213"/>
                  </a:cubicBezTo>
                  <a:cubicBezTo>
                    <a:pt x="6004" y="2489"/>
                    <a:pt x="5380" y="2685"/>
                    <a:pt x="4729" y="278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15" name="Google Shape;3215;p23"/>
          <p:cNvGrpSpPr/>
          <p:nvPr/>
        </p:nvGrpSpPr>
        <p:grpSpPr>
          <a:xfrm>
            <a:off x="-1199669" y="-794992"/>
            <a:ext cx="11192829" cy="1396212"/>
            <a:chOff x="-1199669" y="-794992"/>
            <a:chExt cx="11192829" cy="1396212"/>
          </a:xfrm>
        </p:grpSpPr>
        <p:grpSp>
          <p:nvGrpSpPr>
            <p:cNvPr id="3216" name="Google Shape;3216;p23"/>
            <p:cNvGrpSpPr/>
            <p:nvPr/>
          </p:nvGrpSpPr>
          <p:grpSpPr>
            <a:xfrm>
              <a:off x="-1199669" y="-794992"/>
              <a:ext cx="11004300" cy="1396212"/>
              <a:chOff x="-867581" y="-611517"/>
              <a:chExt cx="11004300" cy="1396212"/>
            </a:xfrm>
          </p:grpSpPr>
          <p:sp>
            <p:nvSpPr>
              <p:cNvPr id="3217" name="Google Shape;3217;p23"/>
              <p:cNvSpPr/>
              <p:nvPr/>
            </p:nvSpPr>
            <p:spPr>
              <a:xfrm>
                <a:off x="-867581" y="-514805"/>
                <a:ext cx="11004300" cy="1299500"/>
              </a:xfrm>
              <a:custGeom>
                <a:avLst/>
                <a:gdLst/>
                <a:ahLst/>
                <a:cxnLst/>
                <a:rect l="l" t="t" r="r" b="b"/>
                <a:pathLst>
                  <a:path w="440172" h="51980" extrusionOk="0">
                    <a:moveTo>
                      <a:pt x="6509" y="45738"/>
                    </a:moveTo>
                    <a:cubicBezTo>
                      <a:pt x="22130" y="52850"/>
                      <a:pt x="70327" y="50945"/>
                      <a:pt x="126905" y="51453"/>
                    </a:cubicBezTo>
                    <a:cubicBezTo>
                      <a:pt x="183484" y="51961"/>
                      <a:pt x="296831" y="48850"/>
                      <a:pt x="345980" y="48786"/>
                    </a:cubicBezTo>
                    <a:cubicBezTo>
                      <a:pt x="395129" y="48723"/>
                      <a:pt x="407639" y="54057"/>
                      <a:pt x="421799" y="51072"/>
                    </a:cubicBezTo>
                    <a:cubicBezTo>
                      <a:pt x="435960" y="48088"/>
                      <a:pt x="431705" y="39134"/>
                      <a:pt x="430943" y="30879"/>
                    </a:cubicBezTo>
                    <a:cubicBezTo>
                      <a:pt x="430181" y="22624"/>
                      <a:pt x="459582" y="5924"/>
                      <a:pt x="417227" y="1542"/>
                    </a:cubicBezTo>
                    <a:cubicBezTo>
                      <a:pt x="374873" y="-2839"/>
                      <a:pt x="240824" y="3384"/>
                      <a:pt x="176816" y="4590"/>
                    </a:cubicBezTo>
                    <a:cubicBezTo>
                      <a:pt x="112808" y="5797"/>
                      <a:pt x="61564" y="1923"/>
                      <a:pt x="33179" y="8781"/>
                    </a:cubicBezTo>
                    <a:cubicBezTo>
                      <a:pt x="4795" y="15639"/>
                      <a:pt x="-9112" y="38626"/>
                      <a:pt x="6509" y="45738"/>
                    </a:cubicBezTo>
                    <a:close/>
                  </a:path>
                </a:pathLst>
              </a:custGeom>
              <a:gradFill>
                <a:gsLst>
                  <a:gs pos="0">
                    <a:schemeClr val="accent6"/>
                  </a:gs>
                  <a:gs pos="100000">
                    <a:schemeClr val="accent5"/>
                  </a:gs>
                </a:gsLst>
                <a:lin ang="5400012" scaled="0"/>
              </a:gradFill>
              <a:ln>
                <a:noFill/>
              </a:ln>
            </p:spPr>
          </p:sp>
          <p:sp>
            <p:nvSpPr>
              <p:cNvPr id="3218" name="Google Shape;3218;p23"/>
              <p:cNvSpPr/>
              <p:nvPr/>
            </p:nvSpPr>
            <p:spPr>
              <a:xfrm>
                <a:off x="2223501" y="-158212"/>
                <a:ext cx="950360" cy="385571"/>
              </a:xfrm>
              <a:custGeom>
                <a:avLst/>
                <a:gdLst/>
                <a:ahLst/>
                <a:cxnLst/>
                <a:rect l="l" t="t" r="r" b="b"/>
                <a:pathLst>
                  <a:path w="8511" h="3453" extrusionOk="0">
                    <a:moveTo>
                      <a:pt x="223" y="54"/>
                    </a:moveTo>
                    <a:cubicBezTo>
                      <a:pt x="0" y="1089"/>
                      <a:pt x="0" y="2347"/>
                      <a:pt x="223" y="3373"/>
                    </a:cubicBezTo>
                    <a:lnTo>
                      <a:pt x="223" y="3373"/>
                    </a:lnTo>
                    <a:cubicBezTo>
                      <a:pt x="2917"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08" y="1"/>
                      <a:pt x="1570" y="18"/>
                      <a:pt x="223"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23"/>
              <p:cNvSpPr/>
              <p:nvPr/>
            </p:nvSpPr>
            <p:spPr>
              <a:xfrm>
                <a:off x="4226756" y="-158212"/>
                <a:ext cx="950471" cy="385571"/>
              </a:xfrm>
              <a:custGeom>
                <a:avLst/>
                <a:gdLst/>
                <a:ahLst/>
                <a:cxnLst/>
                <a:rect l="l" t="t" r="r" b="b"/>
                <a:pathLst>
                  <a:path w="8512" h="3453" extrusionOk="0">
                    <a:moveTo>
                      <a:pt x="223" y="54"/>
                    </a:moveTo>
                    <a:cubicBezTo>
                      <a:pt x="0" y="1089"/>
                      <a:pt x="0" y="2347"/>
                      <a:pt x="223" y="3373"/>
                    </a:cubicBezTo>
                    <a:lnTo>
                      <a:pt x="223" y="3373"/>
                    </a:lnTo>
                    <a:cubicBezTo>
                      <a:pt x="2918" y="3453"/>
                      <a:pt x="5594" y="3453"/>
                      <a:pt x="8288" y="3373"/>
                    </a:cubicBezTo>
                    <a:lnTo>
                      <a:pt x="8288" y="3373"/>
                    </a:lnTo>
                    <a:cubicBezTo>
                      <a:pt x="8511" y="2347"/>
                      <a:pt x="8511" y="1089"/>
                      <a:pt x="8288" y="54"/>
                    </a:cubicBezTo>
                    <a:lnTo>
                      <a:pt x="8288" y="54"/>
                    </a:lnTo>
                    <a:cubicBezTo>
                      <a:pt x="6941" y="18"/>
                      <a:pt x="5594" y="1"/>
                      <a:pt x="4256" y="1"/>
                    </a:cubicBezTo>
                    <a:lnTo>
                      <a:pt x="4256" y="1"/>
                    </a:lnTo>
                    <a:cubicBezTo>
                      <a:pt x="2909" y="1"/>
                      <a:pt x="1571" y="18"/>
                      <a:pt x="223"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23"/>
              <p:cNvSpPr/>
              <p:nvPr/>
            </p:nvSpPr>
            <p:spPr>
              <a:xfrm>
                <a:off x="1790132" y="3120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603"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23"/>
              <p:cNvSpPr/>
              <p:nvPr/>
            </p:nvSpPr>
            <p:spPr>
              <a:xfrm>
                <a:off x="3793387" y="3120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23"/>
              <p:cNvSpPr/>
              <p:nvPr/>
            </p:nvSpPr>
            <p:spPr>
              <a:xfrm>
                <a:off x="4794568" y="312006"/>
                <a:ext cx="949466" cy="385571"/>
              </a:xfrm>
              <a:custGeom>
                <a:avLst/>
                <a:gdLst/>
                <a:ahLst/>
                <a:cxnLst/>
                <a:rect l="l" t="t" r="r" b="b"/>
                <a:pathLst>
                  <a:path w="8503" h="3453" extrusionOk="0">
                    <a:moveTo>
                      <a:pt x="223" y="54"/>
                    </a:moveTo>
                    <a:cubicBezTo>
                      <a:pt x="0" y="1089"/>
                      <a:pt x="0" y="2346"/>
                      <a:pt x="223" y="3372"/>
                    </a:cubicBezTo>
                    <a:lnTo>
                      <a:pt x="223" y="3372"/>
                    </a:lnTo>
                    <a:cubicBezTo>
                      <a:pt x="2909" y="3453"/>
                      <a:pt x="5594" y="3453"/>
                      <a:pt x="8279" y="3372"/>
                    </a:cubicBezTo>
                    <a:lnTo>
                      <a:pt x="8279" y="3372"/>
                    </a:lnTo>
                    <a:cubicBezTo>
                      <a:pt x="8502" y="2346"/>
                      <a:pt x="8502" y="1089"/>
                      <a:pt x="8279" y="54"/>
                    </a:cubicBezTo>
                    <a:lnTo>
                      <a:pt x="8279" y="54"/>
                    </a:lnTo>
                    <a:cubicBezTo>
                      <a:pt x="6941" y="18"/>
                      <a:pt x="5594" y="0"/>
                      <a:pt x="4256" y="0"/>
                    </a:cubicBezTo>
                    <a:lnTo>
                      <a:pt x="4256" y="0"/>
                    </a:lnTo>
                    <a:cubicBezTo>
                      <a:pt x="2909" y="0"/>
                      <a:pt x="1562" y="18"/>
                      <a:pt x="223"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23"/>
              <p:cNvSpPr/>
              <p:nvPr/>
            </p:nvSpPr>
            <p:spPr>
              <a:xfrm>
                <a:off x="767065" y="3120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594" y="0"/>
                      <a:pt x="4256" y="0"/>
                    </a:cubicBezTo>
                    <a:lnTo>
                      <a:pt x="4256" y="0"/>
                    </a:lnTo>
                    <a:cubicBezTo>
                      <a:pt x="2909"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23"/>
              <p:cNvSpPr/>
              <p:nvPr/>
            </p:nvSpPr>
            <p:spPr>
              <a:xfrm>
                <a:off x="3231605" y="-158212"/>
                <a:ext cx="950360" cy="385571"/>
              </a:xfrm>
              <a:custGeom>
                <a:avLst/>
                <a:gdLst/>
                <a:ahLst/>
                <a:cxnLst/>
                <a:rect l="l" t="t" r="r" b="b"/>
                <a:pathLst>
                  <a:path w="8511" h="3453" extrusionOk="0">
                    <a:moveTo>
                      <a:pt x="223" y="54"/>
                    </a:moveTo>
                    <a:cubicBezTo>
                      <a:pt x="0" y="1089"/>
                      <a:pt x="0" y="2347"/>
                      <a:pt x="223" y="3373"/>
                    </a:cubicBezTo>
                    <a:lnTo>
                      <a:pt x="223" y="3373"/>
                    </a:lnTo>
                    <a:cubicBezTo>
                      <a:pt x="2917"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17" y="1"/>
                      <a:pt x="1570" y="18"/>
                      <a:pt x="223"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23"/>
              <p:cNvSpPr/>
              <p:nvPr/>
            </p:nvSpPr>
            <p:spPr>
              <a:xfrm>
                <a:off x="5226931" y="-158212"/>
                <a:ext cx="950360" cy="385571"/>
              </a:xfrm>
              <a:custGeom>
                <a:avLst/>
                <a:gdLst/>
                <a:ahLst/>
                <a:cxnLst/>
                <a:rect l="l" t="t" r="r" b="b"/>
                <a:pathLst>
                  <a:path w="8511" h="3453" extrusionOk="0">
                    <a:moveTo>
                      <a:pt x="232" y="54"/>
                    </a:moveTo>
                    <a:cubicBezTo>
                      <a:pt x="0" y="1089"/>
                      <a:pt x="9" y="2347"/>
                      <a:pt x="232" y="3373"/>
                    </a:cubicBezTo>
                    <a:lnTo>
                      <a:pt x="232" y="3373"/>
                    </a:lnTo>
                    <a:cubicBezTo>
                      <a:pt x="2917" y="3453"/>
                      <a:pt x="5603" y="3453"/>
                      <a:pt x="8288" y="3373"/>
                    </a:cubicBezTo>
                    <a:lnTo>
                      <a:pt x="8288" y="3373"/>
                    </a:lnTo>
                    <a:cubicBezTo>
                      <a:pt x="8511" y="2347"/>
                      <a:pt x="8511" y="1089"/>
                      <a:pt x="8288" y="54"/>
                    </a:cubicBezTo>
                    <a:lnTo>
                      <a:pt x="8288" y="54"/>
                    </a:lnTo>
                    <a:cubicBezTo>
                      <a:pt x="6941" y="18"/>
                      <a:pt x="5603" y="1"/>
                      <a:pt x="4256" y="1"/>
                    </a:cubicBezTo>
                    <a:lnTo>
                      <a:pt x="4256" y="1"/>
                    </a:lnTo>
                    <a:cubicBezTo>
                      <a:pt x="2917" y="1"/>
                      <a:pt x="1570" y="18"/>
                      <a:pt x="232" y="54"/>
                    </a:cubicBezTo>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23"/>
              <p:cNvSpPr/>
              <p:nvPr/>
            </p:nvSpPr>
            <p:spPr>
              <a:xfrm>
                <a:off x="1200434" y="-158212"/>
                <a:ext cx="950360" cy="385571"/>
              </a:xfrm>
              <a:custGeom>
                <a:avLst/>
                <a:gdLst/>
                <a:ahLst/>
                <a:cxnLst/>
                <a:rect l="l" t="t" r="r" b="b"/>
                <a:pathLst>
                  <a:path w="8511" h="3453" extrusionOk="0">
                    <a:moveTo>
                      <a:pt x="223" y="54"/>
                    </a:moveTo>
                    <a:cubicBezTo>
                      <a:pt x="0" y="1089"/>
                      <a:pt x="0" y="2347"/>
                      <a:pt x="223" y="3373"/>
                    </a:cubicBezTo>
                    <a:lnTo>
                      <a:pt x="223" y="3373"/>
                    </a:lnTo>
                    <a:cubicBezTo>
                      <a:pt x="2909" y="3453"/>
                      <a:pt x="5594" y="3453"/>
                      <a:pt x="8279" y="3373"/>
                    </a:cubicBezTo>
                    <a:lnTo>
                      <a:pt x="8279" y="3373"/>
                    </a:lnTo>
                    <a:cubicBezTo>
                      <a:pt x="8511" y="2347"/>
                      <a:pt x="8511" y="1089"/>
                      <a:pt x="8279" y="54"/>
                    </a:cubicBezTo>
                    <a:lnTo>
                      <a:pt x="8279" y="54"/>
                    </a:lnTo>
                    <a:cubicBezTo>
                      <a:pt x="6941" y="18"/>
                      <a:pt x="5594" y="1"/>
                      <a:pt x="4256" y="1"/>
                    </a:cubicBezTo>
                    <a:lnTo>
                      <a:pt x="4256" y="1"/>
                    </a:lnTo>
                    <a:cubicBezTo>
                      <a:pt x="2909" y="1"/>
                      <a:pt x="1570" y="18"/>
                      <a:pt x="223" y="54"/>
                    </a:cubicBezTo>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23"/>
              <p:cNvSpPr/>
              <p:nvPr/>
            </p:nvSpPr>
            <p:spPr>
              <a:xfrm>
                <a:off x="190320" y="-158212"/>
                <a:ext cx="950471" cy="385571"/>
              </a:xfrm>
              <a:custGeom>
                <a:avLst/>
                <a:gdLst/>
                <a:ahLst/>
                <a:cxnLst/>
                <a:rect l="l" t="t" r="r" b="b"/>
                <a:pathLst>
                  <a:path w="8512" h="3453" extrusionOk="0">
                    <a:moveTo>
                      <a:pt x="223" y="54"/>
                    </a:moveTo>
                    <a:cubicBezTo>
                      <a:pt x="0" y="1089"/>
                      <a:pt x="0" y="2347"/>
                      <a:pt x="223" y="3373"/>
                    </a:cubicBezTo>
                    <a:lnTo>
                      <a:pt x="223" y="3373"/>
                    </a:lnTo>
                    <a:cubicBezTo>
                      <a:pt x="2918"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09" y="1"/>
                      <a:pt x="1570" y="18"/>
                      <a:pt x="223"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23"/>
              <p:cNvSpPr/>
              <p:nvPr/>
            </p:nvSpPr>
            <p:spPr>
              <a:xfrm>
                <a:off x="2798236" y="3120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603"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23"/>
              <p:cNvSpPr/>
              <p:nvPr/>
            </p:nvSpPr>
            <p:spPr>
              <a:xfrm>
                <a:off x="-243048" y="3120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603"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23"/>
              <p:cNvSpPr/>
              <p:nvPr/>
            </p:nvSpPr>
            <p:spPr>
              <a:xfrm>
                <a:off x="5837511" y="3120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23"/>
              <p:cNvSpPr/>
              <p:nvPr/>
            </p:nvSpPr>
            <p:spPr>
              <a:xfrm>
                <a:off x="2202597" y="-171229"/>
                <a:ext cx="973384" cy="222325"/>
              </a:xfrm>
              <a:custGeom>
                <a:avLst/>
                <a:gdLst/>
                <a:ahLst/>
                <a:cxnLst/>
                <a:rect l="l" t="t" r="r" b="b"/>
                <a:pathLst>
                  <a:path w="8717" h="1991" extrusionOk="0">
                    <a:moveTo>
                      <a:pt x="4635" y="0"/>
                    </a:moveTo>
                    <a:cubicBezTo>
                      <a:pt x="2550" y="0"/>
                      <a:pt x="376" y="43"/>
                      <a:pt x="251" y="118"/>
                    </a:cubicBezTo>
                    <a:cubicBezTo>
                      <a:pt x="1" y="251"/>
                      <a:pt x="251" y="1991"/>
                      <a:pt x="251" y="1991"/>
                    </a:cubicBezTo>
                    <a:cubicBezTo>
                      <a:pt x="251" y="1991"/>
                      <a:pt x="108" y="501"/>
                      <a:pt x="4354" y="278"/>
                    </a:cubicBezTo>
                    <a:cubicBezTo>
                      <a:pt x="4629" y="263"/>
                      <a:pt x="4886" y="256"/>
                      <a:pt x="5127" y="256"/>
                    </a:cubicBezTo>
                    <a:cubicBezTo>
                      <a:pt x="8606" y="256"/>
                      <a:pt x="8645" y="1723"/>
                      <a:pt x="8645" y="1723"/>
                    </a:cubicBezTo>
                    <a:cubicBezTo>
                      <a:pt x="8645" y="1723"/>
                      <a:pt x="8717" y="278"/>
                      <a:pt x="8494" y="118"/>
                    </a:cubicBezTo>
                    <a:cubicBezTo>
                      <a:pt x="8387" y="36"/>
                      <a:pt x="6549" y="0"/>
                      <a:pt x="4635" y="0"/>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23"/>
              <p:cNvSpPr/>
              <p:nvPr/>
            </p:nvSpPr>
            <p:spPr>
              <a:xfrm>
                <a:off x="3242664" y="-216901"/>
                <a:ext cx="925591" cy="156443"/>
              </a:xfrm>
              <a:custGeom>
                <a:avLst/>
                <a:gdLst/>
                <a:ahLst/>
                <a:cxnLst/>
                <a:rect l="l" t="t" r="r" b="b"/>
                <a:pathLst>
                  <a:path w="8289" h="1401" extrusionOk="0">
                    <a:moveTo>
                      <a:pt x="0" y="1401"/>
                    </a:moveTo>
                    <a:cubicBezTo>
                      <a:pt x="348" y="357"/>
                      <a:pt x="3783" y="785"/>
                      <a:pt x="5603" y="767"/>
                    </a:cubicBezTo>
                    <a:cubicBezTo>
                      <a:pt x="7423" y="741"/>
                      <a:pt x="8288" y="1151"/>
                      <a:pt x="8288" y="1151"/>
                    </a:cubicBezTo>
                    <a:lnTo>
                      <a:pt x="8190" y="580"/>
                    </a:lnTo>
                    <a:cubicBezTo>
                      <a:pt x="8190" y="580"/>
                      <a:pt x="4006" y="0"/>
                      <a:pt x="125" y="580"/>
                    </a:cubicBezTo>
                    <a:cubicBezTo>
                      <a:pt x="125" y="580"/>
                      <a:pt x="27" y="1106"/>
                      <a:pt x="0" y="140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23"/>
              <p:cNvSpPr/>
              <p:nvPr/>
            </p:nvSpPr>
            <p:spPr>
              <a:xfrm>
                <a:off x="4229913" y="-203948"/>
                <a:ext cx="427454" cy="207250"/>
              </a:xfrm>
              <a:custGeom>
                <a:avLst/>
                <a:gdLst/>
                <a:ahLst/>
                <a:cxnLst/>
                <a:rect l="l" t="t" r="r" b="b"/>
                <a:pathLst>
                  <a:path w="3828" h="1856" extrusionOk="0">
                    <a:moveTo>
                      <a:pt x="3827" y="446"/>
                    </a:moveTo>
                    <a:cubicBezTo>
                      <a:pt x="643" y="625"/>
                      <a:pt x="36" y="1856"/>
                      <a:pt x="36" y="1856"/>
                    </a:cubicBezTo>
                    <a:cubicBezTo>
                      <a:pt x="36" y="1856"/>
                      <a:pt x="0" y="919"/>
                      <a:pt x="196" y="464"/>
                    </a:cubicBezTo>
                    <a:cubicBezTo>
                      <a:pt x="402" y="0"/>
                      <a:pt x="3827" y="446"/>
                      <a:pt x="3827" y="446"/>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23"/>
              <p:cNvSpPr/>
              <p:nvPr/>
            </p:nvSpPr>
            <p:spPr>
              <a:xfrm>
                <a:off x="1770333" y="298889"/>
                <a:ext cx="972379" cy="222437"/>
              </a:xfrm>
              <a:custGeom>
                <a:avLst/>
                <a:gdLst/>
                <a:ahLst/>
                <a:cxnLst/>
                <a:rect l="l" t="t" r="r" b="b"/>
                <a:pathLst>
                  <a:path w="8708" h="1992" extrusionOk="0">
                    <a:moveTo>
                      <a:pt x="4625" y="1"/>
                    </a:moveTo>
                    <a:cubicBezTo>
                      <a:pt x="2541" y="1"/>
                      <a:pt x="367" y="44"/>
                      <a:pt x="241" y="118"/>
                    </a:cubicBezTo>
                    <a:cubicBezTo>
                      <a:pt x="0" y="252"/>
                      <a:pt x="241" y="1992"/>
                      <a:pt x="241" y="1992"/>
                    </a:cubicBezTo>
                    <a:cubicBezTo>
                      <a:pt x="241" y="1992"/>
                      <a:pt x="98" y="502"/>
                      <a:pt x="4345" y="279"/>
                    </a:cubicBezTo>
                    <a:cubicBezTo>
                      <a:pt x="4611" y="265"/>
                      <a:pt x="4861" y="258"/>
                      <a:pt x="5096" y="258"/>
                    </a:cubicBezTo>
                    <a:cubicBezTo>
                      <a:pt x="8604" y="258"/>
                      <a:pt x="8636" y="1724"/>
                      <a:pt x="8636" y="1724"/>
                    </a:cubicBezTo>
                    <a:cubicBezTo>
                      <a:pt x="8636" y="1724"/>
                      <a:pt x="8707" y="279"/>
                      <a:pt x="8484" y="118"/>
                    </a:cubicBezTo>
                    <a:cubicBezTo>
                      <a:pt x="8377" y="37"/>
                      <a:pt x="6539" y="1"/>
                      <a:pt x="4625" y="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23"/>
              <p:cNvSpPr/>
              <p:nvPr/>
            </p:nvSpPr>
            <p:spPr>
              <a:xfrm>
                <a:off x="2809284" y="254223"/>
                <a:ext cx="925591" cy="155549"/>
              </a:xfrm>
              <a:custGeom>
                <a:avLst/>
                <a:gdLst/>
                <a:ahLst/>
                <a:cxnLst/>
                <a:rect l="l" t="t" r="r" b="b"/>
                <a:pathLst>
                  <a:path w="8289" h="1393" extrusionOk="0">
                    <a:moveTo>
                      <a:pt x="1" y="1393"/>
                    </a:moveTo>
                    <a:cubicBezTo>
                      <a:pt x="358" y="349"/>
                      <a:pt x="3783" y="777"/>
                      <a:pt x="5603" y="759"/>
                    </a:cubicBezTo>
                    <a:cubicBezTo>
                      <a:pt x="7423" y="741"/>
                      <a:pt x="8288" y="1143"/>
                      <a:pt x="8288" y="1143"/>
                    </a:cubicBezTo>
                    <a:lnTo>
                      <a:pt x="8190" y="572"/>
                    </a:lnTo>
                    <a:cubicBezTo>
                      <a:pt x="8190" y="572"/>
                      <a:pt x="4015" y="1"/>
                      <a:pt x="126" y="572"/>
                    </a:cubicBezTo>
                    <a:cubicBezTo>
                      <a:pt x="126" y="572"/>
                      <a:pt x="28" y="1098"/>
                      <a:pt x="1" y="139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23"/>
              <p:cNvSpPr/>
              <p:nvPr/>
            </p:nvSpPr>
            <p:spPr>
              <a:xfrm>
                <a:off x="3796533" y="266171"/>
                <a:ext cx="427454" cy="207362"/>
              </a:xfrm>
              <a:custGeom>
                <a:avLst/>
                <a:gdLst/>
                <a:ahLst/>
                <a:cxnLst/>
                <a:rect l="l" t="t" r="r" b="b"/>
                <a:pathLst>
                  <a:path w="3828" h="1857" extrusionOk="0">
                    <a:moveTo>
                      <a:pt x="3828" y="447"/>
                    </a:moveTo>
                    <a:cubicBezTo>
                      <a:pt x="643" y="634"/>
                      <a:pt x="36" y="1856"/>
                      <a:pt x="36" y="1856"/>
                    </a:cubicBezTo>
                    <a:cubicBezTo>
                      <a:pt x="36" y="1856"/>
                      <a:pt x="1" y="929"/>
                      <a:pt x="197" y="465"/>
                    </a:cubicBezTo>
                    <a:cubicBezTo>
                      <a:pt x="402" y="1"/>
                      <a:pt x="3828" y="447"/>
                      <a:pt x="3828" y="447"/>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23"/>
              <p:cNvSpPr/>
              <p:nvPr/>
            </p:nvSpPr>
            <p:spPr>
              <a:xfrm>
                <a:off x="779064" y="254223"/>
                <a:ext cx="925591" cy="155549"/>
              </a:xfrm>
              <a:custGeom>
                <a:avLst/>
                <a:gdLst/>
                <a:ahLst/>
                <a:cxnLst/>
                <a:rect l="l" t="t" r="r" b="b"/>
                <a:pathLst>
                  <a:path w="8289" h="1393" extrusionOk="0">
                    <a:moveTo>
                      <a:pt x="1" y="1393"/>
                    </a:moveTo>
                    <a:cubicBezTo>
                      <a:pt x="358" y="349"/>
                      <a:pt x="3783" y="777"/>
                      <a:pt x="5603" y="759"/>
                    </a:cubicBezTo>
                    <a:cubicBezTo>
                      <a:pt x="7423" y="741"/>
                      <a:pt x="8288" y="1143"/>
                      <a:pt x="8288" y="1143"/>
                    </a:cubicBezTo>
                    <a:lnTo>
                      <a:pt x="8190" y="572"/>
                    </a:lnTo>
                    <a:cubicBezTo>
                      <a:pt x="8190" y="572"/>
                      <a:pt x="4015" y="1"/>
                      <a:pt x="135" y="572"/>
                    </a:cubicBezTo>
                    <a:cubicBezTo>
                      <a:pt x="135" y="572"/>
                      <a:pt x="27" y="1098"/>
                      <a:pt x="1" y="139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23"/>
              <p:cNvSpPr/>
              <p:nvPr/>
            </p:nvSpPr>
            <p:spPr>
              <a:xfrm>
                <a:off x="4920239" y="-126228"/>
                <a:ext cx="219310" cy="265986"/>
              </a:xfrm>
              <a:custGeom>
                <a:avLst/>
                <a:gdLst/>
                <a:ahLst/>
                <a:cxnLst/>
                <a:rect l="l" t="t" r="r" b="b"/>
                <a:pathLst>
                  <a:path w="1964" h="2382" extrusionOk="0">
                    <a:moveTo>
                      <a:pt x="946" y="268"/>
                    </a:moveTo>
                    <a:cubicBezTo>
                      <a:pt x="696" y="241"/>
                      <a:pt x="447" y="384"/>
                      <a:pt x="295" y="580"/>
                    </a:cubicBezTo>
                    <a:cubicBezTo>
                      <a:pt x="143" y="785"/>
                      <a:pt x="81" y="1035"/>
                      <a:pt x="45" y="1276"/>
                    </a:cubicBezTo>
                    <a:cubicBezTo>
                      <a:pt x="18" y="1481"/>
                      <a:pt x="0" y="1686"/>
                      <a:pt x="63" y="1882"/>
                    </a:cubicBezTo>
                    <a:cubicBezTo>
                      <a:pt x="116" y="2070"/>
                      <a:pt x="259" y="2248"/>
                      <a:pt x="447" y="2311"/>
                    </a:cubicBezTo>
                    <a:cubicBezTo>
                      <a:pt x="670" y="2382"/>
                      <a:pt x="919" y="2293"/>
                      <a:pt x="1116" y="2168"/>
                    </a:cubicBezTo>
                    <a:cubicBezTo>
                      <a:pt x="1517" y="1918"/>
                      <a:pt x="1847" y="1525"/>
                      <a:pt x="1910" y="1062"/>
                    </a:cubicBezTo>
                    <a:cubicBezTo>
                      <a:pt x="1963" y="598"/>
                      <a:pt x="1669" y="80"/>
                      <a:pt x="1214"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23"/>
              <p:cNvSpPr/>
              <p:nvPr/>
            </p:nvSpPr>
            <p:spPr>
              <a:xfrm>
                <a:off x="4337449" y="390791"/>
                <a:ext cx="219310" cy="266991"/>
              </a:xfrm>
              <a:custGeom>
                <a:avLst/>
                <a:gdLst/>
                <a:ahLst/>
                <a:cxnLst/>
                <a:rect l="l" t="t" r="r" b="b"/>
                <a:pathLst>
                  <a:path w="1964" h="2391" extrusionOk="0">
                    <a:moveTo>
                      <a:pt x="946" y="268"/>
                    </a:moveTo>
                    <a:cubicBezTo>
                      <a:pt x="697" y="241"/>
                      <a:pt x="447" y="384"/>
                      <a:pt x="295" y="580"/>
                    </a:cubicBezTo>
                    <a:cubicBezTo>
                      <a:pt x="143" y="785"/>
                      <a:pt x="81" y="1035"/>
                      <a:pt x="45" y="1285"/>
                    </a:cubicBezTo>
                    <a:cubicBezTo>
                      <a:pt x="19" y="1481"/>
                      <a:pt x="1" y="1686"/>
                      <a:pt x="63" y="1882"/>
                    </a:cubicBezTo>
                    <a:cubicBezTo>
                      <a:pt x="117" y="2070"/>
                      <a:pt x="250" y="2248"/>
                      <a:pt x="447" y="2311"/>
                    </a:cubicBezTo>
                    <a:cubicBezTo>
                      <a:pt x="670" y="2391"/>
                      <a:pt x="911" y="2293"/>
                      <a:pt x="1116" y="2168"/>
                    </a:cubicBezTo>
                    <a:cubicBezTo>
                      <a:pt x="1517" y="1927"/>
                      <a:pt x="1847" y="1534"/>
                      <a:pt x="1910" y="1071"/>
                    </a:cubicBezTo>
                    <a:cubicBezTo>
                      <a:pt x="1963" y="598"/>
                      <a:pt x="1669" y="80"/>
                      <a:pt x="1214"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23"/>
              <p:cNvSpPr/>
              <p:nvPr/>
            </p:nvSpPr>
            <p:spPr>
              <a:xfrm>
                <a:off x="4834591" y="-74526"/>
                <a:ext cx="60857" cy="104742"/>
              </a:xfrm>
              <a:custGeom>
                <a:avLst/>
                <a:gdLst/>
                <a:ahLst/>
                <a:cxnLst/>
                <a:rect l="l" t="t" r="r" b="b"/>
                <a:pathLst>
                  <a:path w="545" h="938" extrusionOk="0">
                    <a:moveTo>
                      <a:pt x="188" y="938"/>
                    </a:moveTo>
                    <a:cubicBezTo>
                      <a:pt x="0" y="688"/>
                      <a:pt x="18" y="304"/>
                      <a:pt x="241" y="81"/>
                    </a:cubicBezTo>
                    <a:cubicBezTo>
                      <a:pt x="286" y="37"/>
                      <a:pt x="348" y="1"/>
                      <a:pt x="411" y="28"/>
                    </a:cubicBezTo>
                    <a:cubicBezTo>
                      <a:pt x="437" y="46"/>
                      <a:pt x="455" y="90"/>
                      <a:pt x="464" y="126"/>
                    </a:cubicBezTo>
                    <a:cubicBezTo>
                      <a:pt x="544" y="393"/>
                      <a:pt x="446" y="697"/>
                      <a:pt x="223" y="866"/>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23"/>
              <p:cNvSpPr/>
              <p:nvPr/>
            </p:nvSpPr>
            <p:spPr>
              <a:xfrm>
                <a:off x="5306256" y="-152762"/>
                <a:ext cx="479266" cy="336893"/>
              </a:xfrm>
              <a:custGeom>
                <a:avLst/>
                <a:gdLst/>
                <a:ahLst/>
                <a:cxnLst/>
                <a:rect l="l" t="t" r="r" b="b"/>
                <a:pathLst>
                  <a:path w="4292" h="3017" extrusionOk="0">
                    <a:moveTo>
                      <a:pt x="0" y="2258"/>
                    </a:moveTo>
                    <a:cubicBezTo>
                      <a:pt x="0" y="2508"/>
                      <a:pt x="36" y="2802"/>
                      <a:pt x="250" y="2936"/>
                    </a:cubicBezTo>
                    <a:cubicBezTo>
                      <a:pt x="375" y="3016"/>
                      <a:pt x="527" y="3016"/>
                      <a:pt x="678" y="3016"/>
                    </a:cubicBezTo>
                    <a:cubicBezTo>
                      <a:pt x="1704" y="2980"/>
                      <a:pt x="2721" y="2713"/>
                      <a:pt x="3622" y="2231"/>
                    </a:cubicBezTo>
                    <a:cubicBezTo>
                      <a:pt x="3783" y="2142"/>
                      <a:pt x="3943" y="2044"/>
                      <a:pt x="4050" y="1901"/>
                    </a:cubicBezTo>
                    <a:cubicBezTo>
                      <a:pt x="4291" y="1580"/>
                      <a:pt x="4175" y="1080"/>
                      <a:pt x="3890" y="795"/>
                    </a:cubicBezTo>
                    <a:cubicBezTo>
                      <a:pt x="3604" y="500"/>
                      <a:pt x="3203" y="375"/>
                      <a:pt x="2801" y="286"/>
                    </a:cubicBezTo>
                    <a:cubicBezTo>
                      <a:pt x="2382" y="188"/>
                      <a:pt x="1963" y="126"/>
                      <a:pt x="1526" y="99"/>
                    </a:cubicBezTo>
                    <a:cubicBezTo>
                      <a:pt x="72" y="1"/>
                      <a:pt x="0" y="1027"/>
                      <a:pt x="0" y="225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23"/>
              <p:cNvSpPr/>
              <p:nvPr/>
            </p:nvSpPr>
            <p:spPr>
              <a:xfrm>
                <a:off x="5800855" y="-9200"/>
                <a:ext cx="247226" cy="172411"/>
              </a:xfrm>
              <a:custGeom>
                <a:avLst/>
                <a:gdLst/>
                <a:ahLst/>
                <a:cxnLst/>
                <a:rect l="l" t="t" r="r" b="b"/>
                <a:pathLst>
                  <a:path w="2214" h="1544" extrusionOk="0">
                    <a:moveTo>
                      <a:pt x="1143" y="134"/>
                    </a:moveTo>
                    <a:cubicBezTo>
                      <a:pt x="1277" y="62"/>
                      <a:pt x="1428" y="0"/>
                      <a:pt x="1589" y="0"/>
                    </a:cubicBezTo>
                    <a:cubicBezTo>
                      <a:pt x="1963" y="9"/>
                      <a:pt x="2213" y="473"/>
                      <a:pt x="2106" y="830"/>
                    </a:cubicBezTo>
                    <a:cubicBezTo>
                      <a:pt x="1990" y="1187"/>
                      <a:pt x="1616" y="1418"/>
                      <a:pt x="1250" y="1481"/>
                    </a:cubicBezTo>
                    <a:cubicBezTo>
                      <a:pt x="929" y="1526"/>
                      <a:pt x="126" y="1543"/>
                      <a:pt x="63" y="1124"/>
                    </a:cubicBezTo>
                    <a:cubicBezTo>
                      <a:pt x="1" y="723"/>
                      <a:pt x="866" y="268"/>
                      <a:pt x="1143" y="13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23"/>
              <p:cNvSpPr/>
              <p:nvPr/>
            </p:nvSpPr>
            <p:spPr>
              <a:xfrm>
                <a:off x="5933395" y="437580"/>
                <a:ext cx="248120" cy="172411"/>
              </a:xfrm>
              <a:custGeom>
                <a:avLst/>
                <a:gdLst/>
                <a:ahLst/>
                <a:cxnLst/>
                <a:rect l="l" t="t" r="r" b="b"/>
                <a:pathLst>
                  <a:path w="2222" h="1544" extrusionOk="0">
                    <a:moveTo>
                      <a:pt x="1142" y="134"/>
                    </a:moveTo>
                    <a:cubicBezTo>
                      <a:pt x="1285" y="63"/>
                      <a:pt x="1428" y="0"/>
                      <a:pt x="1588" y="0"/>
                    </a:cubicBezTo>
                    <a:cubicBezTo>
                      <a:pt x="1963" y="9"/>
                      <a:pt x="2222" y="473"/>
                      <a:pt x="2106" y="830"/>
                    </a:cubicBezTo>
                    <a:cubicBezTo>
                      <a:pt x="1990" y="1187"/>
                      <a:pt x="1624" y="1419"/>
                      <a:pt x="1249" y="1481"/>
                    </a:cubicBezTo>
                    <a:cubicBezTo>
                      <a:pt x="928" y="1526"/>
                      <a:pt x="134" y="1544"/>
                      <a:pt x="63" y="1124"/>
                    </a:cubicBezTo>
                    <a:cubicBezTo>
                      <a:pt x="0" y="723"/>
                      <a:pt x="874" y="268"/>
                      <a:pt x="1142" y="13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23"/>
              <p:cNvSpPr/>
              <p:nvPr/>
            </p:nvSpPr>
            <p:spPr>
              <a:xfrm>
                <a:off x="2935803" y="296098"/>
                <a:ext cx="455370" cy="400542"/>
              </a:xfrm>
              <a:custGeom>
                <a:avLst/>
                <a:gdLst/>
                <a:ahLst/>
                <a:cxnLst/>
                <a:rect l="l" t="t" r="r" b="b"/>
                <a:pathLst>
                  <a:path w="4078" h="3587" extrusionOk="0">
                    <a:moveTo>
                      <a:pt x="2383" y="3043"/>
                    </a:moveTo>
                    <a:cubicBezTo>
                      <a:pt x="4078" y="2142"/>
                      <a:pt x="2347" y="1"/>
                      <a:pt x="875" y="919"/>
                    </a:cubicBezTo>
                    <a:cubicBezTo>
                      <a:pt x="331" y="1267"/>
                      <a:pt x="1" y="1927"/>
                      <a:pt x="143" y="2579"/>
                    </a:cubicBezTo>
                    <a:cubicBezTo>
                      <a:pt x="367" y="3587"/>
                      <a:pt x="1651" y="3435"/>
                      <a:pt x="2383" y="3043"/>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23"/>
              <p:cNvSpPr/>
              <p:nvPr/>
            </p:nvSpPr>
            <p:spPr>
              <a:xfrm>
                <a:off x="366677" y="491404"/>
                <a:ext cx="108650" cy="122608"/>
              </a:xfrm>
              <a:custGeom>
                <a:avLst/>
                <a:gdLst/>
                <a:ahLst/>
                <a:cxnLst/>
                <a:rect l="l" t="t" r="r" b="b"/>
                <a:pathLst>
                  <a:path w="973" h="1098" extrusionOk="0">
                    <a:moveTo>
                      <a:pt x="54" y="1008"/>
                    </a:moveTo>
                    <a:cubicBezTo>
                      <a:pt x="0" y="651"/>
                      <a:pt x="188" y="259"/>
                      <a:pt x="509" y="89"/>
                    </a:cubicBezTo>
                    <a:cubicBezTo>
                      <a:pt x="598" y="36"/>
                      <a:pt x="696" y="0"/>
                      <a:pt x="785" y="36"/>
                    </a:cubicBezTo>
                    <a:cubicBezTo>
                      <a:pt x="964" y="98"/>
                      <a:pt x="973" y="348"/>
                      <a:pt x="901" y="517"/>
                    </a:cubicBezTo>
                    <a:cubicBezTo>
                      <a:pt x="794" y="794"/>
                      <a:pt x="553" y="1008"/>
                      <a:pt x="268" y="1097"/>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23"/>
              <p:cNvSpPr/>
              <p:nvPr/>
            </p:nvSpPr>
            <p:spPr>
              <a:xfrm>
                <a:off x="3351205" y="371808"/>
                <a:ext cx="108762" cy="121603"/>
              </a:xfrm>
              <a:custGeom>
                <a:avLst/>
                <a:gdLst/>
                <a:ahLst/>
                <a:cxnLst/>
                <a:rect l="l" t="t" r="r" b="b"/>
                <a:pathLst>
                  <a:path w="974" h="1089" extrusionOk="0">
                    <a:moveTo>
                      <a:pt x="54" y="1000"/>
                    </a:moveTo>
                    <a:cubicBezTo>
                      <a:pt x="1" y="643"/>
                      <a:pt x="197" y="250"/>
                      <a:pt x="509" y="81"/>
                    </a:cubicBezTo>
                    <a:cubicBezTo>
                      <a:pt x="599" y="27"/>
                      <a:pt x="697" y="1"/>
                      <a:pt x="795" y="27"/>
                    </a:cubicBezTo>
                    <a:cubicBezTo>
                      <a:pt x="964" y="90"/>
                      <a:pt x="973" y="340"/>
                      <a:pt x="902" y="509"/>
                    </a:cubicBezTo>
                    <a:cubicBezTo>
                      <a:pt x="795" y="786"/>
                      <a:pt x="554" y="1000"/>
                      <a:pt x="268" y="1089"/>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23"/>
              <p:cNvSpPr/>
              <p:nvPr/>
            </p:nvSpPr>
            <p:spPr>
              <a:xfrm>
                <a:off x="3362148" y="-112381"/>
                <a:ext cx="451462" cy="274138"/>
              </a:xfrm>
              <a:custGeom>
                <a:avLst/>
                <a:gdLst/>
                <a:ahLst/>
                <a:cxnLst/>
                <a:rect l="l" t="t" r="r" b="b"/>
                <a:pathLst>
                  <a:path w="4043" h="2455" extrusionOk="0">
                    <a:moveTo>
                      <a:pt x="1437" y="2418"/>
                    </a:moveTo>
                    <a:cubicBezTo>
                      <a:pt x="1848" y="2454"/>
                      <a:pt x="2285" y="2418"/>
                      <a:pt x="2642" y="2213"/>
                    </a:cubicBezTo>
                    <a:cubicBezTo>
                      <a:pt x="4042" y="1393"/>
                      <a:pt x="2517" y="1"/>
                      <a:pt x="1384" y="224"/>
                    </a:cubicBezTo>
                    <a:cubicBezTo>
                      <a:pt x="117" y="474"/>
                      <a:pt x="1" y="2311"/>
                      <a:pt x="1437"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23"/>
              <p:cNvSpPr/>
              <p:nvPr/>
            </p:nvSpPr>
            <p:spPr>
              <a:xfrm>
                <a:off x="701344" y="374823"/>
                <a:ext cx="1078014" cy="274026"/>
              </a:xfrm>
              <a:custGeom>
                <a:avLst/>
                <a:gdLst/>
                <a:ahLst/>
                <a:cxnLst/>
                <a:rect l="l" t="t" r="r" b="b"/>
                <a:pathLst>
                  <a:path w="9654" h="2454" extrusionOk="0">
                    <a:moveTo>
                      <a:pt x="3427" y="2418"/>
                    </a:moveTo>
                    <a:cubicBezTo>
                      <a:pt x="4417" y="2454"/>
                      <a:pt x="5452" y="2418"/>
                      <a:pt x="6299" y="2204"/>
                    </a:cubicBezTo>
                    <a:cubicBezTo>
                      <a:pt x="9653" y="1392"/>
                      <a:pt x="6005" y="0"/>
                      <a:pt x="3302" y="223"/>
                    </a:cubicBezTo>
                    <a:cubicBezTo>
                      <a:pt x="260" y="473"/>
                      <a:pt x="1" y="2311"/>
                      <a:pt x="3427"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23"/>
              <p:cNvSpPr/>
              <p:nvPr/>
            </p:nvSpPr>
            <p:spPr>
              <a:xfrm>
                <a:off x="2173787" y="407653"/>
                <a:ext cx="451350" cy="273133"/>
              </a:xfrm>
              <a:custGeom>
                <a:avLst/>
                <a:gdLst/>
                <a:ahLst/>
                <a:cxnLst/>
                <a:rect l="l" t="t" r="r" b="b"/>
                <a:pathLst>
                  <a:path w="4042" h="2446" extrusionOk="0">
                    <a:moveTo>
                      <a:pt x="1436" y="2418"/>
                    </a:moveTo>
                    <a:cubicBezTo>
                      <a:pt x="1847" y="2445"/>
                      <a:pt x="2284" y="2409"/>
                      <a:pt x="2641" y="2204"/>
                    </a:cubicBezTo>
                    <a:cubicBezTo>
                      <a:pt x="4041" y="1392"/>
                      <a:pt x="2516" y="1"/>
                      <a:pt x="1383" y="215"/>
                    </a:cubicBezTo>
                    <a:cubicBezTo>
                      <a:pt x="116" y="465"/>
                      <a:pt x="0" y="2302"/>
                      <a:pt x="1436"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23"/>
              <p:cNvSpPr/>
              <p:nvPr/>
            </p:nvSpPr>
            <p:spPr>
              <a:xfrm>
                <a:off x="3747735" y="4200"/>
                <a:ext cx="73811" cy="112670"/>
              </a:xfrm>
              <a:custGeom>
                <a:avLst/>
                <a:gdLst/>
                <a:ahLst/>
                <a:cxnLst/>
                <a:rect l="l" t="t" r="r" b="b"/>
                <a:pathLst>
                  <a:path w="661" h="1009" extrusionOk="0">
                    <a:moveTo>
                      <a:pt x="0" y="884"/>
                    </a:moveTo>
                    <a:cubicBezTo>
                      <a:pt x="54" y="696"/>
                      <a:pt x="36" y="491"/>
                      <a:pt x="107" y="313"/>
                    </a:cubicBezTo>
                    <a:cubicBezTo>
                      <a:pt x="188" y="134"/>
                      <a:pt x="438" y="1"/>
                      <a:pt x="580" y="134"/>
                    </a:cubicBezTo>
                    <a:cubicBezTo>
                      <a:pt x="661" y="215"/>
                      <a:pt x="661" y="340"/>
                      <a:pt x="661" y="447"/>
                    </a:cubicBezTo>
                    <a:cubicBezTo>
                      <a:pt x="652" y="572"/>
                      <a:pt x="643" y="705"/>
                      <a:pt x="580" y="812"/>
                    </a:cubicBezTo>
                    <a:cubicBezTo>
                      <a:pt x="518" y="928"/>
                      <a:pt x="402" y="1009"/>
                      <a:pt x="277" y="99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23"/>
              <p:cNvSpPr/>
              <p:nvPr/>
            </p:nvSpPr>
            <p:spPr>
              <a:xfrm>
                <a:off x="4527729" y="396710"/>
                <a:ext cx="131653" cy="251135"/>
              </a:xfrm>
              <a:custGeom>
                <a:avLst/>
                <a:gdLst/>
                <a:ahLst/>
                <a:cxnLst/>
                <a:rect l="l" t="t" r="r" b="b"/>
                <a:pathLst>
                  <a:path w="1179" h="2249" extrusionOk="0">
                    <a:moveTo>
                      <a:pt x="527" y="224"/>
                    </a:moveTo>
                    <a:cubicBezTo>
                      <a:pt x="170" y="679"/>
                      <a:pt x="1" y="1267"/>
                      <a:pt x="45" y="1847"/>
                    </a:cubicBezTo>
                    <a:cubicBezTo>
                      <a:pt x="63" y="2008"/>
                      <a:pt x="134" y="2213"/>
                      <a:pt x="295" y="2240"/>
                    </a:cubicBezTo>
                    <a:cubicBezTo>
                      <a:pt x="384" y="2249"/>
                      <a:pt x="473" y="2195"/>
                      <a:pt x="554" y="2142"/>
                    </a:cubicBezTo>
                    <a:cubicBezTo>
                      <a:pt x="875" y="1910"/>
                      <a:pt x="1098" y="1526"/>
                      <a:pt x="1142" y="1116"/>
                    </a:cubicBezTo>
                    <a:cubicBezTo>
                      <a:pt x="1178" y="714"/>
                      <a:pt x="1044" y="295"/>
                      <a:pt x="768"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23"/>
              <p:cNvSpPr/>
              <p:nvPr/>
            </p:nvSpPr>
            <p:spPr>
              <a:xfrm>
                <a:off x="2270379" y="-167098"/>
                <a:ext cx="738217" cy="362688"/>
              </a:xfrm>
              <a:custGeom>
                <a:avLst/>
                <a:gdLst/>
                <a:ahLst/>
                <a:cxnLst/>
                <a:rect l="l" t="t" r="r" b="b"/>
                <a:pathLst>
                  <a:path w="6611" h="3248" extrusionOk="0">
                    <a:moveTo>
                      <a:pt x="4586" y="2543"/>
                    </a:moveTo>
                    <a:cubicBezTo>
                      <a:pt x="4791" y="2462"/>
                      <a:pt x="4978" y="2346"/>
                      <a:pt x="5077" y="2150"/>
                    </a:cubicBezTo>
                    <a:cubicBezTo>
                      <a:pt x="5264" y="1758"/>
                      <a:pt x="4961" y="1294"/>
                      <a:pt x="4604" y="1035"/>
                    </a:cubicBezTo>
                    <a:cubicBezTo>
                      <a:pt x="3230" y="0"/>
                      <a:pt x="63" y="491"/>
                      <a:pt x="0" y="2578"/>
                    </a:cubicBezTo>
                    <a:cubicBezTo>
                      <a:pt x="0" y="2721"/>
                      <a:pt x="9" y="2882"/>
                      <a:pt x="99" y="2998"/>
                    </a:cubicBezTo>
                    <a:cubicBezTo>
                      <a:pt x="259" y="3230"/>
                      <a:pt x="580" y="3247"/>
                      <a:pt x="848" y="3230"/>
                    </a:cubicBezTo>
                    <a:cubicBezTo>
                      <a:pt x="1927" y="3176"/>
                      <a:pt x="2944" y="2944"/>
                      <a:pt x="3988" y="2730"/>
                    </a:cubicBezTo>
                    <a:cubicBezTo>
                      <a:pt x="4782" y="2569"/>
                      <a:pt x="5469" y="2230"/>
                      <a:pt x="6245" y="2061"/>
                    </a:cubicBezTo>
                    <a:cubicBezTo>
                      <a:pt x="6397" y="2025"/>
                      <a:pt x="6611" y="2061"/>
                      <a:pt x="6593" y="2213"/>
                    </a:cubicBezTo>
                    <a:cubicBezTo>
                      <a:pt x="6004" y="2489"/>
                      <a:pt x="5380" y="2685"/>
                      <a:pt x="4729" y="278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23"/>
              <p:cNvSpPr/>
              <p:nvPr/>
            </p:nvSpPr>
            <p:spPr>
              <a:xfrm>
                <a:off x="1227408" y="-99427"/>
                <a:ext cx="123613" cy="167498"/>
              </a:xfrm>
              <a:custGeom>
                <a:avLst/>
                <a:gdLst/>
                <a:ahLst/>
                <a:cxnLst/>
                <a:rect l="l" t="t" r="r" b="b"/>
                <a:pathLst>
                  <a:path w="1107" h="1500" extrusionOk="0">
                    <a:moveTo>
                      <a:pt x="509" y="179"/>
                    </a:moveTo>
                    <a:cubicBezTo>
                      <a:pt x="188" y="411"/>
                      <a:pt x="0" y="822"/>
                      <a:pt x="36" y="1214"/>
                    </a:cubicBezTo>
                    <a:cubicBezTo>
                      <a:pt x="45" y="1339"/>
                      <a:pt x="107" y="1482"/>
                      <a:pt x="223" y="1491"/>
                    </a:cubicBezTo>
                    <a:cubicBezTo>
                      <a:pt x="277" y="1500"/>
                      <a:pt x="330" y="1473"/>
                      <a:pt x="375" y="1446"/>
                    </a:cubicBezTo>
                    <a:cubicBezTo>
                      <a:pt x="866" y="1170"/>
                      <a:pt x="1106" y="536"/>
                      <a:pt x="946"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23"/>
              <p:cNvSpPr/>
              <p:nvPr/>
            </p:nvSpPr>
            <p:spPr>
              <a:xfrm>
                <a:off x="1731473" y="-46609"/>
                <a:ext cx="339797" cy="247226"/>
              </a:xfrm>
              <a:custGeom>
                <a:avLst/>
                <a:gdLst/>
                <a:ahLst/>
                <a:cxnLst/>
                <a:rect l="l" t="t" r="r" b="b"/>
                <a:pathLst>
                  <a:path w="3043" h="2214" extrusionOk="0">
                    <a:moveTo>
                      <a:pt x="1945" y="143"/>
                    </a:moveTo>
                    <a:cubicBezTo>
                      <a:pt x="2114" y="63"/>
                      <a:pt x="2302" y="1"/>
                      <a:pt x="2480" y="27"/>
                    </a:cubicBezTo>
                    <a:cubicBezTo>
                      <a:pt x="2543" y="36"/>
                      <a:pt x="2605" y="63"/>
                      <a:pt x="2659" y="90"/>
                    </a:cubicBezTo>
                    <a:cubicBezTo>
                      <a:pt x="2900" y="224"/>
                      <a:pt x="3042" y="518"/>
                      <a:pt x="3007" y="795"/>
                    </a:cubicBezTo>
                    <a:cubicBezTo>
                      <a:pt x="2837" y="2213"/>
                      <a:pt x="0" y="1071"/>
                      <a:pt x="1945" y="143"/>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23"/>
              <p:cNvSpPr/>
              <p:nvPr/>
            </p:nvSpPr>
            <p:spPr>
              <a:xfrm>
                <a:off x="966330" y="18158"/>
                <a:ext cx="116690" cy="149519"/>
              </a:xfrm>
              <a:custGeom>
                <a:avLst/>
                <a:gdLst/>
                <a:ahLst/>
                <a:cxnLst/>
                <a:rect l="l" t="t" r="r" b="b"/>
                <a:pathLst>
                  <a:path w="1045" h="1339" extrusionOk="0">
                    <a:moveTo>
                      <a:pt x="242" y="331"/>
                    </a:moveTo>
                    <a:cubicBezTo>
                      <a:pt x="153" y="473"/>
                      <a:pt x="63" y="616"/>
                      <a:pt x="37" y="777"/>
                    </a:cubicBezTo>
                    <a:cubicBezTo>
                      <a:pt x="1" y="946"/>
                      <a:pt x="45" y="1134"/>
                      <a:pt x="170" y="1232"/>
                    </a:cubicBezTo>
                    <a:cubicBezTo>
                      <a:pt x="313" y="1339"/>
                      <a:pt x="509" y="1321"/>
                      <a:pt x="652" y="1223"/>
                    </a:cubicBezTo>
                    <a:cubicBezTo>
                      <a:pt x="795" y="1134"/>
                      <a:pt x="893" y="973"/>
                      <a:pt x="946" y="812"/>
                    </a:cubicBezTo>
                    <a:cubicBezTo>
                      <a:pt x="1045" y="518"/>
                      <a:pt x="1000" y="134"/>
                      <a:pt x="723"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23"/>
              <p:cNvSpPr/>
              <p:nvPr/>
            </p:nvSpPr>
            <p:spPr>
              <a:xfrm>
                <a:off x="222180" y="-87479"/>
                <a:ext cx="371733" cy="206357"/>
              </a:xfrm>
              <a:custGeom>
                <a:avLst/>
                <a:gdLst/>
                <a:ahLst/>
                <a:cxnLst/>
                <a:rect l="l" t="t" r="r" b="b"/>
                <a:pathLst>
                  <a:path w="3329" h="1848" extrusionOk="0">
                    <a:moveTo>
                      <a:pt x="1856" y="19"/>
                    </a:moveTo>
                    <a:cubicBezTo>
                      <a:pt x="1981" y="1"/>
                      <a:pt x="2115" y="10"/>
                      <a:pt x="2249" y="28"/>
                    </a:cubicBezTo>
                    <a:cubicBezTo>
                      <a:pt x="2517" y="81"/>
                      <a:pt x="2757" y="224"/>
                      <a:pt x="2864" y="474"/>
                    </a:cubicBezTo>
                    <a:cubicBezTo>
                      <a:pt x="3328" y="1517"/>
                      <a:pt x="1758" y="1848"/>
                      <a:pt x="1089" y="1535"/>
                    </a:cubicBezTo>
                    <a:cubicBezTo>
                      <a:pt x="1" y="1018"/>
                      <a:pt x="1054" y="108"/>
                      <a:pt x="1856" y="19"/>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23"/>
              <p:cNvSpPr/>
              <p:nvPr/>
            </p:nvSpPr>
            <p:spPr>
              <a:xfrm>
                <a:off x="3721828" y="242274"/>
                <a:ext cx="131653" cy="179446"/>
              </a:xfrm>
              <a:custGeom>
                <a:avLst/>
                <a:gdLst/>
                <a:ahLst/>
                <a:cxnLst/>
                <a:rect l="l" t="t" r="r" b="b"/>
                <a:pathLst>
                  <a:path w="1179" h="1607" extrusionOk="0">
                    <a:moveTo>
                      <a:pt x="393" y="1598"/>
                    </a:moveTo>
                    <a:cubicBezTo>
                      <a:pt x="464" y="1607"/>
                      <a:pt x="527" y="1535"/>
                      <a:pt x="562" y="1473"/>
                    </a:cubicBezTo>
                    <a:cubicBezTo>
                      <a:pt x="732" y="1205"/>
                      <a:pt x="1178" y="135"/>
                      <a:pt x="634" y="72"/>
                    </a:cubicBezTo>
                    <a:cubicBezTo>
                      <a:pt x="0" y="1"/>
                      <a:pt x="304" y="1303"/>
                      <a:pt x="393" y="1598"/>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23"/>
              <p:cNvSpPr/>
              <p:nvPr/>
            </p:nvSpPr>
            <p:spPr>
              <a:xfrm>
                <a:off x="1668716" y="169579"/>
                <a:ext cx="155438" cy="236171"/>
              </a:xfrm>
              <a:custGeom>
                <a:avLst/>
                <a:gdLst/>
                <a:ahLst/>
                <a:cxnLst/>
                <a:rect l="l" t="t" r="r" b="b"/>
                <a:pathLst>
                  <a:path w="1392" h="2115" extrusionOk="0">
                    <a:moveTo>
                      <a:pt x="785" y="1624"/>
                    </a:moveTo>
                    <a:cubicBezTo>
                      <a:pt x="982" y="1321"/>
                      <a:pt x="1392" y="1"/>
                      <a:pt x="651" y="313"/>
                    </a:cubicBezTo>
                    <a:cubicBezTo>
                      <a:pt x="0" y="598"/>
                      <a:pt x="473" y="2115"/>
                      <a:pt x="785" y="1624"/>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23"/>
              <p:cNvSpPr/>
              <p:nvPr/>
            </p:nvSpPr>
            <p:spPr>
              <a:xfrm>
                <a:off x="2132916" y="-204953"/>
                <a:ext cx="87769" cy="61862"/>
              </a:xfrm>
              <a:custGeom>
                <a:avLst/>
                <a:gdLst/>
                <a:ahLst/>
                <a:cxnLst/>
                <a:rect l="l" t="t" r="r" b="b"/>
                <a:pathLst>
                  <a:path w="786" h="554" extrusionOk="0">
                    <a:moveTo>
                      <a:pt x="0" y="125"/>
                    </a:moveTo>
                    <a:cubicBezTo>
                      <a:pt x="161" y="27"/>
                      <a:pt x="375" y="0"/>
                      <a:pt x="553" y="72"/>
                    </a:cubicBezTo>
                    <a:cubicBezTo>
                      <a:pt x="616" y="89"/>
                      <a:pt x="669" y="116"/>
                      <a:pt x="705" y="170"/>
                    </a:cubicBezTo>
                    <a:cubicBezTo>
                      <a:pt x="785" y="286"/>
                      <a:pt x="705" y="473"/>
                      <a:pt x="571" y="518"/>
                    </a:cubicBezTo>
                    <a:cubicBezTo>
                      <a:pt x="438" y="553"/>
                      <a:pt x="277" y="482"/>
                      <a:pt x="206" y="357"/>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23"/>
              <p:cNvSpPr/>
              <p:nvPr/>
            </p:nvSpPr>
            <p:spPr>
              <a:xfrm>
                <a:off x="3194871" y="-266705"/>
                <a:ext cx="284969" cy="140586"/>
              </a:xfrm>
              <a:custGeom>
                <a:avLst/>
                <a:gdLst/>
                <a:ahLst/>
                <a:cxnLst/>
                <a:rect l="l" t="t" r="r" b="b"/>
                <a:pathLst>
                  <a:path w="2552" h="1259" extrusionOk="0">
                    <a:moveTo>
                      <a:pt x="2552" y="625"/>
                    </a:moveTo>
                    <a:cubicBezTo>
                      <a:pt x="2507" y="544"/>
                      <a:pt x="2409" y="509"/>
                      <a:pt x="2311" y="491"/>
                    </a:cubicBezTo>
                    <a:cubicBezTo>
                      <a:pt x="1900" y="384"/>
                      <a:pt x="72" y="0"/>
                      <a:pt x="18" y="901"/>
                    </a:cubicBezTo>
                    <a:cubicBezTo>
                      <a:pt x="0" y="1258"/>
                      <a:pt x="411" y="1044"/>
                      <a:pt x="687" y="990"/>
                    </a:cubicBezTo>
                    <a:cubicBezTo>
                      <a:pt x="1312" y="865"/>
                      <a:pt x="1927" y="750"/>
                      <a:pt x="2552" y="625"/>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23"/>
              <p:cNvSpPr/>
              <p:nvPr/>
            </p:nvSpPr>
            <p:spPr>
              <a:xfrm>
                <a:off x="3901165" y="-275884"/>
                <a:ext cx="810911" cy="109655"/>
              </a:xfrm>
              <a:custGeom>
                <a:avLst/>
                <a:gdLst/>
                <a:ahLst/>
                <a:cxnLst/>
                <a:rect l="l" t="t" r="r" b="b"/>
                <a:pathLst>
                  <a:path w="7262" h="982" extrusionOk="0">
                    <a:moveTo>
                      <a:pt x="1303" y="580"/>
                    </a:moveTo>
                    <a:cubicBezTo>
                      <a:pt x="1731" y="393"/>
                      <a:pt x="2150" y="946"/>
                      <a:pt x="2623" y="973"/>
                    </a:cubicBezTo>
                    <a:cubicBezTo>
                      <a:pt x="2882" y="982"/>
                      <a:pt x="3132" y="830"/>
                      <a:pt x="3372" y="723"/>
                    </a:cubicBezTo>
                    <a:cubicBezTo>
                      <a:pt x="4496" y="206"/>
                      <a:pt x="5835" y="660"/>
                      <a:pt x="7048" y="420"/>
                    </a:cubicBezTo>
                    <a:cubicBezTo>
                      <a:pt x="7146" y="402"/>
                      <a:pt x="7262" y="348"/>
                      <a:pt x="7253" y="259"/>
                    </a:cubicBezTo>
                    <a:cubicBezTo>
                      <a:pt x="7244" y="188"/>
                      <a:pt x="7173" y="143"/>
                      <a:pt x="7110" y="116"/>
                    </a:cubicBezTo>
                    <a:cubicBezTo>
                      <a:pt x="6816" y="0"/>
                      <a:pt x="6495" y="18"/>
                      <a:pt x="6183" y="36"/>
                    </a:cubicBezTo>
                    <a:cubicBezTo>
                      <a:pt x="4122" y="152"/>
                      <a:pt x="2061" y="259"/>
                      <a:pt x="0" y="375"/>
                    </a:cubicBezTo>
                    <a:cubicBezTo>
                      <a:pt x="170" y="536"/>
                      <a:pt x="393" y="634"/>
                      <a:pt x="625" y="643"/>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23"/>
              <p:cNvSpPr/>
              <p:nvPr/>
            </p:nvSpPr>
            <p:spPr>
              <a:xfrm>
                <a:off x="5154294" y="-149231"/>
                <a:ext cx="84865" cy="72917"/>
              </a:xfrm>
              <a:custGeom>
                <a:avLst/>
                <a:gdLst/>
                <a:ahLst/>
                <a:cxnLst/>
                <a:rect l="l" t="t" r="r" b="b"/>
                <a:pathLst>
                  <a:path w="760" h="653" extrusionOk="0">
                    <a:moveTo>
                      <a:pt x="509" y="63"/>
                    </a:moveTo>
                    <a:cubicBezTo>
                      <a:pt x="340" y="1"/>
                      <a:pt x="135" y="81"/>
                      <a:pt x="63" y="242"/>
                    </a:cubicBezTo>
                    <a:cubicBezTo>
                      <a:pt x="1" y="411"/>
                      <a:pt x="108" y="625"/>
                      <a:pt x="286" y="652"/>
                    </a:cubicBezTo>
                    <a:cubicBezTo>
                      <a:pt x="313" y="652"/>
                      <a:pt x="340" y="652"/>
                      <a:pt x="367" y="652"/>
                    </a:cubicBezTo>
                    <a:cubicBezTo>
                      <a:pt x="411" y="652"/>
                      <a:pt x="465" y="652"/>
                      <a:pt x="509" y="634"/>
                    </a:cubicBezTo>
                    <a:cubicBezTo>
                      <a:pt x="643" y="599"/>
                      <a:pt x="741" y="465"/>
                      <a:pt x="750" y="331"/>
                    </a:cubicBezTo>
                    <a:cubicBezTo>
                      <a:pt x="759" y="197"/>
                      <a:pt x="670" y="54"/>
                      <a:pt x="536" y="1"/>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23"/>
              <p:cNvSpPr/>
              <p:nvPr/>
            </p:nvSpPr>
            <p:spPr>
              <a:xfrm>
                <a:off x="5600627" y="242274"/>
                <a:ext cx="373631" cy="37966"/>
              </a:xfrm>
              <a:custGeom>
                <a:avLst/>
                <a:gdLst/>
                <a:ahLst/>
                <a:cxnLst/>
                <a:rect l="l" t="t" r="r" b="b"/>
                <a:pathLst>
                  <a:path w="3346" h="340" extrusionOk="0">
                    <a:moveTo>
                      <a:pt x="2240" y="36"/>
                    </a:moveTo>
                    <a:cubicBezTo>
                      <a:pt x="1517" y="1"/>
                      <a:pt x="580" y="45"/>
                      <a:pt x="295" y="126"/>
                    </a:cubicBezTo>
                    <a:cubicBezTo>
                      <a:pt x="1" y="215"/>
                      <a:pt x="491" y="322"/>
                      <a:pt x="1258" y="340"/>
                    </a:cubicBezTo>
                    <a:cubicBezTo>
                      <a:pt x="1374" y="340"/>
                      <a:pt x="1490" y="340"/>
                      <a:pt x="1606" y="340"/>
                    </a:cubicBezTo>
                    <a:cubicBezTo>
                      <a:pt x="1829" y="340"/>
                      <a:pt x="2052" y="340"/>
                      <a:pt x="2266" y="331"/>
                    </a:cubicBezTo>
                    <a:cubicBezTo>
                      <a:pt x="2846" y="313"/>
                      <a:pt x="3283" y="242"/>
                      <a:pt x="3310" y="170"/>
                    </a:cubicBezTo>
                    <a:cubicBezTo>
                      <a:pt x="3346" y="99"/>
                      <a:pt x="2953" y="28"/>
                      <a:pt x="2391" y="1"/>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23"/>
              <p:cNvSpPr/>
              <p:nvPr/>
            </p:nvSpPr>
            <p:spPr>
              <a:xfrm>
                <a:off x="4956085" y="159640"/>
                <a:ext cx="207362" cy="63872"/>
              </a:xfrm>
              <a:custGeom>
                <a:avLst/>
                <a:gdLst/>
                <a:ahLst/>
                <a:cxnLst/>
                <a:rect l="l" t="t" r="r" b="b"/>
                <a:pathLst>
                  <a:path w="1857" h="572" extrusionOk="0">
                    <a:moveTo>
                      <a:pt x="1" y="571"/>
                    </a:moveTo>
                    <a:lnTo>
                      <a:pt x="1000" y="384"/>
                    </a:lnTo>
                    <a:lnTo>
                      <a:pt x="1856" y="0"/>
                    </a:lnTo>
                    <a:cubicBezTo>
                      <a:pt x="1856" y="0"/>
                      <a:pt x="1847" y="348"/>
                      <a:pt x="1758" y="527"/>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23"/>
              <p:cNvSpPr/>
              <p:nvPr/>
            </p:nvSpPr>
            <p:spPr>
              <a:xfrm>
                <a:off x="3959902" y="179517"/>
                <a:ext cx="52929" cy="43996"/>
              </a:xfrm>
              <a:custGeom>
                <a:avLst/>
                <a:gdLst/>
                <a:ahLst/>
                <a:cxnLst/>
                <a:rect l="l" t="t" r="r" b="b"/>
                <a:pathLst>
                  <a:path w="474" h="394" extrusionOk="0">
                    <a:moveTo>
                      <a:pt x="1" y="393"/>
                    </a:moveTo>
                    <a:lnTo>
                      <a:pt x="473" y="1"/>
                    </a:lnTo>
                    <a:lnTo>
                      <a:pt x="473" y="384"/>
                    </a:ln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23"/>
              <p:cNvSpPr/>
              <p:nvPr/>
            </p:nvSpPr>
            <p:spPr>
              <a:xfrm>
                <a:off x="3807477" y="623841"/>
                <a:ext cx="613823" cy="71801"/>
              </a:xfrm>
              <a:custGeom>
                <a:avLst/>
                <a:gdLst/>
                <a:ahLst/>
                <a:cxnLst/>
                <a:rect l="l" t="t" r="r" b="b"/>
                <a:pathLst>
                  <a:path w="5497" h="643" extrusionOk="0">
                    <a:moveTo>
                      <a:pt x="1" y="1"/>
                    </a:moveTo>
                    <a:cubicBezTo>
                      <a:pt x="1" y="1"/>
                      <a:pt x="955" y="447"/>
                      <a:pt x="1990" y="491"/>
                    </a:cubicBezTo>
                    <a:cubicBezTo>
                      <a:pt x="3016" y="536"/>
                      <a:pt x="3899" y="491"/>
                      <a:pt x="3899" y="491"/>
                    </a:cubicBezTo>
                    <a:lnTo>
                      <a:pt x="5496" y="643"/>
                    </a:lnTo>
                    <a:lnTo>
                      <a:pt x="99" y="580"/>
                    </a:lnTo>
                    <a:cubicBezTo>
                      <a:pt x="99" y="580"/>
                      <a:pt x="36" y="277"/>
                      <a:pt x="1" y="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23"/>
              <p:cNvSpPr/>
              <p:nvPr/>
            </p:nvSpPr>
            <p:spPr>
              <a:xfrm>
                <a:off x="5822864" y="305757"/>
                <a:ext cx="973384" cy="228243"/>
              </a:xfrm>
              <a:custGeom>
                <a:avLst/>
                <a:gdLst/>
                <a:ahLst/>
                <a:cxnLst/>
                <a:rect l="l" t="t" r="r" b="b"/>
                <a:pathLst>
                  <a:path w="8717" h="2044" extrusionOk="0">
                    <a:moveTo>
                      <a:pt x="241" y="2043"/>
                    </a:moveTo>
                    <a:cubicBezTo>
                      <a:pt x="241" y="2043"/>
                      <a:pt x="99" y="553"/>
                      <a:pt x="4354" y="321"/>
                    </a:cubicBezTo>
                    <a:cubicBezTo>
                      <a:pt x="8600" y="98"/>
                      <a:pt x="8636" y="1775"/>
                      <a:pt x="8636" y="1775"/>
                    </a:cubicBezTo>
                    <a:cubicBezTo>
                      <a:pt x="8636" y="1775"/>
                      <a:pt x="8716" y="330"/>
                      <a:pt x="8484" y="161"/>
                    </a:cubicBezTo>
                    <a:cubicBezTo>
                      <a:pt x="8261" y="0"/>
                      <a:pt x="482" y="27"/>
                      <a:pt x="241" y="161"/>
                    </a:cubicBezTo>
                    <a:cubicBezTo>
                      <a:pt x="1" y="303"/>
                      <a:pt x="241" y="2043"/>
                      <a:pt x="241" y="204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23"/>
              <p:cNvSpPr/>
              <p:nvPr/>
            </p:nvSpPr>
            <p:spPr>
              <a:xfrm>
                <a:off x="4926269" y="380741"/>
                <a:ext cx="479266" cy="336893"/>
              </a:xfrm>
              <a:custGeom>
                <a:avLst/>
                <a:gdLst/>
                <a:ahLst/>
                <a:cxnLst/>
                <a:rect l="l" t="t" r="r" b="b"/>
                <a:pathLst>
                  <a:path w="4292" h="3017" extrusionOk="0">
                    <a:moveTo>
                      <a:pt x="0" y="2258"/>
                    </a:moveTo>
                    <a:cubicBezTo>
                      <a:pt x="0" y="2508"/>
                      <a:pt x="36" y="2802"/>
                      <a:pt x="250" y="2936"/>
                    </a:cubicBezTo>
                    <a:cubicBezTo>
                      <a:pt x="375" y="3016"/>
                      <a:pt x="526" y="3016"/>
                      <a:pt x="669" y="3016"/>
                    </a:cubicBezTo>
                    <a:cubicBezTo>
                      <a:pt x="1695" y="2980"/>
                      <a:pt x="2712" y="2704"/>
                      <a:pt x="3622" y="2222"/>
                    </a:cubicBezTo>
                    <a:cubicBezTo>
                      <a:pt x="3783" y="2142"/>
                      <a:pt x="3943" y="2044"/>
                      <a:pt x="4050" y="1901"/>
                    </a:cubicBezTo>
                    <a:cubicBezTo>
                      <a:pt x="4291" y="1571"/>
                      <a:pt x="4175" y="1080"/>
                      <a:pt x="3890" y="795"/>
                    </a:cubicBezTo>
                    <a:cubicBezTo>
                      <a:pt x="3604" y="500"/>
                      <a:pt x="3194" y="375"/>
                      <a:pt x="2801" y="277"/>
                    </a:cubicBezTo>
                    <a:cubicBezTo>
                      <a:pt x="2382" y="188"/>
                      <a:pt x="1954" y="126"/>
                      <a:pt x="1526" y="99"/>
                    </a:cubicBezTo>
                    <a:cubicBezTo>
                      <a:pt x="62" y="1"/>
                      <a:pt x="0" y="1027"/>
                      <a:pt x="0" y="225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23"/>
              <p:cNvSpPr/>
              <p:nvPr/>
            </p:nvSpPr>
            <p:spPr>
              <a:xfrm>
                <a:off x="4778757" y="293083"/>
                <a:ext cx="973384" cy="228243"/>
              </a:xfrm>
              <a:custGeom>
                <a:avLst/>
                <a:gdLst/>
                <a:ahLst/>
                <a:cxnLst/>
                <a:rect l="l" t="t" r="r" b="b"/>
                <a:pathLst>
                  <a:path w="8717" h="2044" extrusionOk="0">
                    <a:moveTo>
                      <a:pt x="242" y="2044"/>
                    </a:moveTo>
                    <a:cubicBezTo>
                      <a:pt x="242" y="2044"/>
                      <a:pt x="108" y="554"/>
                      <a:pt x="4354" y="331"/>
                    </a:cubicBezTo>
                    <a:cubicBezTo>
                      <a:pt x="8601" y="108"/>
                      <a:pt x="8636" y="1776"/>
                      <a:pt x="8636" y="1776"/>
                    </a:cubicBezTo>
                    <a:cubicBezTo>
                      <a:pt x="8636" y="1776"/>
                      <a:pt x="8717" y="331"/>
                      <a:pt x="8494" y="170"/>
                    </a:cubicBezTo>
                    <a:cubicBezTo>
                      <a:pt x="8271" y="1"/>
                      <a:pt x="491" y="28"/>
                      <a:pt x="242" y="170"/>
                    </a:cubicBezTo>
                    <a:cubicBezTo>
                      <a:pt x="1" y="304"/>
                      <a:pt x="242" y="2044"/>
                      <a:pt x="242" y="2044"/>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23"/>
              <p:cNvSpPr/>
              <p:nvPr/>
            </p:nvSpPr>
            <p:spPr>
              <a:xfrm>
                <a:off x="8805811" y="-611517"/>
                <a:ext cx="950471" cy="385571"/>
              </a:xfrm>
              <a:custGeom>
                <a:avLst/>
                <a:gdLst/>
                <a:ahLst/>
                <a:cxnLst/>
                <a:rect l="l" t="t" r="r" b="b"/>
                <a:pathLst>
                  <a:path w="8512" h="3453" extrusionOk="0">
                    <a:moveTo>
                      <a:pt x="224" y="54"/>
                    </a:moveTo>
                    <a:cubicBezTo>
                      <a:pt x="1" y="1089"/>
                      <a:pt x="1" y="2346"/>
                      <a:pt x="224" y="3381"/>
                    </a:cubicBezTo>
                    <a:lnTo>
                      <a:pt x="224" y="3381"/>
                    </a:lnTo>
                    <a:cubicBezTo>
                      <a:pt x="2918" y="3453"/>
                      <a:pt x="5594" y="3453"/>
                      <a:pt x="8289" y="3381"/>
                    </a:cubicBezTo>
                    <a:lnTo>
                      <a:pt x="8289" y="3381"/>
                    </a:lnTo>
                    <a:cubicBezTo>
                      <a:pt x="8512" y="2346"/>
                      <a:pt x="8512" y="1089"/>
                      <a:pt x="8289" y="54"/>
                    </a:cubicBezTo>
                    <a:lnTo>
                      <a:pt x="8289" y="54"/>
                    </a:lnTo>
                    <a:cubicBezTo>
                      <a:pt x="6942" y="18"/>
                      <a:pt x="5594" y="0"/>
                      <a:pt x="4256" y="0"/>
                    </a:cubicBezTo>
                    <a:lnTo>
                      <a:pt x="4256" y="0"/>
                    </a:lnTo>
                    <a:cubicBezTo>
                      <a:pt x="2909" y="0"/>
                      <a:pt x="1571" y="18"/>
                      <a:pt x="224"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23"/>
              <p:cNvSpPr/>
              <p:nvPr/>
            </p:nvSpPr>
            <p:spPr>
              <a:xfrm>
                <a:off x="8297851" y="-161287"/>
                <a:ext cx="950360" cy="385571"/>
              </a:xfrm>
              <a:custGeom>
                <a:avLst/>
                <a:gdLst/>
                <a:ahLst/>
                <a:cxnLst/>
                <a:rect l="l" t="t" r="r" b="b"/>
                <a:pathLst>
                  <a:path w="8511" h="3453" extrusionOk="0">
                    <a:moveTo>
                      <a:pt x="223" y="54"/>
                    </a:moveTo>
                    <a:cubicBezTo>
                      <a:pt x="0" y="1089"/>
                      <a:pt x="0" y="2347"/>
                      <a:pt x="223" y="3373"/>
                    </a:cubicBezTo>
                    <a:lnTo>
                      <a:pt x="223" y="3373"/>
                    </a:lnTo>
                    <a:cubicBezTo>
                      <a:pt x="2917"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08" y="1"/>
                      <a:pt x="1570" y="18"/>
                      <a:pt x="223"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23"/>
              <p:cNvSpPr/>
              <p:nvPr/>
            </p:nvSpPr>
            <p:spPr>
              <a:xfrm>
                <a:off x="7782856" y="-611517"/>
                <a:ext cx="949355" cy="385571"/>
              </a:xfrm>
              <a:custGeom>
                <a:avLst/>
                <a:gdLst/>
                <a:ahLst/>
                <a:cxnLst/>
                <a:rect l="l" t="t" r="r" b="b"/>
                <a:pathLst>
                  <a:path w="8502" h="3453" extrusionOk="0">
                    <a:moveTo>
                      <a:pt x="223" y="54"/>
                    </a:moveTo>
                    <a:cubicBezTo>
                      <a:pt x="0" y="1089"/>
                      <a:pt x="0" y="2346"/>
                      <a:pt x="223" y="3381"/>
                    </a:cubicBezTo>
                    <a:lnTo>
                      <a:pt x="223" y="3381"/>
                    </a:lnTo>
                    <a:cubicBezTo>
                      <a:pt x="2908" y="3453"/>
                      <a:pt x="5594" y="3453"/>
                      <a:pt x="8279" y="3381"/>
                    </a:cubicBezTo>
                    <a:lnTo>
                      <a:pt x="8279" y="3381"/>
                    </a:lnTo>
                    <a:cubicBezTo>
                      <a:pt x="8502" y="2346"/>
                      <a:pt x="8502" y="1089"/>
                      <a:pt x="8279" y="54"/>
                    </a:cubicBezTo>
                    <a:lnTo>
                      <a:pt x="8279" y="54"/>
                    </a:lnTo>
                    <a:cubicBezTo>
                      <a:pt x="6941" y="18"/>
                      <a:pt x="5594" y="0"/>
                      <a:pt x="4255" y="0"/>
                    </a:cubicBezTo>
                    <a:lnTo>
                      <a:pt x="4255" y="0"/>
                    </a:lnTo>
                    <a:cubicBezTo>
                      <a:pt x="2908" y="0"/>
                      <a:pt x="1561" y="18"/>
                      <a:pt x="223"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23"/>
              <p:cNvSpPr/>
              <p:nvPr/>
            </p:nvSpPr>
            <p:spPr>
              <a:xfrm>
                <a:off x="7864482" y="308931"/>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603"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23"/>
              <p:cNvSpPr/>
              <p:nvPr/>
            </p:nvSpPr>
            <p:spPr>
              <a:xfrm>
                <a:off x="6841415" y="308931"/>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594" y="0"/>
                      <a:pt x="4256" y="0"/>
                    </a:cubicBezTo>
                    <a:lnTo>
                      <a:pt x="4256" y="0"/>
                    </a:lnTo>
                    <a:cubicBezTo>
                      <a:pt x="2909"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23"/>
              <p:cNvSpPr/>
              <p:nvPr/>
            </p:nvSpPr>
            <p:spPr>
              <a:xfrm>
                <a:off x="7274784" y="-161287"/>
                <a:ext cx="950360" cy="385571"/>
              </a:xfrm>
              <a:custGeom>
                <a:avLst/>
                <a:gdLst/>
                <a:ahLst/>
                <a:cxnLst/>
                <a:rect l="l" t="t" r="r" b="b"/>
                <a:pathLst>
                  <a:path w="8511" h="3453" extrusionOk="0">
                    <a:moveTo>
                      <a:pt x="223" y="54"/>
                    </a:moveTo>
                    <a:cubicBezTo>
                      <a:pt x="0" y="1089"/>
                      <a:pt x="0" y="2347"/>
                      <a:pt x="223" y="3373"/>
                    </a:cubicBezTo>
                    <a:lnTo>
                      <a:pt x="223" y="3373"/>
                    </a:lnTo>
                    <a:cubicBezTo>
                      <a:pt x="2909" y="3453"/>
                      <a:pt x="5594" y="3453"/>
                      <a:pt x="8279" y="3373"/>
                    </a:cubicBezTo>
                    <a:lnTo>
                      <a:pt x="8279" y="3373"/>
                    </a:lnTo>
                    <a:cubicBezTo>
                      <a:pt x="8511" y="2347"/>
                      <a:pt x="8511" y="1089"/>
                      <a:pt x="8279" y="54"/>
                    </a:cubicBezTo>
                    <a:lnTo>
                      <a:pt x="8279" y="54"/>
                    </a:lnTo>
                    <a:cubicBezTo>
                      <a:pt x="6941" y="18"/>
                      <a:pt x="5594" y="1"/>
                      <a:pt x="4256" y="1"/>
                    </a:cubicBezTo>
                    <a:lnTo>
                      <a:pt x="4256" y="1"/>
                    </a:lnTo>
                    <a:cubicBezTo>
                      <a:pt x="2909" y="1"/>
                      <a:pt x="1570" y="18"/>
                      <a:pt x="223" y="54"/>
                    </a:cubicBezTo>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23"/>
              <p:cNvSpPr/>
              <p:nvPr/>
            </p:nvSpPr>
            <p:spPr>
              <a:xfrm>
                <a:off x="6264670" y="-161287"/>
                <a:ext cx="950471" cy="385571"/>
              </a:xfrm>
              <a:custGeom>
                <a:avLst/>
                <a:gdLst/>
                <a:ahLst/>
                <a:cxnLst/>
                <a:rect l="l" t="t" r="r" b="b"/>
                <a:pathLst>
                  <a:path w="8512" h="3453" extrusionOk="0">
                    <a:moveTo>
                      <a:pt x="223" y="54"/>
                    </a:moveTo>
                    <a:cubicBezTo>
                      <a:pt x="0" y="1089"/>
                      <a:pt x="0" y="2347"/>
                      <a:pt x="223" y="3373"/>
                    </a:cubicBezTo>
                    <a:lnTo>
                      <a:pt x="223" y="3373"/>
                    </a:lnTo>
                    <a:cubicBezTo>
                      <a:pt x="2918"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09" y="1"/>
                      <a:pt x="1570" y="18"/>
                      <a:pt x="223"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23"/>
              <p:cNvSpPr/>
              <p:nvPr/>
            </p:nvSpPr>
            <p:spPr>
              <a:xfrm>
                <a:off x="8872586" y="308931"/>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603"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23"/>
              <p:cNvSpPr/>
              <p:nvPr/>
            </p:nvSpPr>
            <p:spPr>
              <a:xfrm>
                <a:off x="8276947" y="-174304"/>
                <a:ext cx="973384" cy="222325"/>
              </a:xfrm>
              <a:custGeom>
                <a:avLst/>
                <a:gdLst/>
                <a:ahLst/>
                <a:cxnLst/>
                <a:rect l="l" t="t" r="r" b="b"/>
                <a:pathLst>
                  <a:path w="8717" h="1991" extrusionOk="0">
                    <a:moveTo>
                      <a:pt x="4635" y="0"/>
                    </a:moveTo>
                    <a:cubicBezTo>
                      <a:pt x="2550" y="0"/>
                      <a:pt x="376" y="43"/>
                      <a:pt x="251" y="118"/>
                    </a:cubicBezTo>
                    <a:cubicBezTo>
                      <a:pt x="1" y="251"/>
                      <a:pt x="251" y="1991"/>
                      <a:pt x="251" y="1991"/>
                    </a:cubicBezTo>
                    <a:cubicBezTo>
                      <a:pt x="251" y="1991"/>
                      <a:pt x="108" y="501"/>
                      <a:pt x="4354" y="278"/>
                    </a:cubicBezTo>
                    <a:cubicBezTo>
                      <a:pt x="4629" y="263"/>
                      <a:pt x="4886" y="256"/>
                      <a:pt x="5127" y="256"/>
                    </a:cubicBezTo>
                    <a:cubicBezTo>
                      <a:pt x="8606" y="256"/>
                      <a:pt x="8645" y="1723"/>
                      <a:pt x="8645" y="1723"/>
                    </a:cubicBezTo>
                    <a:cubicBezTo>
                      <a:pt x="8645" y="1723"/>
                      <a:pt x="8717" y="278"/>
                      <a:pt x="8494" y="118"/>
                    </a:cubicBezTo>
                    <a:cubicBezTo>
                      <a:pt x="8387" y="36"/>
                      <a:pt x="6549" y="0"/>
                      <a:pt x="4635" y="0"/>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23"/>
              <p:cNvSpPr/>
              <p:nvPr/>
            </p:nvSpPr>
            <p:spPr>
              <a:xfrm>
                <a:off x="7844683" y="295814"/>
                <a:ext cx="972379" cy="222437"/>
              </a:xfrm>
              <a:custGeom>
                <a:avLst/>
                <a:gdLst/>
                <a:ahLst/>
                <a:cxnLst/>
                <a:rect l="l" t="t" r="r" b="b"/>
                <a:pathLst>
                  <a:path w="8708" h="1992" extrusionOk="0">
                    <a:moveTo>
                      <a:pt x="4625" y="1"/>
                    </a:moveTo>
                    <a:cubicBezTo>
                      <a:pt x="2541" y="1"/>
                      <a:pt x="367" y="44"/>
                      <a:pt x="241" y="118"/>
                    </a:cubicBezTo>
                    <a:cubicBezTo>
                      <a:pt x="0" y="252"/>
                      <a:pt x="241" y="1992"/>
                      <a:pt x="241" y="1992"/>
                    </a:cubicBezTo>
                    <a:cubicBezTo>
                      <a:pt x="241" y="1992"/>
                      <a:pt x="98" y="502"/>
                      <a:pt x="4345" y="279"/>
                    </a:cubicBezTo>
                    <a:cubicBezTo>
                      <a:pt x="4611" y="265"/>
                      <a:pt x="4861" y="258"/>
                      <a:pt x="5096" y="258"/>
                    </a:cubicBezTo>
                    <a:cubicBezTo>
                      <a:pt x="8604" y="258"/>
                      <a:pt x="8636" y="1724"/>
                      <a:pt x="8636" y="1724"/>
                    </a:cubicBezTo>
                    <a:cubicBezTo>
                      <a:pt x="8636" y="1724"/>
                      <a:pt x="8707" y="279"/>
                      <a:pt x="8484" y="118"/>
                    </a:cubicBezTo>
                    <a:cubicBezTo>
                      <a:pt x="8377" y="37"/>
                      <a:pt x="6539" y="1"/>
                      <a:pt x="4625" y="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23"/>
              <p:cNvSpPr/>
              <p:nvPr/>
            </p:nvSpPr>
            <p:spPr>
              <a:xfrm>
                <a:off x="8883634" y="251148"/>
                <a:ext cx="925591" cy="155549"/>
              </a:xfrm>
              <a:custGeom>
                <a:avLst/>
                <a:gdLst/>
                <a:ahLst/>
                <a:cxnLst/>
                <a:rect l="l" t="t" r="r" b="b"/>
                <a:pathLst>
                  <a:path w="8289" h="1393" extrusionOk="0">
                    <a:moveTo>
                      <a:pt x="1" y="1393"/>
                    </a:moveTo>
                    <a:cubicBezTo>
                      <a:pt x="358" y="349"/>
                      <a:pt x="3783" y="777"/>
                      <a:pt x="5603" y="759"/>
                    </a:cubicBezTo>
                    <a:cubicBezTo>
                      <a:pt x="7423" y="741"/>
                      <a:pt x="8288" y="1143"/>
                      <a:pt x="8288" y="1143"/>
                    </a:cubicBezTo>
                    <a:lnTo>
                      <a:pt x="8190" y="572"/>
                    </a:lnTo>
                    <a:cubicBezTo>
                      <a:pt x="8190" y="572"/>
                      <a:pt x="4015" y="1"/>
                      <a:pt x="126" y="572"/>
                    </a:cubicBezTo>
                    <a:cubicBezTo>
                      <a:pt x="126" y="572"/>
                      <a:pt x="28" y="1098"/>
                      <a:pt x="1" y="139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23"/>
              <p:cNvSpPr/>
              <p:nvPr/>
            </p:nvSpPr>
            <p:spPr>
              <a:xfrm>
                <a:off x="6853414" y="251148"/>
                <a:ext cx="925591" cy="155549"/>
              </a:xfrm>
              <a:custGeom>
                <a:avLst/>
                <a:gdLst/>
                <a:ahLst/>
                <a:cxnLst/>
                <a:rect l="l" t="t" r="r" b="b"/>
                <a:pathLst>
                  <a:path w="8289" h="1393" extrusionOk="0">
                    <a:moveTo>
                      <a:pt x="1" y="1393"/>
                    </a:moveTo>
                    <a:cubicBezTo>
                      <a:pt x="358" y="349"/>
                      <a:pt x="3783" y="777"/>
                      <a:pt x="5603" y="759"/>
                    </a:cubicBezTo>
                    <a:cubicBezTo>
                      <a:pt x="7423" y="741"/>
                      <a:pt x="8288" y="1143"/>
                      <a:pt x="8288" y="1143"/>
                    </a:cubicBezTo>
                    <a:lnTo>
                      <a:pt x="8190" y="572"/>
                    </a:lnTo>
                    <a:cubicBezTo>
                      <a:pt x="8190" y="572"/>
                      <a:pt x="4015" y="1"/>
                      <a:pt x="135" y="572"/>
                    </a:cubicBezTo>
                    <a:cubicBezTo>
                      <a:pt x="135" y="572"/>
                      <a:pt x="27" y="1098"/>
                      <a:pt x="1" y="139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23"/>
              <p:cNvSpPr/>
              <p:nvPr/>
            </p:nvSpPr>
            <p:spPr>
              <a:xfrm>
                <a:off x="9010153" y="293023"/>
                <a:ext cx="455370" cy="400542"/>
              </a:xfrm>
              <a:custGeom>
                <a:avLst/>
                <a:gdLst/>
                <a:ahLst/>
                <a:cxnLst/>
                <a:rect l="l" t="t" r="r" b="b"/>
                <a:pathLst>
                  <a:path w="4078" h="3587" extrusionOk="0">
                    <a:moveTo>
                      <a:pt x="2383" y="3043"/>
                    </a:moveTo>
                    <a:cubicBezTo>
                      <a:pt x="4078" y="2142"/>
                      <a:pt x="2347" y="1"/>
                      <a:pt x="875" y="919"/>
                    </a:cubicBezTo>
                    <a:cubicBezTo>
                      <a:pt x="331" y="1267"/>
                      <a:pt x="1" y="1927"/>
                      <a:pt x="143" y="2579"/>
                    </a:cubicBezTo>
                    <a:cubicBezTo>
                      <a:pt x="367" y="3587"/>
                      <a:pt x="1651" y="3435"/>
                      <a:pt x="2383" y="3043"/>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23"/>
              <p:cNvSpPr/>
              <p:nvPr/>
            </p:nvSpPr>
            <p:spPr>
              <a:xfrm>
                <a:off x="6775694" y="371748"/>
                <a:ext cx="1078014" cy="274026"/>
              </a:xfrm>
              <a:custGeom>
                <a:avLst/>
                <a:gdLst/>
                <a:ahLst/>
                <a:cxnLst/>
                <a:rect l="l" t="t" r="r" b="b"/>
                <a:pathLst>
                  <a:path w="9654" h="2454" extrusionOk="0">
                    <a:moveTo>
                      <a:pt x="3427" y="2418"/>
                    </a:moveTo>
                    <a:cubicBezTo>
                      <a:pt x="4417" y="2454"/>
                      <a:pt x="5452" y="2418"/>
                      <a:pt x="6299" y="2204"/>
                    </a:cubicBezTo>
                    <a:cubicBezTo>
                      <a:pt x="9653" y="1392"/>
                      <a:pt x="6005" y="0"/>
                      <a:pt x="3302" y="223"/>
                    </a:cubicBezTo>
                    <a:cubicBezTo>
                      <a:pt x="260" y="473"/>
                      <a:pt x="1" y="2311"/>
                      <a:pt x="3427"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23"/>
              <p:cNvSpPr/>
              <p:nvPr/>
            </p:nvSpPr>
            <p:spPr>
              <a:xfrm>
                <a:off x="8248137" y="404578"/>
                <a:ext cx="451350" cy="273133"/>
              </a:xfrm>
              <a:custGeom>
                <a:avLst/>
                <a:gdLst/>
                <a:ahLst/>
                <a:cxnLst/>
                <a:rect l="l" t="t" r="r" b="b"/>
                <a:pathLst>
                  <a:path w="4042" h="2446" extrusionOk="0">
                    <a:moveTo>
                      <a:pt x="1436" y="2418"/>
                    </a:moveTo>
                    <a:cubicBezTo>
                      <a:pt x="1847" y="2445"/>
                      <a:pt x="2284" y="2409"/>
                      <a:pt x="2641" y="2204"/>
                    </a:cubicBezTo>
                    <a:cubicBezTo>
                      <a:pt x="4041" y="1392"/>
                      <a:pt x="2516" y="1"/>
                      <a:pt x="1383" y="215"/>
                    </a:cubicBezTo>
                    <a:cubicBezTo>
                      <a:pt x="116" y="465"/>
                      <a:pt x="0" y="2302"/>
                      <a:pt x="1436"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23"/>
              <p:cNvSpPr/>
              <p:nvPr/>
            </p:nvSpPr>
            <p:spPr>
              <a:xfrm>
                <a:off x="8570855" y="-597523"/>
                <a:ext cx="723366" cy="439402"/>
              </a:xfrm>
              <a:custGeom>
                <a:avLst/>
                <a:gdLst/>
                <a:ahLst/>
                <a:cxnLst/>
                <a:rect l="l" t="t" r="r" b="b"/>
                <a:pathLst>
                  <a:path w="6478" h="3935" extrusionOk="0">
                    <a:moveTo>
                      <a:pt x="4149" y="330"/>
                    </a:moveTo>
                    <a:cubicBezTo>
                      <a:pt x="4515" y="143"/>
                      <a:pt x="4952" y="0"/>
                      <a:pt x="5335" y="143"/>
                    </a:cubicBezTo>
                    <a:cubicBezTo>
                      <a:pt x="5630" y="250"/>
                      <a:pt x="5844" y="491"/>
                      <a:pt x="6031" y="741"/>
                    </a:cubicBezTo>
                    <a:cubicBezTo>
                      <a:pt x="6263" y="1035"/>
                      <a:pt x="6477" y="1374"/>
                      <a:pt x="6450" y="1749"/>
                    </a:cubicBezTo>
                    <a:cubicBezTo>
                      <a:pt x="6290" y="3934"/>
                      <a:pt x="1" y="2427"/>
                      <a:pt x="4149" y="33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23"/>
              <p:cNvSpPr/>
              <p:nvPr/>
            </p:nvSpPr>
            <p:spPr>
              <a:xfrm>
                <a:off x="8344729" y="-170173"/>
                <a:ext cx="738217" cy="362688"/>
              </a:xfrm>
              <a:custGeom>
                <a:avLst/>
                <a:gdLst/>
                <a:ahLst/>
                <a:cxnLst/>
                <a:rect l="l" t="t" r="r" b="b"/>
                <a:pathLst>
                  <a:path w="6611" h="3248" extrusionOk="0">
                    <a:moveTo>
                      <a:pt x="4586" y="2543"/>
                    </a:moveTo>
                    <a:cubicBezTo>
                      <a:pt x="4791" y="2462"/>
                      <a:pt x="4978" y="2346"/>
                      <a:pt x="5077" y="2150"/>
                    </a:cubicBezTo>
                    <a:cubicBezTo>
                      <a:pt x="5264" y="1758"/>
                      <a:pt x="4961" y="1294"/>
                      <a:pt x="4604" y="1035"/>
                    </a:cubicBezTo>
                    <a:cubicBezTo>
                      <a:pt x="3230" y="0"/>
                      <a:pt x="63" y="491"/>
                      <a:pt x="0" y="2578"/>
                    </a:cubicBezTo>
                    <a:cubicBezTo>
                      <a:pt x="0" y="2721"/>
                      <a:pt x="9" y="2882"/>
                      <a:pt x="99" y="2998"/>
                    </a:cubicBezTo>
                    <a:cubicBezTo>
                      <a:pt x="259" y="3230"/>
                      <a:pt x="580" y="3247"/>
                      <a:pt x="848" y="3230"/>
                    </a:cubicBezTo>
                    <a:cubicBezTo>
                      <a:pt x="1927" y="3176"/>
                      <a:pt x="2944" y="2944"/>
                      <a:pt x="3988" y="2730"/>
                    </a:cubicBezTo>
                    <a:cubicBezTo>
                      <a:pt x="4782" y="2569"/>
                      <a:pt x="5469" y="2230"/>
                      <a:pt x="6245" y="2061"/>
                    </a:cubicBezTo>
                    <a:cubicBezTo>
                      <a:pt x="6397" y="2025"/>
                      <a:pt x="6611" y="2061"/>
                      <a:pt x="6593" y="2213"/>
                    </a:cubicBezTo>
                    <a:cubicBezTo>
                      <a:pt x="6004" y="2489"/>
                      <a:pt x="5380" y="2685"/>
                      <a:pt x="4729" y="278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23"/>
              <p:cNvSpPr/>
              <p:nvPr/>
            </p:nvSpPr>
            <p:spPr>
              <a:xfrm>
                <a:off x="8537019" y="-559668"/>
                <a:ext cx="191394" cy="244100"/>
              </a:xfrm>
              <a:custGeom>
                <a:avLst/>
                <a:gdLst/>
                <a:ahLst/>
                <a:cxnLst/>
                <a:rect l="l" t="t" r="r" b="b"/>
                <a:pathLst>
                  <a:path w="1714" h="2186" extrusionOk="0">
                    <a:moveTo>
                      <a:pt x="562" y="357"/>
                    </a:moveTo>
                    <a:cubicBezTo>
                      <a:pt x="241" y="553"/>
                      <a:pt x="27" y="919"/>
                      <a:pt x="18" y="1303"/>
                    </a:cubicBezTo>
                    <a:cubicBezTo>
                      <a:pt x="0" y="1686"/>
                      <a:pt x="259" y="2105"/>
                      <a:pt x="643" y="2150"/>
                    </a:cubicBezTo>
                    <a:cubicBezTo>
                      <a:pt x="928" y="2186"/>
                      <a:pt x="1196" y="1998"/>
                      <a:pt x="1374" y="1775"/>
                    </a:cubicBezTo>
                    <a:cubicBezTo>
                      <a:pt x="1597" y="1490"/>
                      <a:pt x="1713" y="1106"/>
                      <a:pt x="1642" y="750"/>
                    </a:cubicBezTo>
                    <a:cubicBezTo>
                      <a:pt x="1561" y="402"/>
                      <a:pt x="1294" y="80"/>
                      <a:pt x="937"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23"/>
              <p:cNvSpPr/>
              <p:nvPr/>
            </p:nvSpPr>
            <p:spPr>
              <a:xfrm>
                <a:off x="7824695" y="-533761"/>
                <a:ext cx="425444" cy="289994"/>
              </a:xfrm>
              <a:custGeom>
                <a:avLst/>
                <a:gdLst/>
                <a:ahLst/>
                <a:cxnLst/>
                <a:rect l="l" t="t" r="r" b="b"/>
                <a:pathLst>
                  <a:path w="3810" h="2597" extrusionOk="0">
                    <a:moveTo>
                      <a:pt x="2606" y="71"/>
                    </a:moveTo>
                    <a:cubicBezTo>
                      <a:pt x="2954" y="0"/>
                      <a:pt x="3364" y="9"/>
                      <a:pt x="3605" y="268"/>
                    </a:cubicBezTo>
                    <a:cubicBezTo>
                      <a:pt x="3765" y="437"/>
                      <a:pt x="3810" y="696"/>
                      <a:pt x="3783" y="937"/>
                    </a:cubicBezTo>
                    <a:cubicBezTo>
                      <a:pt x="3658" y="2025"/>
                      <a:pt x="2222" y="2596"/>
                      <a:pt x="1312" y="2061"/>
                    </a:cubicBezTo>
                    <a:cubicBezTo>
                      <a:pt x="1" y="1276"/>
                      <a:pt x="1812" y="250"/>
                      <a:pt x="2606" y="7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23"/>
              <p:cNvSpPr/>
              <p:nvPr/>
            </p:nvSpPr>
            <p:spPr>
              <a:xfrm>
                <a:off x="7301758" y="-102502"/>
                <a:ext cx="123613" cy="167498"/>
              </a:xfrm>
              <a:custGeom>
                <a:avLst/>
                <a:gdLst/>
                <a:ahLst/>
                <a:cxnLst/>
                <a:rect l="l" t="t" r="r" b="b"/>
                <a:pathLst>
                  <a:path w="1107" h="1500" extrusionOk="0">
                    <a:moveTo>
                      <a:pt x="509" y="179"/>
                    </a:moveTo>
                    <a:cubicBezTo>
                      <a:pt x="188" y="411"/>
                      <a:pt x="0" y="822"/>
                      <a:pt x="36" y="1214"/>
                    </a:cubicBezTo>
                    <a:cubicBezTo>
                      <a:pt x="45" y="1339"/>
                      <a:pt x="107" y="1482"/>
                      <a:pt x="223" y="1491"/>
                    </a:cubicBezTo>
                    <a:cubicBezTo>
                      <a:pt x="277" y="1500"/>
                      <a:pt x="330" y="1473"/>
                      <a:pt x="375" y="1446"/>
                    </a:cubicBezTo>
                    <a:cubicBezTo>
                      <a:pt x="866" y="1170"/>
                      <a:pt x="1106" y="536"/>
                      <a:pt x="946"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23"/>
              <p:cNvSpPr/>
              <p:nvPr/>
            </p:nvSpPr>
            <p:spPr>
              <a:xfrm>
                <a:off x="7805823" y="-49684"/>
                <a:ext cx="339797" cy="247226"/>
              </a:xfrm>
              <a:custGeom>
                <a:avLst/>
                <a:gdLst/>
                <a:ahLst/>
                <a:cxnLst/>
                <a:rect l="l" t="t" r="r" b="b"/>
                <a:pathLst>
                  <a:path w="3043" h="2214" extrusionOk="0">
                    <a:moveTo>
                      <a:pt x="1945" y="143"/>
                    </a:moveTo>
                    <a:cubicBezTo>
                      <a:pt x="2114" y="63"/>
                      <a:pt x="2302" y="1"/>
                      <a:pt x="2480" y="27"/>
                    </a:cubicBezTo>
                    <a:cubicBezTo>
                      <a:pt x="2543" y="36"/>
                      <a:pt x="2605" y="63"/>
                      <a:pt x="2659" y="90"/>
                    </a:cubicBezTo>
                    <a:cubicBezTo>
                      <a:pt x="2900" y="224"/>
                      <a:pt x="3042" y="518"/>
                      <a:pt x="3007" y="795"/>
                    </a:cubicBezTo>
                    <a:cubicBezTo>
                      <a:pt x="2837" y="2213"/>
                      <a:pt x="0" y="1071"/>
                      <a:pt x="1945" y="143"/>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23"/>
              <p:cNvSpPr/>
              <p:nvPr/>
            </p:nvSpPr>
            <p:spPr>
              <a:xfrm>
                <a:off x="7040680" y="15083"/>
                <a:ext cx="116690" cy="149519"/>
              </a:xfrm>
              <a:custGeom>
                <a:avLst/>
                <a:gdLst/>
                <a:ahLst/>
                <a:cxnLst/>
                <a:rect l="l" t="t" r="r" b="b"/>
                <a:pathLst>
                  <a:path w="1045" h="1339" extrusionOk="0">
                    <a:moveTo>
                      <a:pt x="242" y="331"/>
                    </a:moveTo>
                    <a:cubicBezTo>
                      <a:pt x="153" y="473"/>
                      <a:pt x="63" y="616"/>
                      <a:pt x="37" y="777"/>
                    </a:cubicBezTo>
                    <a:cubicBezTo>
                      <a:pt x="1" y="946"/>
                      <a:pt x="45" y="1134"/>
                      <a:pt x="170" y="1232"/>
                    </a:cubicBezTo>
                    <a:cubicBezTo>
                      <a:pt x="313" y="1339"/>
                      <a:pt x="509" y="1321"/>
                      <a:pt x="652" y="1223"/>
                    </a:cubicBezTo>
                    <a:cubicBezTo>
                      <a:pt x="795" y="1134"/>
                      <a:pt x="893" y="973"/>
                      <a:pt x="946" y="812"/>
                    </a:cubicBezTo>
                    <a:cubicBezTo>
                      <a:pt x="1045" y="518"/>
                      <a:pt x="1000" y="134"/>
                      <a:pt x="723"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23"/>
              <p:cNvSpPr/>
              <p:nvPr/>
            </p:nvSpPr>
            <p:spPr>
              <a:xfrm>
                <a:off x="6296530" y="-90554"/>
                <a:ext cx="371733" cy="206357"/>
              </a:xfrm>
              <a:custGeom>
                <a:avLst/>
                <a:gdLst/>
                <a:ahLst/>
                <a:cxnLst/>
                <a:rect l="l" t="t" r="r" b="b"/>
                <a:pathLst>
                  <a:path w="3329" h="1848" extrusionOk="0">
                    <a:moveTo>
                      <a:pt x="1856" y="19"/>
                    </a:moveTo>
                    <a:cubicBezTo>
                      <a:pt x="1981" y="1"/>
                      <a:pt x="2115" y="10"/>
                      <a:pt x="2249" y="28"/>
                    </a:cubicBezTo>
                    <a:cubicBezTo>
                      <a:pt x="2517" y="81"/>
                      <a:pt x="2757" y="224"/>
                      <a:pt x="2864" y="474"/>
                    </a:cubicBezTo>
                    <a:cubicBezTo>
                      <a:pt x="3328" y="1517"/>
                      <a:pt x="1758" y="1848"/>
                      <a:pt x="1089" y="1535"/>
                    </a:cubicBezTo>
                    <a:cubicBezTo>
                      <a:pt x="1" y="1018"/>
                      <a:pt x="1054" y="108"/>
                      <a:pt x="1856" y="19"/>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23"/>
              <p:cNvSpPr/>
              <p:nvPr/>
            </p:nvSpPr>
            <p:spPr>
              <a:xfrm>
                <a:off x="8704297" y="-568713"/>
                <a:ext cx="156554" cy="236283"/>
              </a:xfrm>
              <a:custGeom>
                <a:avLst/>
                <a:gdLst/>
                <a:ahLst/>
                <a:cxnLst/>
                <a:rect l="l" t="t" r="r" b="b"/>
                <a:pathLst>
                  <a:path w="1402" h="2116" extrusionOk="0">
                    <a:moveTo>
                      <a:pt x="795" y="1624"/>
                    </a:moveTo>
                    <a:cubicBezTo>
                      <a:pt x="991" y="1330"/>
                      <a:pt x="1402" y="1"/>
                      <a:pt x="661" y="322"/>
                    </a:cubicBezTo>
                    <a:cubicBezTo>
                      <a:pt x="1" y="599"/>
                      <a:pt x="474" y="2115"/>
                      <a:pt x="795" y="1624"/>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23"/>
              <p:cNvSpPr/>
              <p:nvPr/>
            </p:nvSpPr>
            <p:spPr>
              <a:xfrm>
                <a:off x="7743066" y="166504"/>
                <a:ext cx="155438" cy="236171"/>
              </a:xfrm>
              <a:custGeom>
                <a:avLst/>
                <a:gdLst/>
                <a:ahLst/>
                <a:cxnLst/>
                <a:rect l="l" t="t" r="r" b="b"/>
                <a:pathLst>
                  <a:path w="1392" h="2115" extrusionOk="0">
                    <a:moveTo>
                      <a:pt x="785" y="1624"/>
                    </a:moveTo>
                    <a:cubicBezTo>
                      <a:pt x="982" y="1321"/>
                      <a:pt x="1392" y="1"/>
                      <a:pt x="651" y="313"/>
                    </a:cubicBezTo>
                    <a:cubicBezTo>
                      <a:pt x="0" y="598"/>
                      <a:pt x="473" y="2115"/>
                      <a:pt x="785" y="1624"/>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23"/>
              <p:cNvSpPr/>
              <p:nvPr/>
            </p:nvSpPr>
            <p:spPr>
              <a:xfrm>
                <a:off x="8207266" y="-208028"/>
                <a:ext cx="87769" cy="61862"/>
              </a:xfrm>
              <a:custGeom>
                <a:avLst/>
                <a:gdLst/>
                <a:ahLst/>
                <a:cxnLst/>
                <a:rect l="l" t="t" r="r" b="b"/>
                <a:pathLst>
                  <a:path w="786" h="554" extrusionOk="0">
                    <a:moveTo>
                      <a:pt x="0" y="125"/>
                    </a:moveTo>
                    <a:cubicBezTo>
                      <a:pt x="161" y="27"/>
                      <a:pt x="375" y="0"/>
                      <a:pt x="553" y="72"/>
                    </a:cubicBezTo>
                    <a:cubicBezTo>
                      <a:pt x="616" y="89"/>
                      <a:pt x="669" y="116"/>
                      <a:pt x="705" y="170"/>
                    </a:cubicBezTo>
                    <a:cubicBezTo>
                      <a:pt x="785" y="286"/>
                      <a:pt x="705" y="473"/>
                      <a:pt x="571" y="518"/>
                    </a:cubicBezTo>
                    <a:cubicBezTo>
                      <a:pt x="438" y="553"/>
                      <a:pt x="277" y="482"/>
                      <a:pt x="206" y="357"/>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23"/>
              <p:cNvSpPr/>
              <p:nvPr/>
            </p:nvSpPr>
            <p:spPr>
              <a:xfrm>
                <a:off x="-829261" y="-158212"/>
                <a:ext cx="950360" cy="385571"/>
              </a:xfrm>
              <a:custGeom>
                <a:avLst/>
                <a:gdLst/>
                <a:ahLst/>
                <a:cxnLst/>
                <a:rect l="l" t="t" r="r" b="b"/>
                <a:pathLst>
                  <a:path w="8511" h="3453" extrusionOk="0">
                    <a:moveTo>
                      <a:pt x="223" y="54"/>
                    </a:moveTo>
                    <a:cubicBezTo>
                      <a:pt x="0" y="1089"/>
                      <a:pt x="0" y="2347"/>
                      <a:pt x="223" y="3373"/>
                    </a:cubicBezTo>
                    <a:lnTo>
                      <a:pt x="223" y="3373"/>
                    </a:lnTo>
                    <a:cubicBezTo>
                      <a:pt x="2917"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08" y="1"/>
                      <a:pt x="1570" y="18"/>
                      <a:pt x="223"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23"/>
              <p:cNvSpPr/>
              <p:nvPr/>
            </p:nvSpPr>
            <p:spPr>
              <a:xfrm>
                <a:off x="-850165" y="-171229"/>
                <a:ext cx="973384" cy="222325"/>
              </a:xfrm>
              <a:custGeom>
                <a:avLst/>
                <a:gdLst/>
                <a:ahLst/>
                <a:cxnLst/>
                <a:rect l="l" t="t" r="r" b="b"/>
                <a:pathLst>
                  <a:path w="8717" h="1991" extrusionOk="0">
                    <a:moveTo>
                      <a:pt x="4635" y="0"/>
                    </a:moveTo>
                    <a:cubicBezTo>
                      <a:pt x="2550" y="0"/>
                      <a:pt x="376" y="43"/>
                      <a:pt x="251" y="118"/>
                    </a:cubicBezTo>
                    <a:cubicBezTo>
                      <a:pt x="1" y="251"/>
                      <a:pt x="251" y="1991"/>
                      <a:pt x="251" y="1991"/>
                    </a:cubicBezTo>
                    <a:cubicBezTo>
                      <a:pt x="251" y="1991"/>
                      <a:pt x="108" y="501"/>
                      <a:pt x="4354" y="278"/>
                    </a:cubicBezTo>
                    <a:cubicBezTo>
                      <a:pt x="4629" y="263"/>
                      <a:pt x="4886" y="256"/>
                      <a:pt x="5127" y="256"/>
                    </a:cubicBezTo>
                    <a:cubicBezTo>
                      <a:pt x="8606" y="256"/>
                      <a:pt x="8645" y="1723"/>
                      <a:pt x="8645" y="1723"/>
                    </a:cubicBezTo>
                    <a:cubicBezTo>
                      <a:pt x="8645" y="1723"/>
                      <a:pt x="8717" y="278"/>
                      <a:pt x="8494" y="118"/>
                    </a:cubicBezTo>
                    <a:cubicBezTo>
                      <a:pt x="8387" y="36"/>
                      <a:pt x="6549" y="0"/>
                      <a:pt x="4635" y="0"/>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23"/>
              <p:cNvSpPr/>
              <p:nvPr/>
            </p:nvSpPr>
            <p:spPr>
              <a:xfrm>
                <a:off x="-782383" y="-167098"/>
                <a:ext cx="738217" cy="362688"/>
              </a:xfrm>
              <a:custGeom>
                <a:avLst/>
                <a:gdLst/>
                <a:ahLst/>
                <a:cxnLst/>
                <a:rect l="l" t="t" r="r" b="b"/>
                <a:pathLst>
                  <a:path w="6611" h="3248" extrusionOk="0">
                    <a:moveTo>
                      <a:pt x="4586" y="2543"/>
                    </a:moveTo>
                    <a:cubicBezTo>
                      <a:pt x="4791" y="2462"/>
                      <a:pt x="4978" y="2346"/>
                      <a:pt x="5077" y="2150"/>
                    </a:cubicBezTo>
                    <a:cubicBezTo>
                      <a:pt x="5264" y="1758"/>
                      <a:pt x="4961" y="1294"/>
                      <a:pt x="4604" y="1035"/>
                    </a:cubicBezTo>
                    <a:cubicBezTo>
                      <a:pt x="3230" y="0"/>
                      <a:pt x="63" y="491"/>
                      <a:pt x="0" y="2578"/>
                    </a:cubicBezTo>
                    <a:cubicBezTo>
                      <a:pt x="0" y="2721"/>
                      <a:pt x="9" y="2882"/>
                      <a:pt x="99" y="2998"/>
                    </a:cubicBezTo>
                    <a:cubicBezTo>
                      <a:pt x="259" y="3230"/>
                      <a:pt x="580" y="3247"/>
                      <a:pt x="848" y="3230"/>
                    </a:cubicBezTo>
                    <a:cubicBezTo>
                      <a:pt x="1927" y="3176"/>
                      <a:pt x="2944" y="2944"/>
                      <a:pt x="3988" y="2730"/>
                    </a:cubicBezTo>
                    <a:cubicBezTo>
                      <a:pt x="4782" y="2569"/>
                      <a:pt x="5469" y="2230"/>
                      <a:pt x="6245" y="2061"/>
                    </a:cubicBezTo>
                    <a:cubicBezTo>
                      <a:pt x="6397" y="2025"/>
                      <a:pt x="6611" y="2061"/>
                      <a:pt x="6593" y="2213"/>
                    </a:cubicBezTo>
                    <a:cubicBezTo>
                      <a:pt x="6004" y="2489"/>
                      <a:pt x="5380" y="2685"/>
                      <a:pt x="4729" y="278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99" name="Google Shape;3299;p23"/>
            <p:cNvGrpSpPr/>
            <p:nvPr/>
          </p:nvGrpSpPr>
          <p:grpSpPr>
            <a:xfrm>
              <a:off x="9019776" y="-346743"/>
              <a:ext cx="973384" cy="391820"/>
              <a:chOff x="5822864" y="305757"/>
              <a:chExt cx="973384" cy="391820"/>
            </a:xfrm>
          </p:grpSpPr>
          <p:sp>
            <p:nvSpPr>
              <p:cNvPr id="3300" name="Google Shape;3300;p23"/>
              <p:cNvSpPr/>
              <p:nvPr/>
            </p:nvSpPr>
            <p:spPr>
              <a:xfrm>
                <a:off x="5837511" y="3120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23"/>
              <p:cNvSpPr/>
              <p:nvPr/>
            </p:nvSpPr>
            <p:spPr>
              <a:xfrm>
                <a:off x="5933395" y="437580"/>
                <a:ext cx="248120" cy="172411"/>
              </a:xfrm>
              <a:custGeom>
                <a:avLst/>
                <a:gdLst/>
                <a:ahLst/>
                <a:cxnLst/>
                <a:rect l="l" t="t" r="r" b="b"/>
                <a:pathLst>
                  <a:path w="2222" h="1544" extrusionOk="0">
                    <a:moveTo>
                      <a:pt x="1142" y="134"/>
                    </a:moveTo>
                    <a:cubicBezTo>
                      <a:pt x="1285" y="63"/>
                      <a:pt x="1428" y="0"/>
                      <a:pt x="1588" y="0"/>
                    </a:cubicBezTo>
                    <a:cubicBezTo>
                      <a:pt x="1963" y="9"/>
                      <a:pt x="2222" y="473"/>
                      <a:pt x="2106" y="830"/>
                    </a:cubicBezTo>
                    <a:cubicBezTo>
                      <a:pt x="1990" y="1187"/>
                      <a:pt x="1624" y="1419"/>
                      <a:pt x="1249" y="1481"/>
                    </a:cubicBezTo>
                    <a:cubicBezTo>
                      <a:pt x="928" y="1526"/>
                      <a:pt x="134" y="1544"/>
                      <a:pt x="63" y="1124"/>
                    </a:cubicBezTo>
                    <a:cubicBezTo>
                      <a:pt x="0" y="723"/>
                      <a:pt x="874" y="268"/>
                      <a:pt x="1142" y="13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23"/>
              <p:cNvSpPr/>
              <p:nvPr/>
            </p:nvSpPr>
            <p:spPr>
              <a:xfrm>
                <a:off x="5822864" y="305757"/>
                <a:ext cx="973384" cy="228243"/>
              </a:xfrm>
              <a:custGeom>
                <a:avLst/>
                <a:gdLst/>
                <a:ahLst/>
                <a:cxnLst/>
                <a:rect l="l" t="t" r="r" b="b"/>
                <a:pathLst>
                  <a:path w="8717" h="2044" extrusionOk="0">
                    <a:moveTo>
                      <a:pt x="241" y="2043"/>
                    </a:moveTo>
                    <a:cubicBezTo>
                      <a:pt x="241" y="2043"/>
                      <a:pt x="99" y="553"/>
                      <a:pt x="4354" y="321"/>
                    </a:cubicBezTo>
                    <a:cubicBezTo>
                      <a:pt x="8600" y="98"/>
                      <a:pt x="8636" y="1775"/>
                      <a:pt x="8636" y="1775"/>
                    </a:cubicBezTo>
                    <a:cubicBezTo>
                      <a:pt x="8636" y="1775"/>
                      <a:pt x="8716" y="330"/>
                      <a:pt x="8484" y="161"/>
                    </a:cubicBezTo>
                    <a:cubicBezTo>
                      <a:pt x="8261" y="0"/>
                      <a:pt x="482" y="27"/>
                      <a:pt x="241" y="161"/>
                    </a:cubicBezTo>
                    <a:cubicBezTo>
                      <a:pt x="1" y="303"/>
                      <a:pt x="241" y="2043"/>
                      <a:pt x="241" y="204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303" name="Google Shape;3303;p23"/>
          <p:cNvGrpSpPr/>
          <p:nvPr/>
        </p:nvGrpSpPr>
        <p:grpSpPr>
          <a:xfrm>
            <a:off x="-1144709" y="1528356"/>
            <a:ext cx="2200593" cy="2086850"/>
            <a:chOff x="-1228534" y="1286806"/>
            <a:chExt cx="2200593" cy="2086850"/>
          </a:xfrm>
        </p:grpSpPr>
        <p:sp>
          <p:nvSpPr>
            <p:cNvPr id="3304" name="Google Shape;3304;p23"/>
            <p:cNvSpPr/>
            <p:nvPr/>
          </p:nvSpPr>
          <p:spPr>
            <a:xfrm>
              <a:off x="-1228534" y="1286806"/>
              <a:ext cx="2184400" cy="2086850"/>
            </a:xfrm>
            <a:custGeom>
              <a:avLst/>
              <a:gdLst/>
              <a:ahLst/>
              <a:cxnLst/>
              <a:rect l="l" t="t" r="r" b="b"/>
              <a:pathLst>
                <a:path w="87376" h="83474" extrusionOk="0">
                  <a:moveTo>
                    <a:pt x="38664" y="3011"/>
                  </a:moveTo>
                  <a:cubicBezTo>
                    <a:pt x="50570" y="1773"/>
                    <a:pt x="72890" y="-1211"/>
                    <a:pt x="80383" y="535"/>
                  </a:cubicBezTo>
                  <a:cubicBezTo>
                    <a:pt x="87876" y="2281"/>
                    <a:pt x="83051" y="9933"/>
                    <a:pt x="83622" y="13489"/>
                  </a:cubicBezTo>
                  <a:cubicBezTo>
                    <a:pt x="84194" y="17045"/>
                    <a:pt x="88003" y="20188"/>
                    <a:pt x="83812" y="21871"/>
                  </a:cubicBezTo>
                  <a:cubicBezTo>
                    <a:pt x="79621" y="23554"/>
                    <a:pt x="63969" y="21775"/>
                    <a:pt x="58476" y="23585"/>
                  </a:cubicBezTo>
                  <a:cubicBezTo>
                    <a:pt x="52983" y="25395"/>
                    <a:pt x="51269" y="30380"/>
                    <a:pt x="50856" y="32729"/>
                  </a:cubicBezTo>
                  <a:cubicBezTo>
                    <a:pt x="50443" y="35079"/>
                    <a:pt x="50189" y="36698"/>
                    <a:pt x="55999" y="37682"/>
                  </a:cubicBezTo>
                  <a:cubicBezTo>
                    <a:pt x="61809" y="38666"/>
                    <a:pt x="81113" y="36508"/>
                    <a:pt x="85717" y="38635"/>
                  </a:cubicBezTo>
                  <a:cubicBezTo>
                    <a:pt x="90321" y="40762"/>
                    <a:pt x="83908" y="46890"/>
                    <a:pt x="83622" y="50446"/>
                  </a:cubicBezTo>
                  <a:cubicBezTo>
                    <a:pt x="83336" y="54002"/>
                    <a:pt x="89210" y="57971"/>
                    <a:pt x="84003" y="59971"/>
                  </a:cubicBezTo>
                  <a:cubicBezTo>
                    <a:pt x="78796" y="61971"/>
                    <a:pt x="56317" y="59463"/>
                    <a:pt x="52380" y="62447"/>
                  </a:cubicBezTo>
                  <a:cubicBezTo>
                    <a:pt x="48443" y="65432"/>
                    <a:pt x="61365" y="74513"/>
                    <a:pt x="60381" y="77878"/>
                  </a:cubicBezTo>
                  <a:cubicBezTo>
                    <a:pt x="59397" y="81244"/>
                    <a:pt x="51999" y="82291"/>
                    <a:pt x="46474" y="82640"/>
                  </a:cubicBezTo>
                  <a:cubicBezTo>
                    <a:pt x="40950" y="82989"/>
                    <a:pt x="34822" y="85402"/>
                    <a:pt x="27234" y="79973"/>
                  </a:cubicBezTo>
                  <a:cubicBezTo>
                    <a:pt x="19646" y="74544"/>
                    <a:pt x="3993" y="62067"/>
                    <a:pt x="945" y="50065"/>
                  </a:cubicBezTo>
                  <a:cubicBezTo>
                    <a:pt x="-2103" y="38064"/>
                    <a:pt x="2660" y="15806"/>
                    <a:pt x="8946" y="7964"/>
                  </a:cubicBezTo>
                  <a:cubicBezTo>
                    <a:pt x="15233" y="122"/>
                    <a:pt x="26758" y="4249"/>
                    <a:pt x="38664" y="3011"/>
                  </a:cubicBezTo>
                  <a:close/>
                </a:path>
              </a:pathLst>
            </a:custGeom>
            <a:gradFill>
              <a:gsLst>
                <a:gs pos="0">
                  <a:schemeClr val="accent6"/>
                </a:gs>
                <a:gs pos="100000">
                  <a:schemeClr val="accent5"/>
                </a:gs>
              </a:gsLst>
              <a:lin ang="5400012" scaled="0"/>
            </a:gradFill>
            <a:ln>
              <a:noFill/>
            </a:ln>
          </p:spPr>
        </p:sp>
        <p:grpSp>
          <p:nvGrpSpPr>
            <p:cNvPr id="3305" name="Google Shape;3305;p23"/>
            <p:cNvGrpSpPr/>
            <p:nvPr/>
          </p:nvGrpSpPr>
          <p:grpSpPr>
            <a:xfrm>
              <a:off x="-592494" y="1854088"/>
              <a:ext cx="950360" cy="385571"/>
              <a:chOff x="-550144" y="1854088"/>
              <a:chExt cx="950360" cy="385571"/>
            </a:xfrm>
          </p:grpSpPr>
          <p:sp>
            <p:nvSpPr>
              <p:cNvPr id="3306" name="Google Shape;3306;p23"/>
              <p:cNvSpPr/>
              <p:nvPr/>
            </p:nvSpPr>
            <p:spPr>
              <a:xfrm>
                <a:off x="-550144" y="1854088"/>
                <a:ext cx="950360" cy="385571"/>
              </a:xfrm>
              <a:custGeom>
                <a:avLst/>
                <a:gdLst/>
                <a:ahLst/>
                <a:cxnLst/>
                <a:rect l="l" t="t" r="r" b="b"/>
                <a:pathLst>
                  <a:path w="8511" h="3453" extrusionOk="0">
                    <a:moveTo>
                      <a:pt x="232" y="54"/>
                    </a:moveTo>
                    <a:cubicBezTo>
                      <a:pt x="0" y="1089"/>
                      <a:pt x="9" y="2347"/>
                      <a:pt x="232" y="3373"/>
                    </a:cubicBezTo>
                    <a:lnTo>
                      <a:pt x="232" y="3373"/>
                    </a:lnTo>
                    <a:cubicBezTo>
                      <a:pt x="2917" y="3453"/>
                      <a:pt x="5603" y="3453"/>
                      <a:pt x="8288" y="3373"/>
                    </a:cubicBezTo>
                    <a:lnTo>
                      <a:pt x="8288" y="3373"/>
                    </a:lnTo>
                    <a:cubicBezTo>
                      <a:pt x="8511" y="2347"/>
                      <a:pt x="8511" y="1089"/>
                      <a:pt x="8288" y="54"/>
                    </a:cubicBezTo>
                    <a:lnTo>
                      <a:pt x="8288" y="54"/>
                    </a:lnTo>
                    <a:cubicBezTo>
                      <a:pt x="6941" y="18"/>
                      <a:pt x="5603" y="1"/>
                      <a:pt x="4256" y="1"/>
                    </a:cubicBezTo>
                    <a:lnTo>
                      <a:pt x="4256" y="1"/>
                    </a:lnTo>
                    <a:cubicBezTo>
                      <a:pt x="2917" y="1"/>
                      <a:pt x="1570" y="18"/>
                      <a:pt x="232" y="54"/>
                    </a:cubicBezTo>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23"/>
              <p:cNvSpPr/>
              <p:nvPr/>
            </p:nvSpPr>
            <p:spPr>
              <a:xfrm>
                <a:off x="-470819" y="1859538"/>
                <a:ext cx="479266" cy="336893"/>
              </a:xfrm>
              <a:custGeom>
                <a:avLst/>
                <a:gdLst/>
                <a:ahLst/>
                <a:cxnLst/>
                <a:rect l="l" t="t" r="r" b="b"/>
                <a:pathLst>
                  <a:path w="4292" h="3017" extrusionOk="0">
                    <a:moveTo>
                      <a:pt x="0" y="2258"/>
                    </a:moveTo>
                    <a:cubicBezTo>
                      <a:pt x="0" y="2508"/>
                      <a:pt x="36" y="2802"/>
                      <a:pt x="250" y="2936"/>
                    </a:cubicBezTo>
                    <a:cubicBezTo>
                      <a:pt x="375" y="3016"/>
                      <a:pt x="527" y="3016"/>
                      <a:pt x="678" y="3016"/>
                    </a:cubicBezTo>
                    <a:cubicBezTo>
                      <a:pt x="1704" y="2980"/>
                      <a:pt x="2721" y="2713"/>
                      <a:pt x="3622" y="2231"/>
                    </a:cubicBezTo>
                    <a:cubicBezTo>
                      <a:pt x="3783" y="2142"/>
                      <a:pt x="3943" y="2044"/>
                      <a:pt x="4050" y="1901"/>
                    </a:cubicBezTo>
                    <a:cubicBezTo>
                      <a:pt x="4291" y="1580"/>
                      <a:pt x="4175" y="1080"/>
                      <a:pt x="3890" y="795"/>
                    </a:cubicBezTo>
                    <a:cubicBezTo>
                      <a:pt x="3604" y="500"/>
                      <a:pt x="3203" y="375"/>
                      <a:pt x="2801" y="286"/>
                    </a:cubicBezTo>
                    <a:cubicBezTo>
                      <a:pt x="2382" y="188"/>
                      <a:pt x="1963" y="126"/>
                      <a:pt x="1526" y="99"/>
                    </a:cubicBezTo>
                    <a:cubicBezTo>
                      <a:pt x="72" y="1"/>
                      <a:pt x="0" y="1027"/>
                      <a:pt x="0" y="225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23"/>
              <p:cNvSpPr/>
              <p:nvPr/>
            </p:nvSpPr>
            <p:spPr>
              <a:xfrm>
                <a:off x="23780" y="2003100"/>
                <a:ext cx="247226" cy="172411"/>
              </a:xfrm>
              <a:custGeom>
                <a:avLst/>
                <a:gdLst/>
                <a:ahLst/>
                <a:cxnLst/>
                <a:rect l="l" t="t" r="r" b="b"/>
                <a:pathLst>
                  <a:path w="2214" h="1544" extrusionOk="0">
                    <a:moveTo>
                      <a:pt x="1143" y="134"/>
                    </a:moveTo>
                    <a:cubicBezTo>
                      <a:pt x="1277" y="62"/>
                      <a:pt x="1428" y="0"/>
                      <a:pt x="1589" y="0"/>
                    </a:cubicBezTo>
                    <a:cubicBezTo>
                      <a:pt x="1963" y="9"/>
                      <a:pt x="2213" y="473"/>
                      <a:pt x="2106" y="830"/>
                    </a:cubicBezTo>
                    <a:cubicBezTo>
                      <a:pt x="1990" y="1187"/>
                      <a:pt x="1616" y="1418"/>
                      <a:pt x="1250" y="1481"/>
                    </a:cubicBezTo>
                    <a:cubicBezTo>
                      <a:pt x="929" y="1526"/>
                      <a:pt x="126" y="1543"/>
                      <a:pt x="63" y="1124"/>
                    </a:cubicBezTo>
                    <a:cubicBezTo>
                      <a:pt x="1" y="723"/>
                      <a:pt x="866" y="268"/>
                      <a:pt x="1143" y="13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09" name="Google Shape;3309;p23"/>
            <p:cNvSpPr/>
            <p:nvPr/>
          </p:nvSpPr>
          <p:spPr>
            <a:xfrm>
              <a:off x="-622781" y="1863069"/>
              <a:ext cx="84865" cy="72917"/>
            </a:xfrm>
            <a:custGeom>
              <a:avLst/>
              <a:gdLst/>
              <a:ahLst/>
              <a:cxnLst/>
              <a:rect l="l" t="t" r="r" b="b"/>
              <a:pathLst>
                <a:path w="760" h="653" extrusionOk="0">
                  <a:moveTo>
                    <a:pt x="509" y="63"/>
                  </a:moveTo>
                  <a:cubicBezTo>
                    <a:pt x="340" y="1"/>
                    <a:pt x="135" y="81"/>
                    <a:pt x="63" y="242"/>
                  </a:cubicBezTo>
                  <a:cubicBezTo>
                    <a:pt x="1" y="411"/>
                    <a:pt x="108" y="625"/>
                    <a:pt x="286" y="652"/>
                  </a:cubicBezTo>
                  <a:cubicBezTo>
                    <a:pt x="313" y="652"/>
                    <a:pt x="340" y="652"/>
                    <a:pt x="367" y="652"/>
                  </a:cubicBezTo>
                  <a:cubicBezTo>
                    <a:pt x="411" y="652"/>
                    <a:pt x="465" y="652"/>
                    <a:pt x="509" y="634"/>
                  </a:cubicBezTo>
                  <a:cubicBezTo>
                    <a:pt x="643" y="599"/>
                    <a:pt x="741" y="465"/>
                    <a:pt x="750" y="331"/>
                  </a:cubicBezTo>
                  <a:cubicBezTo>
                    <a:pt x="759" y="197"/>
                    <a:pt x="670" y="54"/>
                    <a:pt x="536" y="1"/>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23"/>
            <p:cNvSpPr/>
            <p:nvPr/>
          </p:nvSpPr>
          <p:spPr>
            <a:xfrm>
              <a:off x="-176448" y="2254574"/>
              <a:ext cx="373631" cy="37966"/>
            </a:xfrm>
            <a:custGeom>
              <a:avLst/>
              <a:gdLst/>
              <a:ahLst/>
              <a:cxnLst/>
              <a:rect l="l" t="t" r="r" b="b"/>
              <a:pathLst>
                <a:path w="3346" h="340" extrusionOk="0">
                  <a:moveTo>
                    <a:pt x="2240" y="36"/>
                  </a:moveTo>
                  <a:cubicBezTo>
                    <a:pt x="1517" y="1"/>
                    <a:pt x="580" y="45"/>
                    <a:pt x="295" y="126"/>
                  </a:cubicBezTo>
                  <a:cubicBezTo>
                    <a:pt x="1" y="215"/>
                    <a:pt x="491" y="322"/>
                    <a:pt x="1258" y="340"/>
                  </a:cubicBezTo>
                  <a:cubicBezTo>
                    <a:pt x="1374" y="340"/>
                    <a:pt x="1490" y="340"/>
                    <a:pt x="1606" y="340"/>
                  </a:cubicBezTo>
                  <a:cubicBezTo>
                    <a:pt x="1829" y="340"/>
                    <a:pt x="2052" y="340"/>
                    <a:pt x="2266" y="331"/>
                  </a:cubicBezTo>
                  <a:cubicBezTo>
                    <a:pt x="2846" y="313"/>
                    <a:pt x="3283" y="242"/>
                    <a:pt x="3310" y="170"/>
                  </a:cubicBezTo>
                  <a:cubicBezTo>
                    <a:pt x="3346" y="99"/>
                    <a:pt x="2953" y="28"/>
                    <a:pt x="2391" y="1"/>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11" name="Google Shape;3311;p23"/>
            <p:cNvGrpSpPr/>
            <p:nvPr/>
          </p:nvGrpSpPr>
          <p:grpSpPr>
            <a:xfrm>
              <a:off x="-11713" y="1335671"/>
              <a:ext cx="950471" cy="431406"/>
              <a:chOff x="-1983688" y="2278471"/>
              <a:chExt cx="950471" cy="431406"/>
            </a:xfrm>
          </p:grpSpPr>
          <p:sp>
            <p:nvSpPr>
              <p:cNvPr id="3312" name="Google Shape;3312;p23"/>
              <p:cNvSpPr/>
              <p:nvPr/>
            </p:nvSpPr>
            <p:spPr>
              <a:xfrm>
                <a:off x="-1983688" y="23243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23"/>
              <p:cNvSpPr/>
              <p:nvPr/>
            </p:nvSpPr>
            <p:spPr>
              <a:xfrm>
                <a:off x="-1980542" y="2278471"/>
                <a:ext cx="427454" cy="207362"/>
              </a:xfrm>
              <a:custGeom>
                <a:avLst/>
                <a:gdLst/>
                <a:ahLst/>
                <a:cxnLst/>
                <a:rect l="l" t="t" r="r" b="b"/>
                <a:pathLst>
                  <a:path w="3828" h="1857" extrusionOk="0">
                    <a:moveTo>
                      <a:pt x="3828" y="447"/>
                    </a:moveTo>
                    <a:cubicBezTo>
                      <a:pt x="643" y="634"/>
                      <a:pt x="36" y="1856"/>
                      <a:pt x="36" y="1856"/>
                    </a:cubicBezTo>
                    <a:cubicBezTo>
                      <a:pt x="36" y="1856"/>
                      <a:pt x="1" y="929"/>
                      <a:pt x="197" y="465"/>
                    </a:cubicBezTo>
                    <a:cubicBezTo>
                      <a:pt x="402" y="1"/>
                      <a:pt x="3828" y="447"/>
                      <a:pt x="3828" y="447"/>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23"/>
              <p:cNvSpPr/>
              <p:nvPr/>
            </p:nvSpPr>
            <p:spPr>
              <a:xfrm>
                <a:off x="-1439626" y="2403091"/>
                <a:ext cx="219310" cy="266991"/>
              </a:xfrm>
              <a:custGeom>
                <a:avLst/>
                <a:gdLst/>
                <a:ahLst/>
                <a:cxnLst/>
                <a:rect l="l" t="t" r="r" b="b"/>
                <a:pathLst>
                  <a:path w="1964" h="2391" extrusionOk="0">
                    <a:moveTo>
                      <a:pt x="946" y="268"/>
                    </a:moveTo>
                    <a:cubicBezTo>
                      <a:pt x="697" y="241"/>
                      <a:pt x="447" y="384"/>
                      <a:pt x="295" y="580"/>
                    </a:cubicBezTo>
                    <a:cubicBezTo>
                      <a:pt x="143" y="785"/>
                      <a:pt x="81" y="1035"/>
                      <a:pt x="45" y="1285"/>
                    </a:cubicBezTo>
                    <a:cubicBezTo>
                      <a:pt x="19" y="1481"/>
                      <a:pt x="1" y="1686"/>
                      <a:pt x="63" y="1882"/>
                    </a:cubicBezTo>
                    <a:cubicBezTo>
                      <a:pt x="117" y="2070"/>
                      <a:pt x="250" y="2248"/>
                      <a:pt x="447" y="2311"/>
                    </a:cubicBezTo>
                    <a:cubicBezTo>
                      <a:pt x="670" y="2391"/>
                      <a:pt x="911" y="2293"/>
                      <a:pt x="1116" y="2168"/>
                    </a:cubicBezTo>
                    <a:cubicBezTo>
                      <a:pt x="1517" y="1927"/>
                      <a:pt x="1847" y="1534"/>
                      <a:pt x="1910" y="1071"/>
                    </a:cubicBezTo>
                    <a:cubicBezTo>
                      <a:pt x="1963" y="598"/>
                      <a:pt x="1669" y="80"/>
                      <a:pt x="1214"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23"/>
              <p:cNvSpPr/>
              <p:nvPr/>
            </p:nvSpPr>
            <p:spPr>
              <a:xfrm>
                <a:off x="-1249346" y="2409010"/>
                <a:ext cx="131653" cy="251135"/>
              </a:xfrm>
              <a:custGeom>
                <a:avLst/>
                <a:gdLst/>
                <a:ahLst/>
                <a:cxnLst/>
                <a:rect l="l" t="t" r="r" b="b"/>
                <a:pathLst>
                  <a:path w="1179" h="2249" extrusionOk="0">
                    <a:moveTo>
                      <a:pt x="527" y="224"/>
                    </a:moveTo>
                    <a:cubicBezTo>
                      <a:pt x="170" y="679"/>
                      <a:pt x="1" y="1267"/>
                      <a:pt x="45" y="1847"/>
                    </a:cubicBezTo>
                    <a:cubicBezTo>
                      <a:pt x="63" y="2008"/>
                      <a:pt x="134" y="2213"/>
                      <a:pt x="295" y="2240"/>
                    </a:cubicBezTo>
                    <a:cubicBezTo>
                      <a:pt x="384" y="2249"/>
                      <a:pt x="473" y="2195"/>
                      <a:pt x="554" y="2142"/>
                    </a:cubicBezTo>
                    <a:cubicBezTo>
                      <a:pt x="875" y="1910"/>
                      <a:pt x="1098" y="1526"/>
                      <a:pt x="1142" y="1116"/>
                    </a:cubicBezTo>
                    <a:cubicBezTo>
                      <a:pt x="1178" y="714"/>
                      <a:pt x="1044" y="295"/>
                      <a:pt x="768"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23"/>
              <p:cNvSpPr/>
              <p:nvPr/>
            </p:nvSpPr>
            <p:spPr>
              <a:xfrm>
                <a:off x="-1969598" y="2636141"/>
                <a:ext cx="613823" cy="71801"/>
              </a:xfrm>
              <a:custGeom>
                <a:avLst/>
                <a:gdLst/>
                <a:ahLst/>
                <a:cxnLst/>
                <a:rect l="l" t="t" r="r" b="b"/>
                <a:pathLst>
                  <a:path w="5497" h="643" extrusionOk="0">
                    <a:moveTo>
                      <a:pt x="1" y="1"/>
                    </a:moveTo>
                    <a:cubicBezTo>
                      <a:pt x="1" y="1"/>
                      <a:pt x="955" y="447"/>
                      <a:pt x="1990" y="491"/>
                    </a:cubicBezTo>
                    <a:cubicBezTo>
                      <a:pt x="3016" y="536"/>
                      <a:pt x="3899" y="491"/>
                      <a:pt x="3899" y="491"/>
                    </a:cubicBezTo>
                    <a:lnTo>
                      <a:pt x="5496" y="643"/>
                    </a:lnTo>
                    <a:lnTo>
                      <a:pt x="99" y="580"/>
                    </a:lnTo>
                    <a:cubicBezTo>
                      <a:pt x="99" y="580"/>
                      <a:pt x="36" y="277"/>
                      <a:pt x="1" y="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17" name="Google Shape;3317;p23"/>
            <p:cNvGrpSpPr/>
            <p:nvPr/>
          </p:nvGrpSpPr>
          <p:grpSpPr>
            <a:xfrm>
              <a:off x="-1325" y="2318050"/>
              <a:ext cx="973384" cy="391827"/>
              <a:chOff x="41025" y="2318050"/>
              <a:chExt cx="973384" cy="391827"/>
            </a:xfrm>
          </p:grpSpPr>
          <p:sp>
            <p:nvSpPr>
              <p:cNvPr id="3318" name="Google Shape;3318;p23"/>
              <p:cNvSpPr/>
              <p:nvPr/>
            </p:nvSpPr>
            <p:spPr>
              <a:xfrm>
                <a:off x="60436" y="23243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23"/>
              <p:cNvSpPr/>
              <p:nvPr/>
            </p:nvSpPr>
            <p:spPr>
              <a:xfrm>
                <a:off x="156320" y="2449880"/>
                <a:ext cx="248120" cy="172411"/>
              </a:xfrm>
              <a:custGeom>
                <a:avLst/>
                <a:gdLst/>
                <a:ahLst/>
                <a:cxnLst/>
                <a:rect l="l" t="t" r="r" b="b"/>
                <a:pathLst>
                  <a:path w="2222" h="1544" extrusionOk="0">
                    <a:moveTo>
                      <a:pt x="1142" y="134"/>
                    </a:moveTo>
                    <a:cubicBezTo>
                      <a:pt x="1285" y="63"/>
                      <a:pt x="1428" y="0"/>
                      <a:pt x="1588" y="0"/>
                    </a:cubicBezTo>
                    <a:cubicBezTo>
                      <a:pt x="1963" y="9"/>
                      <a:pt x="2222" y="473"/>
                      <a:pt x="2106" y="830"/>
                    </a:cubicBezTo>
                    <a:cubicBezTo>
                      <a:pt x="1990" y="1187"/>
                      <a:pt x="1624" y="1419"/>
                      <a:pt x="1249" y="1481"/>
                    </a:cubicBezTo>
                    <a:cubicBezTo>
                      <a:pt x="928" y="1526"/>
                      <a:pt x="134" y="1544"/>
                      <a:pt x="63" y="1124"/>
                    </a:cubicBezTo>
                    <a:cubicBezTo>
                      <a:pt x="0" y="723"/>
                      <a:pt x="874" y="268"/>
                      <a:pt x="1142" y="13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23"/>
              <p:cNvSpPr/>
              <p:nvPr/>
            </p:nvSpPr>
            <p:spPr>
              <a:xfrm>
                <a:off x="41025" y="2318050"/>
                <a:ext cx="973384" cy="228248"/>
              </a:xfrm>
              <a:custGeom>
                <a:avLst/>
                <a:gdLst/>
                <a:ahLst/>
                <a:cxnLst/>
                <a:rect l="l" t="t" r="r" b="b"/>
                <a:pathLst>
                  <a:path w="8717" h="2044" extrusionOk="0">
                    <a:moveTo>
                      <a:pt x="241" y="2043"/>
                    </a:moveTo>
                    <a:cubicBezTo>
                      <a:pt x="241" y="2043"/>
                      <a:pt x="99" y="553"/>
                      <a:pt x="4354" y="321"/>
                    </a:cubicBezTo>
                    <a:cubicBezTo>
                      <a:pt x="8600" y="98"/>
                      <a:pt x="8636" y="1775"/>
                      <a:pt x="8636" y="1775"/>
                    </a:cubicBezTo>
                    <a:cubicBezTo>
                      <a:pt x="8636" y="1775"/>
                      <a:pt x="8716" y="330"/>
                      <a:pt x="8484" y="161"/>
                    </a:cubicBezTo>
                    <a:cubicBezTo>
                      <a:pt x="8261" y="0"/>
                      <a:pt x="482" y="27"/>
                      <a:pt x="241" y="161"/>
                    </a:cubicBezTo>
                    <a:cubicBezTo>
                      <a:pt x="1" y="303"/>
                      <a:pt x="241" y="2043"/>
                      <a:pt x="241" y="204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21" name="Google Shape;3321;p23"/>
            <p:cNvGrpSpPr/>
            <p:nvPr/>
          </p:nvGrpSpPr>
          <p:grpSpPr>
            <a:xfrm>
              <a:off x="-652593" y="2788270"/>
              <a:ext cx="973384" cy="424552"/>
              <a:chOff x="-998318" y="2305383"/>
              <a:chExt cx="973384" cy="424552"/>
            </a:xfrm>
          </p:grpSpPr>
          <p:sp>
            <p:nvSpPr>
              <p:cNvPr id="3322" name="Google Shape;3322;p23"/>
              <p:cNvSpPr/>
              <p:nvPr/>
            </p:nvSpPr>
            <p:spPr>
              <a:xfrm>
                <a:off x="-982507" y="2324306"/>
                <a:ext cx="949466" cy="385571"/>
              </a:xfrm>
              <a:custGeom>
                <a:avLst/>
                <a:gdLst/>
                <a:ahLst/>
                <a:cxnLst/>
                <a:rect l="l" t="t" r="r" b="b"/>
                <a:pathLst>
                  <a:path w="8503" h="3453" extrusionOk="0">
                    <a:moveTo>
                      <a:pt x="223" y="54"/>
                    </a:moveTo>
                    <a:cubicBezTo>
                      <a:pt x="0" y="1089"/>
                      <a:pt x="0" y="2346"/>
                      <a:pt x="223" y="3372"/>
                    </a:cubicBezTo>
                    <a:lnTo>
                      <a:pt x="223" y="3372"/>
                    </a:lnTo>
                    <a:cubicBezTo>
                      <a:pt x="2909" y="3453"/>
                      <a:pt x="5594" y="3453"/>
                      <a:pt x="8279" y="3372"/>
                    </a:cubicBezTo>
                    <a:lnTo>
                      <a:pt x="8279" y="3372"/>
                    </a:lnTo>
                    <a:cubicBezTo>
                      <a:pt x="8502" y="2346"/>
                      <a:pt x="8502" y="1089"/>
                      <a:pt x="8279" y="54"/>
                    </a:cubicBezTo>
                    <a:lnTo>
                      <a:pt x="8279" y="54"/>
                    </a:lnTo>
                    <a:cubicBezTo>
                      <a:pt x="6941" y="18"/>
                      <a:pt x="5594" y="0"/>
                      <a:pt x="4256" y="0"/>
                    </a:cubicBezTo>
                    <a:lnTo>
                      <a:pt x="4256" y="0"/>
                    </a:lnTo>
                    <a:cubicBezTo>
                      <a:pt x="2909" y="0"/>
                      <a:pt x="1562" y="18"/>
                      <a:pt x="223"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23"/>
              <p:cNvSpPr/>
              <p:nvPr/>
            </p:nvSpPr>
            <p:spPr>
              <a:xfrm>
                <a:off x="-850806" y="2393041"/>
                <a:ext cx="479266" cy="336893"/>
              </a:xfrm>
              <a:custGeom>
                <a:avLst/>
                <a:gdLst/>
                <a:ahLst/>
                <a:cxnLst/>
                <a:rect l="l" t="t" r="r" b="b"/>
                <a:pathLst>
                  <a:path w="4292" h="3017" extrusionOk="0">
                    <a:moveTo>
                      <a:pt x="0" y="2258"/>
                    </a:moveTo>
                    <a:cubicBezTo>
                      <a:pt x="0" y="2508"/>
                      <a:pt x="36" y="2802"/>
                      <a:pt x="250" y="2936"/>
                    </a:cubicBezTo>
                    <a:cubicBezTo>
                      <a:pt x="375" y="3016"/>
                      <a:pt x="526" y="3016"/>
                      <a:pt x="669" y="3016"/>
                    </a:cubicBezTo>
                    <a:cubicBezTo>
                      <a:pt x="1695" y="2980"/>
                      <a:pt x="2712" y="2704"/>
                      <a:pt x="3622" y="2222"/>
                    </a:cubicBezTo>
                    <a:cubicBezTo>
                      <a:pt x="3783" y="2142"/>
                      <a:pt x="3943" y="2044"/>
                      <a:pt x="4050" y="1901"/>
                    </a:cubicBezTo>
                    <a:cubicBezTo>
                      <a:pt x="4291" y="1571"/>
                      <a:pt x="4175" y="1080"/>
                      <a:pt x="3890" y="795"/>
                    </a:cubicBezTo>
                    <a:cubicBezTo>
                      <a:pt x="3604" y="500"/>
                      <a:pt x="3194" y="375"/>
                      <a:pt x="2801" y="277"/>
                    </a:cubicBezTo>
                    <a:cubicBezTo>
                      <a:pt x="2382" y="188"/>
                      <a:pt x="1954" y="126"/>
                      <a:pt x="1526" y="99"/>
                    </a:cubicBezTo>
                    <a:cubicBezTo>
                      <a:pt x="62" y="1"/>
                      <a:pt x="0" y="1027"/>
                      <a:pt x="0" y="225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23"/>
              <p:cNvSpPr/>
              <p:nvPr/>
            </p:nvSpPr>
            <p:spPr>
              <a:xfrm>
                <a:off x="-998318" y="2305383"/>
                <a:ext cx="973384" cy="228243"/>
              </a:xfrm>
              <a:custGeom>
                <a:avLst/>
                <a:gdLst/>
                <a:ahLst/>
                <a:cxnLst/>
                <a:rect l="l" t="t" r="r" b="b"/>
                <a:pathLst>
                  <a:path w="8717" h="2044" extrusionOk="0">
                    <a:moveTo>
                      <a:pt x="242" y="2044"/>
                    </a:moveTo>
                    <a:cubicBezTo>
                      <a:pt x="242" y="2044"/>
                      <a:pt x="108" y="554"/>
                      <a:pt x="4354" y="331"/>
                    </a:cubicBezTo>
                    <a:cubicBezTo>
                      <a:pt x="8601" y="108"/>
                      <a:pt x="8636" y="1776"/>
                      <a:pt x="8636" y="1776"/>
                    </a:cubicBezTo>
                    <a:cubicBezTo>
                      <a:pt x="8636" y="1776"/>
                      <a:pt x="8717" y="331"/>
                      <a:pt x="8494" y="170"/>
                    </a:cubicBezTo>
                    <a:cubicBezTo>
                      <a:pt x="8271" y="1"/>
                      <a:pt x="491" y="28"/>
                      <a:pt x="242" y="170"/>
                    </a:cubicBezTo>
                    <a:cubicBezTo>
                      <a:pt x="1" y="304"/>
                      <a:pt x="242" y="2044"/>
                      <a:pt x="242" y="2044"/>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325" name="Google Shape;3325;p23"/>
          <p:cNvGrpSpPr/>
          <p:nvPr/>
        </p:nvGrpSpPr>
        <p:grpSpPr>
          <a:xfrm>
            <a:off x="7858852" y="1420488"/>
            <a:ext cx="2570294" cy="2302555"/>
            <a:chOff x="7858852" y="1420488"/>
            <a:chExt cx="2570294" cy="2302555"/>
          </a:xfrm>
        </p:grpSpPr>
        <p:grpSp>
          <p:nvGrpSpPr>
            <p:cNvPr id="3326" name="Google Shape;3326;p23"/>
            <p:cNvGrpSpPr/>
            <p:nvPr/>
          </p:nvGrpSpPr>
          <p:grpSpPr>
            <a:xfrm>
              <a:off x="7859653" y="2715218"/>
              <a:ext cx="2569492" cy="1007825"/>
              <a:chOff x="12920956" y="-166629"/>
              <a:chExt cx="2569492" cy="1007825"/>
            </a:xfrm>
          </p:grpSpPr>
          <p:sp>
            <p:nvSpPr>
              <p:cNvPr id="3327" name="Google Shape;3327;p23"/>
              <p:cNvSpPr/>
              <p:nvPr/>
            </p:nvSpPr>
            <p:spPr>
              <a:xfrm>
                <a:off x="13059554" y="-166629"/>
                <a:ext cx="2413275" cy="1007825"/>
              </a:xfrm>
              <a:custGeom>
                <a:avLst/>
                <a:gdLst/>
                <a:ahLst/>
                <a:cxnLst/>
                <a:rect l="l" t="t" r="r" b="b"/>
                <a:pathLst>
                  <a:path w="96531" h="40313" extrusionOk="0">
                    <a:moveTo>
                      <a:pt x="16945" y="35734"/>
                    </a:moveTo>
                    <a:cubicBezTo>
                      <a:pt x="22543" y="38933"/>
                      <a:pt x="38629" y="40014"/>
                      <a:pt x="51094" y="40249"/>
                    </a:cubicBezTo>
                    <a:cubicBezTo>
                      <a:pt x="63559" y="40484"/>
                      <a:pt x="84585" y="40202"/>
                      <a:pt x="91734" y="37145"/>
                    </a:cubicBezTo>
                    <a:cubicBezTo>
                      <a:pt x="98884" y="34088"/>
                      <a:pt x="96625" y="24727"/>
                      <a:pt x="93991" y="21905"/>
                    </a:cubicBezTo>
                    <a:cubicBezTo>
                      <a:pt x="91357" y="19083"/>
                      <a:pt x="81762" y="23317"/>
                      <a:pt x="75929" y="20212"/>
                    </a:cubicBezTo>
                    <a:cubicBezTo>
                      <a:pt x="70097" y="17108"/>
                      <a:pt x="71414" y="6383"/>
                      <a:pt x="58996" y="3278"/>
                    </a:cubicBezTo>
                    <a:cubicBezTo>
                      <a:pt x="46578" y="174"/>
                      <a:pt x="8337" y="-1378"/>
                      <a:pt x="1422" y="1585"/>
                    </a:cubicBezTo>
                    <a:cubicBezTo>
                      <a:pt x="-5492" y="4548"/>
                      <a:pt x="14922" y="15367"/>
                      <a:pt x="17509" y="21058"/>
                    </a:cubicBezTo>
                    <a:cubicBezTo>
                      <a:pt x="20096" y="26750"/>
                      <a:pt x="11348" y="32536"/>
                      <a:pt x="16945" y="35734"/>
                    </a:cubicBezTo>
                    <a:close/>
                  </a:path>
                </a:pathLst>
              </a:custGeom>
              <a:gradFill>
                <a:gsLst>
                  <a:gs pos="0">
                    <a:schemeClr val="accent6"/>
                  </a:gs>
                  <a:gs pos="100000">
                    <a:schemeClr val="accent5"/>
                  </a:gs>
                </a:gsLst>
                <a:lin ang="5400012" scaled="0"/>
              </a:gradFill>
              <a:ln>
                <a:noFill/>
              </a:ln>
            </p:spPr>
          </p:sp>
          <p:sp>
            <p:nvSpPr>
              <p:cNvPr id="3328" name="Google Shape;3328;p23"/>
              <p:cNvSpPr/>
              <p:nvPr/>
            </p:nvSpPr>
            <p:spPr>
              <a:xfrm>
                <a:off x="12920956" y="-85662"/>
                <a:ext cx="950471" cy="385571"/>
              </a:xfrm>
              <a:custGeom>
                <a:avLst/>
                <a:gdLst/>
                <a:ahLst/>
                <a:cxnLst/>
                <a:rect l="l" t="t" r="r" b="b"/>
                <a:pathLst>
                  <a:path w="8512" h="3453" extrusionOk="0">
                    <a:moveTo>
                      <a:pt x="223" y="54"/>
                    </a:moveTo>
                    <a:cubicBezTo>
                      <a:pt x="0" y="1089"/>
                      <a:pt x="0" y="2347"/>
                      <a:pt x="223" y="3373"/>
                    </a:cubicBezTo>
                    <a:lnTo>
                      <a:pt x="223" y="3373"/>
                    </a:lnTo>
                    <a:cubicBezTo>
                      <a:pt x="2918" y="3453"/>
                      <a:pt x="5594" y="3453"/>
                      <a:pt x="8288" y="3373"/>
                    </a:cubicBezTo>
                    <a:lnTo>
                      <a:pt x="8288" y="3373"/>
                    </a:lnTo>
                    <a:cubicBezTo>
                      <a:pt x="8511" y="2347"/>
                      <a:pt x="8511" y="1089"/>
                      <a:pt x="8288" y="54"/>
                    </a:cubicBezTo>
                    <a:lnTo>
                      <a:pt x="8288" y="54"/>
                    </a:lnTo>
                    <a:cubicBezTo>
                      <a:pt x="6941" y="18"/>
                      <a:pt x="5594" y="1"/>
                      <a:pt x="4256" y="1"/>
                    </a:cubicBezTo>
                    <a:lnTo>
                      <a:pt x="4256" y="1"/>
                    </a:lnTo>
                    <a:cubicBezTo>
                      <a:pt x="2909" y="1"/>
                      <a:pt x="1571" y="18"/>
                      <a:pt x="223"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23"/>
              <p:cNvSpPr/>
              <p:nvPr/>
            </p:nvSpPr>
            <p:spPr>
              <a:xfrm>
                <a:off x="13488768" y="384556"/>
                <a:ext cx="949466" cy="385571"/>
              </a:xfrm>
              <a:custGeom>
                <a:avLst/>
                <a:gdLst/>
                <a:ahLst/>
                <a:cxnLst/>
                <a:rect l="l" t="t" r="r" b="b"/>
                <a:pathLst>
                  <a:path w="8503" h="3453" extrusionOk="0">
                    <a:moveTo>
                      <a:pt x="223" y="54"/>
                    </a:moveTo>
                    <a:cubicBezTo>
                      <a:pt x="0" y="1089"/>
                      <a:pt x="0" y="2346"/>
                      <a:pt x="223" y="3372"/>
                    </a:cubicBezTo>
                    <a:lnTo>
                      <a:pt x="223" y="3372"/>
                    </a:lnTo>
                    <a:cubicBezTo>
                      <a:pt x="2909" y="3453"/>
                      <a:pt x="5594" y="3453"/>
                      <a:pt x="8279" y="3372"/>
                    </a:cubicBezTo>
                    <a:lnTo>
                      <a:pt x="8279" y="3372"/>
                    </a:lnTo>
                    <a:cubicBezTo>
                      <a:pt x="8502" y="2346"/>
                      <a:pt x="8502" y="1089"/>
                      <a:pt x="8279" y="54"/>
                    </a:cubicBezTo>
                    <a:lnTo>
                      <a:pt x="8279" y="54"/>
                    </a:lnTo>
                    <a:cubicBezTo>
                      <a:pt x="6941" y="18"/>
                      <a:pt x="5594" y="0"/>
                      <a:pt x="4256" y="0"/>
                    </a:cubicBezTo>
                    <a:lnTo>
                      <a:pt x="4256" y="0"/>
                    </a:lnTo>
                    <a:cubicBezTo>
                      <a:pt x="2909" y="0"/>
                      <a:pt x="1562" y="18"/>
                      <a:pt x="223"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23"/>
              <p:cNvSpPr/>
              <p:nvPr/>
            </p:nvSpPr>
            <p:spPr>
              <a:xfrm>
                <a:off x="13921131" y="-85662"/>
                <a:ext cx="950360" cy="385571"/>
              </a:xfrm>
              <a:custGeom>
                <a:avLst/>
                <a:gdLst/>
                <a:ahLst/>
                <a:cxnLst/>
                <a:rect l="l" t="t" r="r" b="b"/>
                <a:pathLst>
                  <a:path w="8511" h="3453" extrusionOk="0">
                    <a:moveTo>
                      <a:pt x="232" y="54"/>
                    </a:moveTo>
                    <a:cubicBezTo>
                      <a:pt x="0" y="1089"/>
                      <a:pt x="9" y="2347"/>
                      <a:pt x="232" y="3373"/>
                    </a:cubicBezTo>
                    <a:lnTo>
                      <a:pt x="232" y="3373"/>
                    </a:lnTo>
                    <a:cubicBezTo>
                      <a:pt x="2917" y="3453"/>
                      <a:pt x="5603" y="3453"/>
                      <a:pt x="8288" y="3373"/>
                    </a:cubicBezTo>
                    <a:lnTo>
                      <a:pt x="8288" y="3373"/>
                    </a:lnTo>
                    <a:cubicBezTo>
                      <a:pt x="8511" y="2347"/>
                      <a:pt x="8511" y="1089"/>
                      <a:pt x="8288" y="54"/>
                    </a:cubicBezTo>
                    <a:lnTo>
                      <a:pt x="8288" y="54"/>
                    </a:lnTo>
                    <a:cubicBezTo>
                      <a:pt x="6941" y="18"/>
                      <a:pt x="5603" y="1"/>
                      <a:pt x="4256" y="1"/>
                    </a:cubicBezTo>
                    <a:lnTo>
                      <a:pt x="4256" y="1"/>
                    </a:lnTo>
                    <a:cubicBezTo>
                      <a:pt x="2917" y="1"/>
                      <a:pt x="1570" y="18"/>
                      <a:pt x="232" y="54"/>
                    </a:cubicBezTo>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23"/>
              <p:cNvSpPr/>
              <p:nvPr/>
            </p:nvSpPr>
            <p:spPr>
              <a:xfrm>
                <a:off x="14531711" y="38455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23"/>
              <p:cNvSpPr/>
              <p:nvPr/>
            </p:nvSpPr>
            <p:spPr>
              <a:xfrm>
                <a:off x="12924113" y="-131398"/>
                <a:ext cx="427454" cy="207250"/>
              </a:xfrm>
              <a:custGeom>
                <a:avLst/>
                <a:gdLst/>
                <a:ahLst/>
                <a:cxnLst/>
                <a:rect l="l" t="t" r="r" b="b"/>
                <a:pathLst>
                  <a:path w="3828" h="1856" extrusionOk="0">
                    <a:moveTo>
                      <a:pt x="3827" y="446"/>
                    </a:moveTo>
                    <a:cubicBezTo>
                      <a:pt x="643" y="625"/>
                      <a:pt x="36" y="1856"/>
                      <a:pt x="36" y="1856"/>
                    </a:cubicBezTo>
                    <a:cubicBezTo>
                      <a:pt x="36" y="1856"/>
                      <a:pt x="0" y="919"/>
                      <a:pt x="196" y="464"/>
                    </a:cubicBezTo>
                    <a:cubicBezTo>
                      <a:pt x="402" y="0"/>
                      <a:pt x="3827" y="446"/>
                      <a:pt x="3827" y="446"/>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23"/>
              <p:cNvSpPr/>
              <p:nvPr/>
            </p:nvSpPr>
            <p:spPr>
              <a:xfrm>
                <a:off x="13614439" y="-53678"/>
                <a:ext cx="219310" cy="265986"/>
              </a:xfrm>
              <a:custGeom>
                <a:avLst/>
                <a:gdLst/>
                <a:ahLst/>
                <a:cxnLst/>
                <a:rect l="l" t="t" r="r" b="b"/>
                <a:pathLst>
                  <a:path w="1964" h="2382" extrusionOk="0">
                    <a:moveTo>
                      <a:pt x="946" y="268"/>
                    </a:moveTo>
                    <a:cubicBezTo>
                      <a:pt x="696" y="241"/>
                      <a:pt x="447" y="384"/>
                      <a:pt x="295" y="580"/>
                    </a:cubicBezTo>
                    <a:cubicBezTo>
                      <a:pt x="143" y="785"/>
                      <a:pt x="81" y="1035"/>
                      <a:pt x="45" y="1276"/>
                    </a:cubicBezTo>
                    <a:cubicBezTo>
                      <a:pt x="18" y="1481"/>
                      <a:pt x="0" y="1686"/>
                      <a:pt x="63" y="1882"/>
                    </a:cubicBezTo>
                    <a:cubicBezTo>
                      <a:pt x="116" y="2070"/>
                      <a:pt x="259" y="2248"/>
                      <a:pt x="447" y="2311"/>
                    </a:cubicBezTo>
                    <a:cubicBezTo>
                      <a:pt x="670" y="2382"/>
                      <a:pt x="919" y="2293"/>
                      <a:pt x="1116" y="2168"/>
                    </a:cubicBezTo>
                    <a:cubicBezTo>
                      <a:pt x="1517" y="1918"/>
                      <a:pt x="1847" y="1525"/>
                      <a:pt x="1910" y="1062"/>
                    </a:cubicBezTo>
                    <a:cubicBezTo>
                      <a:pt x="1963" y="598"/>
                      <a:pt x="1669" y="80"/>
                      <a:pt x="1214"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23"/>
              <p:cNvSpPr/>
              <p:nvPr/>
            </p:nvSpPr>
            <p:spPr>
              <a:xfrm>
                <a:off x="13528791" y="-1976"/>
                <a:ext cx="60857" cy="104742"/>
              </a:xfrm>
              <a:custGeom>
                <a:avLst/>
                <a:gdLst/>
                <a:ahLst/>
                <a:cxnLst/>
                <a:rect l="l" t="t" r="r" b="b"/>
                <a:pathLst>
                  <a:path w="545" h="938" extrusionOk="0">
                    <a:moveTo>
                      <a:pt x="188" y="938"/>
                    </a:moveTo>
                    <a:cubicBezTo>
                      <a:pt x="0" y="688"/>
                      <a:pt x="18" y="304"/>
                      <a:pt x="241" y="81"/>
                    </a:cubicBezTo>
                    <a:cubicBezTo>
                      <a:pt x="286" y="37"/>
                      <a:pt x="348" y="1"/>
                      <a:pt x="411" y="28"/>
                    </a:cubicBezTo>
                    <a:cubicBezTo>
                      <a:pt x="437" y="46"/>
                      <a:pt x="455" y="90"/>
                      <a:pt x="464" y="126"/>
                    </a:cubicBezTo>
                    <a:cubicBezTo>
                      <a:pt x="544" y="393"/>
                      <a:pt x="446" y="697"/>
                      <a:pt x="223" y="866"/>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23"/>
              <p:cNvSpPr/>
              <p:nvPr/>
            </p:nvSpPr>
            <p:spPr>
              <a:xfrm>
                <a:off x="14000456" y="-80212"/>
                <a:ext cx="479266" cy="336893"/>
              </a:xfrm>
              <a:custGeom>
                <a:avLst/>
                <a:gdLst/>
                <a:ahLst/>
                <a:cxnLst/>
                <a:rect l="l" t="t" r="r" b="b"/>
                <a:pathLst>
                  <a:path w="4292" h="3017" extrusionOk="0">
                    <a:moveTo>
                      <a:pt x="0" y="2258"/>
                    </a:moveTo>
                    <a:cubicBezTo>
                      <a:pt x="0" y="2508"/>
                      <a:pt x="36" y="2802"/>
                      <a:pt x="250" y="2936"/>
                    </a:cubicBezTo>
                    <a:cubicBezTo>
                      <a:pt x="375" y="3016"/>
                      <a:pt x="527" y="3016"/>
                      <a:pt x="678" y="3016"/>
                    </a:cubicBezTo>
                    <a:cubicBezTo>
                      <a:pt x="1704" y="2980"/>
                      <a:pt x="2721" y="2713"/>
                      <a:pt x="3622" y="2231"/>
                    </a:cubicBezTo>
                    <a:cubicBezTo>
                      <a:pt x="3783" y="2142"/>
                      <a:pt x="3943" y="2044"/>
                      <a:pt x="4050" y="1901"/>
                    </a:cubicBezTo>
                    <a:cubicBezTo>
                      <a:pt x="4291" y="1580"/>
                      <a:pt x="4175" y="1080"/>
                      <a:pt x="3890" y="795"/>
                    </a:cubicBezTo>
                    <a:cubicBezTo>
                      <a:pt x="3604" y="500"/>
                      <a:pt x="3203" y="375"/>
                      <a:pt x="2801" y="286"/>
                    </a:cubicBezTo>
                    <a:cubicBezTo>
                      <a:pt x="2382" y="188"/>
                      <a:pt x="1963" y="126"/>
                      <a:pt x="1526" y="99"/>
                    </a:cubicBezTo>
                    <a:cubicBezTo>
                      <a:pt x="72" y="1"/>
                      <a:pt x="0" y="1027"/>
                      <a:pt x="0" y="225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23"/>
              <p:cNvSpPr/>
              <p:nvPr/>
            </p:nvSpPr>
            <p:spPr>
              <a:xfrm>
                <a:off x="14495055" y="63350"/>
                <a:ext cx="247226" cy="172411"/>
              </a:xfrm>
              <a:custGeom>
                <a:avLst/>
                <a:gdLst/>
                <a:ahLst/>
                <a:cxnLst/>
                <a:rect l="l" t="t" r="r" b="b"/>
                <a:pathLst>
                  <a:path w="2214" h="1544" extrusionOk="0">
                    <a:moveTo>
                      <a:pt x="1143" y="134"/>
                    </a:moveTo>
                    <a:cubicBezTo>
                      <a:pt x="1277" y="62"/>
                      <a:pt x="1428" y="0"/>
                      <a:pt x="1589" y="0"/>
                    </a:cubicBezTo>
                    <a:cubicBezTo>
                      <a:pt x="1963" y="9"/>
                      <a:pt x="2213" y="473"/>
                      <a:pt x="2106" y="830"/>
                    </a:cubicBezTo>
                    <a:cubicBezTo>
                      <a:pt x="1990" y="1187"/>
                      <a:pt x="1616" y="1418"/>
                      <a:pt x="1250" y="1481"/>
                    </a:cubicBezTo>
                    <a:cubicBezTo>
                      <a:pt x="929" y="1526"/>
                      <a:pt x="126" y="1543"/>
                      <a:pt x="63" y="1124"/>
                    </a:cubicBezTo>
                    <a:cubicBezTo>
                      <a:pt x="1" y="723"/>
                      <a:pt x="866" y="268"/>
                      <a:pt x="1143" y="13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23"/>
              <p:cNvSpPr/>
              <p:nvPr/>
            </p:nvSpPr>
            <p:spPr>
              <a:xfrm>
                <a:off x="14627595" y="510130"/>
                <a:ext cx="248120" cy="172411"/>
              </a:xfrm>
              <a:custGeom>
                <a:avLst/>
                <a:gdLst/>
                <a:ahLst/>
                <a:cxnLst/>
                <a:rect l="l" t="t" r="r" b="b"/>
                <a:pathLst>
                  <a:path w="2222" h="1544" extrusionOk="0">
                    <a:moveTo>
                      <a:pt x="1142" y="134"/>
                    </a:moveTo>
                    <a:cubicBezTo>
                      <a:pt x="1285" y="63"/>
                      <a:pt x="1428" y="0"/>
                      <a:pt x="1588" y="0"/>
                    </a:cubicBezTo>
                    <a:cubicBezTo>
                      <a:pt x="1963" y="9"/>
                      <a:pt x="2222" y="473"/>
                      <a:pt x="2106" y="830"/>
                    </a:cubicBezTo>
                    <a:cubicBezTo>
                      <a:pt x="1990" y="1187"/>
                      <a:pt x="1624" y="1419"/>
                      <a:pt x="1249" y="1481"/>
                    </a:cubicBezTo>
                    <a:cubicBezTo>
                      <a:pt x="928" y="1526"/>
                      <a:pt x="134" y="1544"/>
                      <a:pt x="63" y="1124"/>
                    </a:cubicBezTo>
                    <a:cubicBezTo>
                      <a:pt x="0" y="723"/>
                      <a:pt x="874" y="268"/>
                      <a:pt x="1142" y="13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23"/>
              <p:cNvSpPr/>
              <p:nvPr/>
            </p:nvSpPr>
            <p:spPr>
              <a:xfrm>
                <a:off x="13848494" y="-76681"/>
                <a:ext cx="84865" cy="72917"/>
              </a:xfrm>
              <a:custGeom>
                <a:avLst/>
                <a:gdLst/>
                <a:ahLst/>
                <a:cxnLst/>
                <a:rect l="l" t="t" r="r" b="b"/>
                <a:pathLst>
                  <a:path w="760" h="653" extrusionOk="0">
                    <a:moveTo>
                      <a:pt x="509" y="63"/>
                    </a:moveTo>
                    <a:cubicBezTo>
                      <a:pt x="340" y="1"/>
                      <a:pt x="135" y="81"/>
                      <a:pt x="63" y="242"/>
                    </a:cubicBezTo>
                    <a:cubicBezTo>
                      <a:pt x="1" y="411"/>
                      <a:pt x="108" y="625"/>
                      <a:pt x="286" y="652"/>
                    </a:cubicBezTo>
                    <a:cubicBezTo>
                      <a:pt x="313" y="652"/>
                      <a:pt x="340" y="652"/>
                      <a:pt x="367" y="652"/>
                    </a:cubicBezTo>
                    <a:cubicBezTo>
                      <a:pt x="411" y="652"/>
                      <a:pt x="465" y="652"/>
                      <a:pt x="509" y="634"/>
                    </a:cubicBezTo>
                    <a:cubicBezTo>
                      <a:pt x="643" y="599"/>
                      <a:pt x="741" y="465"/>
                      <a:pt x="750" y="331"/>
                    </a:cubicBezTo>
                    <a:cubicBezTo>
                      <a:pt x="759" y="197"/>
                      <a:pt x="670" y="54"/>
                      <a:pt x="536" y="1"/>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23"/>
              <p:cNvSpPr/>
              <p:nvPr/>
            </p:nvSpPr>
            <p:spPr>
              <a:xfrm>
                <a:off x="14294827" y="314824"/>
                <a:ext cx="373631" cy="37966"/>
              </a:xfrm>
              <a:custGeom>
                <a:avLst/>
                <a:gdLst/>
                <a:ahLst/>
                <a:cxnLst/>
                <a:rect l="l" t="t" r="r" b="b"/>
                <a:pathLst>
                  <a:path w="3346" h="340" extrusionOk="0">
                    <a:moveTo>
                      <a:pt x="2240" y="36"/>
                    </a:moveTo>
                    <a:cubicBezTo>
                      <a:pt x="1517" y="1"/>
                      <a:pt x="580" y="45"/>
                      <a:pt x="295" y="126"/>
                    </a:cubicBezTo>
                    <a:cubicBezTo>
                      <a:pt x="1" y="215"/>
                      <a:pt x="491" y="322"/>
                      <a:pt x="1258" y="340"/>
                    </a:cubicBezTo>
                    <a:cubicBezTo>
                      <a:pt x="1374" y="340"/>
                      <a:pt x="1490" y="340"/>
                      <a:pt x="1606" y="340"/>
                    </a:cubicBezTo>
                    <a:cubicBezTo>
                      <a:pt x="1829" y="340"/>
                      <a:pt x="2052" y="340"/>
                      <a:pt x="2266" y="331"/>
                    </a:cubicBezTo>
                    <a:cubicBezTo>
                      <a:pt x="2846" y="313"/>
                      <a:pt x="3283" y="242"/>
                      <a:pt x="3310" y="170"/>
                    </a:cubicBezTo>
                    <a:cubicBezTo>
                      <a:pt x="3346" y="99"/>
                      <a:pt x="2953" y="28"/>
                      <a:pt x="2391" y="1"/>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23"/>
              <p:cNvSpPr/>
              <p:nvPr/>
            </p:nvSpPr>
            <p:spPr>
              <a:xfrm>
                <a:off x="13650285" y="232190"/>
                <a:ext cx="207362" cy="63872"/>
              </a:xfrm>
              <a:custGeom>
                <a:avLst/>
                <a:gdLst/>
                <a:ahLst/>
                <a:cxnLst/>
                <a:rect l="l" t="t" r="r" b="b"/>
                <a:pathLst>
                  <a:path w="1857" h="572" extrusionOk="0">
                    <a:moveTo>
                      <a:pt x="1" y="571"/>
                    </a:moveTo>
                    <a:lnTo>
                      <a:pt x="1000" y="384"/>
                    </a:lnTo>
                    <a:lnTo>
                      <a:pt x="1856" y="0"/>
                    </a:lnTo>
                    <a:cubicBezTo>
                      <a:pt x="1856" y="0"/>
                      <a:pt x="1847" y="348"/>
                      <a:pt x="1758" y="527"/>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23"/>
              <p:cNvSpPr/>
              <p:nvPr/>
            </p:nvSpPr>
            <p:spPr>
              <a:xfrm>
                <a:off x="14517064" y="378307"/>
                <a:ext cx="973384" cy="228243"/>
              </a:xfrm>
              <a:custGeom>
                <a:avLst/>
                <a:gdLst/>
                <a:ahLst/>
                <a:cxnLst/>
                <a:rect l="l" t="t" r="r" b="b"/>
                <a:pathLst>
                  <a:path w="8717" h="2044" extrusionOk="0">
                    <a:moveTo>
                      <a:pt x="241" y="2043"/>
                    </a:moveTo>
                    <a:cubicBezTo>
                      <a:pt x="241" y="2043"/>
                      <a:pt x="99" y="553"/>
                      <a:pt x="4354" y="321"/>
                    </a:cubicBezTo>
                    <a:cubicBezTo>
                      <a:pt x="8600" y="98"/>
                      <a:pt x="8636" y="1775"/>
                      <a:pt x="8636" y="1775"/>
                    </a:cubicBezTo>
                    <a:cubicBezTo>
                      <a:pt x="8636" y="1775"/>
                      <a:pt x="8716" y="330"/>
                      <a:pt x="8484" y="161"/>
                    </a:cubicBezTo>
                    <a:cubicBezTo>
                      <a:pt x="8261" y="0"/>
                      <a:pt x="482" y="27"/>
                      <a:pt x="241" y="161"/>
                    </a:cubicBezTo>
                    <a:cubicBezTo>
                      <a:pt x="1" y="303"/>
                      <a:pt x="241" y="2043"/>
                      <a:pt x="241" y="204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23"/>
              <p:cNvSpPr/>
              <p:nvPr/>
            </p:nvSpPr>
            <p:spPr>
              <a:xfrm>
                <a:off x="13620469" y="453291"/>
                <a:ext cx="479266" cy="336893"/>
              </a:xfrm>
              <a:custGeom>
                <a:avLst/>
                <a:gdLst/>
                <a:ahLst/>
                <a:cxnLst/>
                <a:rect l="l" t="t" r="r" b="b"/>
                <a:pathLst>
                  <a:path w="4292" h="3017" extrusionOk="0">
                    <a:moveTo>
                      <a:pt x="0" y="2258"/>
                    </a:moveTo>
                    <a:cubicBezTo>
                      <a:pt x="0" y="2508"/>
                      <a:pt x="36" y="2802"/>
                      <a:pt x="250" y="2936"/>
                    </a:cubicBezTo>
                    <a:cubicBezTo>
                      <a:pt x="375" y="3016"/>
                      <a:pt x="526" y="3016"/>
                      <a:pt x="669" y="3016"/>
                    </a:cubicBezTo>
                    <a:cubicBezTo>
                      <a:pt x="1695" y="2980"/>
                      <a:pt x="2712" y="2704"/>
                      <a:pt x="3622" y="2222"/>
                    </a:cubicBezTo>
                    <a:cubicBezTo>
                      <a:pt x="3783" y="2142"/>
                      <a:pt x="3943" y="2044"/>
                      <a:pt x="4050" y="1901"/>
                    </a:cubicBezTo>
                    <a:cubicBezTo>
                      <a:pt x="4291" y="1571"/>
                      <a:pt x="4175" y="1080"/>
                      <a:pt x="3890" y="795"/>
                    </a:cubicBezTo>
                    <a:cubicBezTo>
                      <a:pt x="3604" y="500"/>
                      <a:pt x="3194" y="375"/>
                      <a:pt x="2801" y="277"/>
                    </a:cubicBezTo>
                    <a:cubicBezTo>
                      <a:pt x="2382" y="188"/>
                      <a:pt x="1954" y="126"/>
                      <a:pt x="1526" y="99"/>
                    </a:cubicBezTo>
                    <a:cubicBezTo>
                      <a:pt x="62" y="1"/>
                      <a:pt x="0" y="1027"/>
                      <a:pt x="0" y="225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23"/>
              <p:cNvSpPr/>
              <p:nvPr/>
            </p:nvSpPr>
            <p:spPr>
              <a:xfrm>
                <a:off x="13472957" y="365633"/>
                <a:ext cx="973384" cy="228243"/>
              </a:xfrm>
              <a:custGeom>
                <a:avLst/>
                <a:gdLst/>
                <a:ahLst/>
                <a:cxnLst/>
                <a:rect l="l" t="t" r="r" b="b"/>
                <a:pathLst>
                  <a:path w="8717" h="2044" extrusionOk="0">
                    <a:moveTo>
                      <a:pt x="242" y="2044"/>
                    </a:moveTo>
                    <a:cubicBezTo>
                      <a:pt x="242" y="2044"/>
                      <a:pt x="108" y="554"/>
                      <a:pt x="4354" y="331"/>
                    </a:cubicBezTo>
                    <a:cubicBezTo>
                      <a:pt x="8601" y="108"/>
                      <a:pt x="8636" y="1776"/>
                      <a:pt x="8636" y="1776"/>
                    </a:cubicBezTo>
                    <a:cubicBezTo>
                      <a:pt x="8636" y="1776"/>
                      <a:pt x="8717" y="331"/>
                      <a:pt x="8494" y="170"/>
                    </a:cubicBezTo>
                    <a:cubicBezTo>
                      <a:pt x="8271" y="1"/>
                      <a:pt x="491" y="28"/>
                      <a:pt x="242" y="170"/>
                    </a:cubicBezTo>
                    <a:cubicBezTo>
                      <a:pt x="1" y="304"/>
                      <a:pt x="242" y="2044"/>
                      <a:pt x="242" y="2044"/>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44" name="Google Shape;3344;p23"/>
            <p:cNvGrpSpPr/>
            <p:nvPr/>
          </p:nvGrpSpPr>
          <p:grpSpPr>
            <a:xfrm>
              <a:off x="7858852" y="1420488"/>
              <a:ext cx="2022406" cy="1326008"/>
              <a:chOff x="8340452" y="1854088"/>
              <a:chExt cx="2022406" cy="1326008"/>
            </a:xfrm>
          </p:grpSpPr>
          <p:sp>
            <p:nvSpPr>
              <p:cNvPr id="3345" name="Google Shape;3345;p23"/>
              <p:cNvSpPr/>
              <p:nvPr/>
            </p:nvSpPr>
            <p:spPr>
              <a:xfrm>
                <a:off x="8735113" y="2211104"/>
                <a:ext cx="1203150" cy="627625"/>
              </a:xfrm>
              <a:custGeom>
                <a:avLst/>
                <a:gdLst/>
                <a:ahLst/>
                <a:cxnLst/>
                <a:rect l="l" t="t" r="r" b="b"/>
                <a:pathLst>
                  <a:path w="48126" h="25105" extrusionOk="0">
                    <a:moveTo>
                      <a:pt x="2449" y="805"/>
                    </a:moveTo>
                    <a:cubicBezTo>
                      <a:pt x="-1663" y="1551"/>
                      <a:pt x="1559" y="3933"/>
                      <a:pt x="4258" y="4806"/>
                    </a:cubicBezTo>
                    <a:cubicBezTo>
                      <a:pt x="6957" y="5679"/>
                      <a:pt x="16180" y="3869"/>
                      <a:pt x="18641" y="6044"/>
                    </a:cubicBezTo>
                    <a:cubicBezTo>
                      <a:pt x="21102" y="8219"/>
                      <a:pt x="19975" y="15823"/>
                      <a:pt x="19022" y="17855"/>
                    </a:cubicBezTo>
                    <a:cubicBezTo>
                      <a:pt x="18070" y="19887"/>
                      <a:pt x="15911" y="18046"/>
                      <a:pt x="12926" y="18236"/>
                    </a:cubicBezTo>
                    <a:cubicBezTo>
                      <a:pt x="9942" y="18427"/>
                      <a:pt x="2560" y="18046"/>
                      <a:pt x="1115" y="18998"/>
                    </a:cubicBezTo>
                    <a:cubicBezTo>
                      <a:pt x="-330" y="19951"/>
                      <a:pt x="-1282" y="22935"/>
                      <a:pt x="4258" y="23951"/>
                    </a:cubicBezTo>
                    <a:cubicBezTo>
                      <a:pt x="9798" y="24967"/>
                      <a:pt x="27642" y="25062"/>
                      <a:pt x="34357" y="25094"/>
                    </a:cubicBezTo>
                    <a:cubicBezTo>
                      <a:pt x="41072" y="25126"/>
                      <a:pt x="43041" y="25158"/>
                      <a:pt x="44549" y="24142"/>
                    </a:cubicBezTo>
                    <a:cubicBezTo>
                      <a:pt x="46057" y="23126"/>
                      <a:pt x="45375" y="20236"/>
                      <a:pt x="43406" y="18998"/>
                    </a:cubicBezTo>
                    <a:cubicBezTo>
                      <a:pt x="41438" y="17760"/>
                      <a:pt x="35024" y="18808"/>
                      <a:pt x="32738" y="16712"/>
                    </a:cubicBezTo>
                    <a:cubicBezTo>
                      <a:pt x="30452" y="14617"/>
                      <a:pt x="27277" y="8457"/>
                      <a:pt x="29690" y="6425"/>
                    </a:cubicBezTo>
                    <a:cubicBezTo>
                      <a:pt x="32103" y="4393"/>
                      <a:pt x="44851" y="5536"/>
                      <a:pt x="47216" y="4520"/>
                    </a:cubicBezTo>
                    <a:cubicBezTo>
                      <a:pt x="49581" y="3504"/>
                      <a:pt x="46930" y="1028"/>
                      <a:pt x="43882" y="329"/>
                    </a:cubicBezTo>
                    <a:cubicBezTo>
                      <a:pt x="40834" y="-369"/>
                      <a:pt x="35834" y="250"/>
                      <a:pt x="28928" y="329"/>
                    </a:cubicBezTo>
                    <a:cubicBezTo>
                      <a:pt x="22023" y="408"/>
                      <a:pt x="6561" y="59"/>
                      <a:pt x="2449" y="805"/>
                    </a:cubicBezTo>
                    <a:close/>
                  </a:path>
                </a:pathLst>
              </a:custGeom>
              <a:gradFill>
                <a:gsLst>
                  <a:gs pos="0">
                    <a:schemeClr val="accent6"/>
                  </a:gs>
                  <a:gs pos="100000">
                    <a:schemeClr val="accent5"/>
                  </a:gs>
                </a:gsLst>
                <a:lin ang="5400012" scaled="0"/>
              </a:gradFill>
              <a:ln>
                <a:noFill/>
              </a:ln>
            </p:spPr>
          </p:sp>
          <p:sp>
            <p:nvSpPr>
              <p:cNvPr id="3346" name="Google Shape;3346;p23"/>
              <p:cNvSpPr/>
              <p:nvPr/>
            </p:nvSpPr>
            <p:spPr>
              <a:xfrm>
                <a:off x="8773819" y="2794525"/>
                <a:ext cx="950471" cy="385571"/>
              </a:xfrm>
              <a:custGeom>
                <a:avLst/>
                <a:gdLst/>
                <a:ahLst/>
                <a:cxnLst/>
                <a:rect l="l" t="t" r="r" b="b"/>
                <a:pathLst>
                  <a:path w="8512" h="3453" extrusionOk="0">
                    <a:moveTo>
                      <a:pt x="224" y="63"/>
                    </a:moveTo>
                    <a:cubicBezTo>
                      <a:pt x="1" y="1098"/>
                      <a:pt x="1" y="2347"/>
                      <a:pt x="224" y="3381"/>
                    </a:cubicBezTo>
                    <a:lnTo>
                      <a:pt x="224" y="3381"/>
                    </a:lnTo>
                    <a:cubicBezTo>
                      <a:pt x="2909" y="3453"/>
                      <a:pt x="5594" y="3453"/>
                      <a:pt x="8279" y="3381"/>
                    </a:cubicBezTo>
                    <a:lnTo>
                      <a:pt x="8279" y="3381"/>
                    </a:lnTo>
                    <a:cubicBezTo>
                      <a:pt x="8511" y="2347"/>
                      <a:pt x="8511" y="1098"/>
                      <a:pt x="8279" y="63"/>
                    </a:cubicBezTo>
                    <a:lnTo>
                      <a:pt x="8279" y="63"/>
                    </a:lnTo>
                    <a:cubicBezTo>
                      <a:pt x="6941" y="18"/>
                      <a:pt x="5594" y="0"/>
                      <a:pt x="4256" y="0"/>
                    </a:cubicBezTo>
                    <a:lnTo>
                      <a:pt x="4256" y="0"/>
                    </a:lnTo>
                    <a:cubicBezTo>
                      <a:pt x="2909" y="0"/>
                      <a:pt x="1571" y="18"/>
                      <a:pt x="224" y="63"/>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23"/>
              <p:cNvSpPr/>
              <p:nvPr/>
            </p:nvSpPr>
            <p:spPr>
              <a:xfrm>
                <a:off x="9350565" y="23243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594" y="0"/>
                      <a:pt x="4256" y="0"/>
                    </a:cubicBezTo>
                    <a:lnTo>
                      <a:pt x="4256" y="0"/>
                    </a:lnTo>
                    <a:cubicBezTo>
                      <a:pt x="2909"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23"/>
              <p:cNvSpPr/>
              <p:nvPr/>
            </p:nvSpPr>
            <p:spPr>
              <a:xfrm>
                <a:off x="8773820" y="1854088"/>
                <a:ext cx="950471" cy="385571"/>
              </a:xfrm>
              <a:custGeom>
                <a:avLst/>
                <a:gdLst/>
                <a:ahLst/>
                <a:cxnLst/>
                <a:rect l="l" t="t" r="r" b="b"/>
                <a:pathLst>
                  <a:path w="8512" h="3453" extrusionOk="0">
                    <a:moveTo>
                      <a:pt x="223" y="54"/>
                    </a:moveTo>
                    <a:cubicBezTo>
                      <a:pt x="0" y="1089"/>
                      <a:pt x="0" y="2347"/>
                      <a:pt x="223" y="3373"/>
                    </a:cubicBezTo>
                    <a:lnTo>
                      <a:pt x="223" y="3373"/>
                    </a:lnTo>
                    <a:cubicBezTo>
                      <a:pt x="2918"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09" y="1"/>
                      <a:pt x="1570" y="18"/>
                      <a:pt x="223"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23"/>
              <p:cNvSpPr/>
              <p:nvPr/>
            </p:nvSpPr>
            <p:spPr>
              <a:xfrm>
                <a:off x="8340452" y="23243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603"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23"/>
              <p:cNvSpPr/>
              <p:nvPr/>
            </p:nvSpPr>
            <p:spPr>
              <a:xfrm>
                <a:off x="9362564" y="2266523"/>
                <a:ext cx="925591" cy="155549"/>
              </a:xfrm>
              <a:custGeom>
                <a:avLst/>
                <a:gdLst/>
                <a:ahLst/>
                <a:cxnLst/>
                <a:rect l="l" t="t" r="r" b="b"/>
                <a:pathLst>
                  <a:path w="8289" h="1393" extrusionOk="0">
                    <a:moveTo>
                      <a:pt x="1" y="1393"/>
                    </a:moveTo>
                    <a:cubicBezTo>
                      <a:pt x="358" y="349"/>
                      <a:pt x="3783" y="777"/>
                      <a:pt x="5603" y="759"/>
                    </a:cubicBezTo>
                    <a:cubicBezTo>
                      <a:pt x="7423" y="741"/>
                      <a:pt x="8288" y="1143"/>
                      <a:pt x="8288" y="1143"/>
                    </a:cubicBezTo>
                    <a:lnTo>
                      <a:pt x="8190" y="572"/>
                    </a:lnTo>
                    <a:cubicBezTo>
                      <a:pt x="8190" y="572"/>
                      <a:pt x="4015" y="1"/>
                      <a:pt x="135" y="572"/>
                    </a:cubicBezTo>
                    <a:cubicBezTo>
                      <a:pt x="135" y="572"/>
                      <a:pt x="27" y="1098"/>
                      <a:pt x="1" y="139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23"/>
              <p:cNvSpPr/>
              <p:nvPr/>
            </p:nvSpPr>
            <p:spPr>
              <a:xfrm>
                <a:off x="8827732" y="2833410"/>
                <a:ext cx="108650" cy="122608"/>
              </a:xfrm>
              <a:custGeom>
                <a:avLst/>
                <a:gdLst/>
                <a:ahLst/>
                <a:cxnLst/>
                <a:rect l="l" t="t" r="r" b="b"/>
                <a:pathLst>
                  <a:path w="973" h="1098" extrusionOk="0">
                    <a:moveTo>
                      <a:pt x="54" y="1008"/>
                    </a:moveTo>
                    <a:cubicBezTo>
                      <a:pt x="0" y="652"/>
                      <a:pt x="188" y="259"/>
                      <a:pt x="509" y="90"/>
                    </a:cubicBezTo>
                    <a:cubicBezTo>
                      <a:pt x="598" y="36"/>
                      <a:pt x="696" y="0"/>
                      <a:pt x="786" y="36"/>
                    </a:cubicBezTo>
                    <a:cubicBezTo>
                      <a:pt x="964" y="98"/>
                      <a:pt x="973" y="348"/>
                      <a:pt x="901" y="518"/>
                    </a:cubicBezTo>
                    <a:cubicBezTo>
                      <a:pt x="786" y="794"/>
                      <a:pt x="554" y="1008"/>
                      <a:pt x="268" y="109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23"/>
              <p:cNvSpPr/>
              <p:nvPr/>
            </p:nvSpPr>
            <p:spPr>
              <a:xfrm>
                <a:off x="8950177" y="2503704"/>
                <a:ext cx="108650" cy="122608"/>
              </a:xfrm>
              <a:custGeom>
                <a:avLst/>
                <a:gdLst/>
                <a:ahLst/>
                <a:cxnLst/>
                <a:rect l="l" t="t" r="r" b="b"/>
                <a:pathLst>
                  <a:path w="973" h="1098" extrusionOk="0">
                    <a:moveTo>
                      <a:pt x="54" y="1008"/>
                    </a:moveTo>
                    <a:cubicBezTo>
                      <a:pt x="0" y="651"/>
                      <a:pt x="188" y="259"/>
                      <a:pt x="509" y="89"/>
                    </a:cubicBezTo>
                    <a:cubicBezTo>
                      <a:pt x="598" y="36"/>
                      <a:pt x="696" y="0"/>
                      <a:pt x="785" y="36"/>
                    </a:cubicBezTo>
                    <a:cubicBezTo>
                      <a:pt x="964" y="98"/>
                      <a:pt x="973" y="348"/>
                      <a:pt x="901" y="517"/>
                    </a:cubicBezTo>
                    <a:cubicBezTo>
                      <a:pt x="794" y="794"/>
                      <a:pt x="553" y="1008"/>
                      <a:pt x="268" y="1097"/>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23"/>
              <p:cNvSpPr/>
              <p:nvPr/>
            </p:nvSpPr>
            <p:spPr>
              <a:xfrm>
                <a:off x="9284844" y="2387123"/>
                <a:ext cx="1078014" cy="274026"/>
              </a:xfrm>
              <a:custGeom>
                <a:avLst/>
                <a:gdLst/>
                <a:ahLst/>
                <a:cxnLst/>
                <a:rect l="l" t="t" r="r" b="b"/>
                <a:pathLst>
                  <a:path w="9654" h="2454" extrusionOk="0">
                    <a:moveTo>
                      <a:pt x="3427" y="2418"/>
                    </a:moveTo>
                    <a:cubicBezTo>
                      <a:pt x="4417" y="2454"/>
                      <a:pt x="5452" y="2418"/>
                      <a:pt x="6299" y="2204"/>
                    </a:cubicBezTo>
                    <a:cubicBezTo>
                      <a:pt x="9653" y="1392"/>
                      <a:pt x="6005" y="0"/>
                      <a:pt x="3302" y="223"/>
                    </a:cubicBezTo>
                    <a:cubicBezTo>
                      <a:pt x="260" y="473"/>
                      <a:pt x="1" y="2311"/>
                      <a:pt x="3427"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23"/>
              <p:cNvSpPr/>
              <p:nvPr/>
            </p:nvSpPr>
            <p:spPr>
              <a:xfrm>
                <a:off x="9506110" y="2833410"/>
                <a:ext cx="198317" cy="268108"/>
              </a:xfrm>
              <a:custGeom>
                <a:avLst/>
                <a:gdLst/>
                <a:ahLst/>
                <a:cxnLst/>
                <a:rect l="l" t="t" r="r" b="b"/>
                <a:pathLst>
                  <a:path w="1776" h="2401" extrusionOk="0">
                    <a:moveTo>
                      <a:pt x="188" y="1900"/>
                    </a:moveTo>
                    <a:cubicBezTo>
                      <a:pt x="268" y="2141"/>
                      <a:pt x="474" y="2355"/>
                      <a:pt x="714" y="2373"/>
                    </a:cubicBezTo>
                    <a:cubicBezTo>
                      <a:pt x="1071" y="2400"/>
                      <a:pt x="1339" y="2034"/>
                      <a:pt x="1464" y="1704"/>
                    </a:cubicBezTo>
                    <a:cubicBezTo>
                      <a:pt x="1687" y="1142"/>
                      <a:pt x="1776" y="54"/>
                      <a:pt x="902" y="27"/>
                    </a:cubicBezTo>
                    <a:cubicBezTo>
                      <a:pt x="81" y="0"/>
                      <a:pt x="1" y="1347"/>
                      <a:pt x="188" y="190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23"/>
              <p:cNvSpPr/>
              <p:nvPr/>
            </p:nvSpPr>
            <p:spPr>
              <a:xfrm>
                <a:off x="8801825" y="2832405"/>
                <a:ext cx="425444" cy="289994"/>
              </a:xfrm>
              <a:custGeom>
                <a:avLst/>
                <a:gdLst/>
                <a:ahLst/>
                <a:cxnLst/>
                <a:rect l="l" t="t" r="r" b="b"/>
                <a:pathLst>
                  <a:path w="3810" h="2597" extrusionOk="0">
                    <a:moveTo>
                      <a:pt x="2605" y="72"/>
                    </a:moveTo>
                    <a:cubicBezTo>
                      <a:pt x="2953" y="0"/>
                      <a:pt x="3364" y="9"/>
                      <a:pt x="3596" y="268"/>
                    </a:cubicBezTo>
                    <a:cubicBezTo>
                      <a:pt x="3765" y="438"/>
                      <a:pt x="3810" y="696"/>
                      <a:pt x="3783" y="937"/>
                    </a:cubicBezTo>
                    <a:cubicBezTo>
                      <a:pt x="3658" y="2025"/>
                      <a:pt x="2222" y="2596"/>
                      <a:pt x="1312" y="2061"/>
                    </a:cubicBezTo>
                    <a:cubicBezTo>
                      <a:pt x="1" y="1276"/>
                      <a:pt x="1811" y="250"/>
                      <a:pt x="2605" y="72"/>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23"/>
              <p:cNvSpPr/>
              <p:nvPr/>
            </p:nvSpPr>
            <p:spPr>
              <a:xfrm>
                <a:off x="9549830" y="2030458"/>
                <a:ext cx="116690" cy="149519"/>
              </a:xfrm>
              <a:custGeom>
                <a:avLst/>
                <a:gdLst/>
                <a:ahLst/>
                <a:cxnLst/>
                <a:rect l="l" t="t" r="r" b="b"/>
                <a:pathLst>
                  <a:path w="1045" h="1339" extrusionOk="0">
                    <a:moveTo>
                      <a:pt x="242" y="331"/>
                    </a:moveTo>
                    <a:cubicBezTo>
                      <a:pt x="153" y="473"/>
                      <a:pt x="63" y="616"/>
                      <a:pt x="37" y="777"/>
                    </a:cubicBezTo>
                    <a:cubicBezTo>
                      <a:pt x="1" y="946"/>
                      <a:pt x="45" y="1134"/>
                      <a:pt x="170" y="1232"/>
                    </a:cubicBezTo>
                    <a:cubicBezTo>
                      <a:pt x="313" y="1339"/>
                      <a:pt x="509" y="1321"/>
                      <a:pt x="652" y="1223"/>
                    </a:cubicBezTo>
                    <a:cubicBezTo>
                      <a:pt x="795" y="1134"/>
                      <a:pt x="893" y="973"/>
                      <a:pt x="946" y="812"/>
                    </a:cubicBezTo>
                    <a:cubicBezTo>
                      <a:pt x="1045" y="518"/>
                      <a:pt x="1000" y="134"/>
                      <a:pt x="723"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23"/>
              <p:cNvSpPr/>
              <p:nvPr/>
            </p:nvSpPr>
            <p:spPr>
              <a:xfrm>
                <a:off x="8805680" y="1924821"/>
                <a:ext cx="371733" cy="206357"/>
              </a:xfrm>
              <a:custGeom>
                <a:avLst/>
                <a:gdLst/>
                <a:ahLst/>
                <a:cxnLst/>
                <a:rect l="l" t="t" r="r" b="b"/>
                <a:pathLst>
                  <a:path w="3329" h="1848" extrusionOk="0">
                    <a:moveTo>
                      <a:pt x="1856" y="19"/>
                    </a:moveTo>
                    <a:cubicBezTo>
                      <a:pt x="1981" y="1"/>
                      <a:pt x="2115" y="10"/>
                      <a:pt x="2249" y="28"/>
                    </a:cubicBezTo>
                    <a:cubicBezTo>
                      <a:pt x="2517" y="81"/>
                      <a:pt x="2757" y="224"/>
                      <a:pt x="2864" y="474"/>
                    </a:cubicBezTo>
                    <a:cubicBezTo>
                      <a:pt x="3328" y="1517"/>
                      <a:pt x="1758" y="1848"/>
                      <a:pt x="1089" y="1535"/>
                    </a:cubicBezTo>
                    <a:cubicBezTo>
                      <a:pt x="1" y="1018"/>
                      <a:pt x="1054" y="108"/>
                      <a:pt x="1856" y="19"/>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358" name="Google Shape;3358;p23"/>
          <p:cNvSpPr/>
          <p:nvPr/>
        </p:nvSpPr>
        <p:spPr>
          <a:xfrm>
            <a:off x="6442650" y="75975"/>
            <a:ext cx="3976500" cy="3976500"/>
          </a:xfrm>
          <a:prstGeom prst="ellipse">
            <a:avLst/>
          </a:prstGeom>
          <a:gradFill>
            <a:gsLst>
              <a:gs pos="0">
                <a:srgbClr val="FED002">
                  <a:alpha val="39215"/>
                </a:srgbClr>
              </a:gs>
              <a:gs pos="68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23"/>
          <p:cNvSpPr/>
          <p:nvPr/>
        </p:nvSpPr>
        <p:spPr>
          <a:xfrm>
            <a:off x="-1661725" y="364950"/>
            <a:ext cx="3976500" cy="3976500"/>
          </a:xfrm>
          <a:prstGeom prst="ellipse">
            <a:avLst/>
          </a:prstGeom>
          <a:gradFill>
            <a:gsLst>
              <a:gs pos="0">
                <a:srgbClr val="FED002">
                  <a:alpha val="39215"/>
                </a:srgbClr>
              </a:gs>
              <a:gs pos="68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3360"/>
        <p:cNvGrpSpPr/>
        <p:nvPr/>
      </p:nvGrpSpPr>
      <p:grpSpPr>
        <a:xfrm>
          <a:off x="0" y="0"/>
          <a:ext cx="0" cy="0"/>
          <a:chOff x="0" y="0"/>
          <a:chExt cx="0" cy="0"/>
        </a:xfrm>
      </p:grpSpPr>
      <p:grpSp>
        <p:nvGrpSpPr>
          <p:cNvPr id="3361" name="Google Shape;3361;p24"/>
          <p:cNvGrpSpPr/>
          <p:nvPr/>
        </p:nvGrpSpPr>
        <p:grpSpPr>
          <a:xfrm>
            <a:off x="-1637659" y="767406"/>
            <a:ext cx="2200593" cy="2086850"/>
            <a:chOff x="-1228534" y="1286806"/>
            <a:chExt cx="2200593" cy="2086850"/>
          </a:xfrm>
        </p:grpSpPr>
        <p:sp>
          <p:nvSpPr>
            <p:cNvPr id="3362" name="Google Shape;3362;p24"/>
            <p:cNvSpPr/>
            <p:nvPr/>
          </p:nvSpPr>
          <p:spPr>
            <a:xfrm>
              <a:off x="-1228534" y="1286806"/>
              <a:ext cx="2184400" cy="2086850"/>
            </a:xfrm>
            <a:custGeom>
              <a:avLst/>
              <a:gdLst/>
              <a:ahLst/>
              <a:cxnLst/>
              <a:rect l="l" t="t" r="r" b="b"/>
              <a:pathLst>
                <a:path w="87376" h="83474" extrusionOk="0">
                  <a:moveTo>
                    <a:pt x="38664" y="3011"/>
                  </a:moveTo>
                  <a:cubicBezTo>
                    <a:pt x="50570" y="1773"/>
                    <a:pt x="72890" y="-1211"/>
                    <a:pt x="80383" y="535"/>
                  </a:cubicBezTo>
                  <a:cubicBezTo>
                    <a:pt x="87876" y="2281"/>
                    <a:pt x="83051" y="9933"/>
                    <a:pt x="83622" y="13489"/>
                  </a:cubicBezTo>
                  <a:cubicBezTo>
                    <a:pt x="84194" y="17045"/>
                    <a:pt x="88003" y="20188"/>
                    <a:pt x="83812" y="21871"/>
                  </a:cubicBezTo>
                  <a:cubicBezTo>
                    <a:pt x="79621" y="23554"/>
                    <a:pt x="63969" y="21775"/>
                    <a:pt x="58476" y="23585"/>
                  </a:cubicBezTo>
                  <a:cubicBezTo>
                    <a:pt x="52983" y="25395"/>
                    <a:pt x="51269" y="30380"/>
                    <a:pt x="50856" y="32729"/>
                  </a:cubicBezTo>
                  <a:cubicBezTo>
                    <a:pt x="50443" y="35079"/>
                    <a:pt x="50189" y="36698"/>
                    <a:pt x="55999" y="37682"/>
                  </a:cubicBezTo>
                  <a:cubicBezTo>
                    <a:pt x="61809" y="38666"/>
                    <a:pt x="81113" y="36508"/>
                    <a:pt x="85717" y="38635"/>
                  </a:cubicBezTo>
                  <a:cubicBezTo>
                    <a:pt x="90321" y="40762"/>
                    <a:pt x="83908" y="46890"/>
                    <a:pt x="83622" y="50446"/>
                  </a:cubicBezTo>
                  <a:cubicBezTo>
                    <a:pt x="83336" y="54002"/>
                    <a:pt x="89210" y="57971"/>
                    <a:pt x="84003" y="59971"/>
                  </a:cubicBezTo>
                  <a:cubicBezTo>
                    <a:pt x="78796" y="61971"/>
                    <a:pt x="56317" y="59463"/>
                    <a:pt x="52380" y="62447"/>
                  </a:cubicBezTo>
                  <a:cubicBezTo>
                    <a:pt x="48443" y="65432"/>
                    <a:pt x="61365" y="74513"/>
                    <a:pt x="60381" y="77878"/>
                  </a:cubicBezTo>
                  <a:cubicBezTo>
                    <a:pt x="59397" y="81244"/>
                    <a:pt x="51999" y="82291"/>
                    <a:pt x="46474" y="82640"/>
                  </a:cubicBezTo>
                  <a:cubicBezTo>
                    <a:pt x="40950" y="82989"/>
                    <a:pt x="34822" y="85402"/>
                    <a:pt x="27234" y="79973"/>
                  </a:cubicBezTo>
                  <a:cubicBezTo>
                    <a:pt x="19646" y="74544"/>
                    <a:pt x="3993" y="62067"/>
                    <a:pt x="945" y="50065"/>
                  </a:cubicBezTo>
                  <a:cubicBezTo>
                    <a:pt x="-2103" y="38064"/>
                    <a:pt x="2660" y="15806"/>
                    <a:pt x="8946" y="7964"/>
                  </a:cubicBezTo>
                  <a:cubicBezTo>
                    <a:pt x="15233" y="122"/>
                    <a:pt x="26758" y="4249"/>
                    <a:pt x="38664" y="3011"/>
                  </a:cubicBezTo>
                  <a:close/>
                </a:path>
              </a:pathLst>
            </a:custGeom>
            <a:gradFill>
              <a:gsLst>
                <a:gs pos="0">
                  <a:schemeClr val="accent6"/>
                </a:gs>
                <a:gs pos="100000">
                  <a:schemeClr val="accent5"/>
                </a:gs>
              </a:gsLst>
              <a:lin ang="5400012" scaled="0"/>
            </a:gradFill>
            <a:ln>
              <a:noFill/>
            </a:ln>
          </p:spPr>
        </p:sp>
        <p:grpSp>
          <p:nvGrpSpPr>
            <p:cNvPr id="3363" name="Google Shape;3363;p24"/>
            <p:cNvGrpSpPr/>
            <p:nvPr/>
          </p:nvGrpSpPr>
          <p:grpSpPr>
            <a:xfrm>
              <a:off x="-592494" y="1854088"/>
              <a:ext cx="950360" cy="385571"/>
              <a:chOff x="-550144" y="1854088"/>
              <a:chExt cx="950360" cy="385571"/>
            </a:xfrm>
          </p:grpSpPr>
          <p:sp>
            <p:nvSpPr>
              <p:cNvPr id="3364" name="Google Shape;3364;p24"/>
              <p:cNvSpPr/>
              <p:nvPr/>
            </p:nvSpPr>
            <p:spPr>
              <a:xfrm>
                <a:off x="-550144" y="1854088"/>
                <a:ext cx="950360" cy="385571"/>
              </a:xfrm>
              <a:custGeom>
                <a:avLst/>
                <a:gdLst/>
                <a:ahLst/>
                <a:cxnLst/>
                <a:rect l="l" t="t" r="r" b="b"/>
                <a:pathLst>
                  <a:path w="8511" h="3453" extrusionOk="0">
                    <a:moveTo>
                      <a:pt x="232" y="54"/>
                    </a:moveTo>
                    <a:cubicBezTo>
                      <a:pt x="0" y="1089"/>
                      <a:pt x="9" y="2347"/>
                      <a:pt x="232" y="3373"/>
                    </a:cubicBezTo>
                    <a:lnTo>
                      <a:pt x="232" y="3373"/>
                    </a:lnTo>
                    <a:cubicBezTo>
                      <a:pt x="2917" y="3453"/>
                      <a:pt x="5603" y="3453"/>
                      <a:pt x="8288" y="3373"/>
                    </a:cubicBezTo>
                    <a:lnTo>
                      <a:pt x="8288" y="3373"/>
                    </a:lnTo>
                    <a:cubicBezTo>
                      <a:pt x="8511" y="2347"/>
                      <a:pt x="8511" y="1089"/>
                      <a:pt x="8288" y="54"/>
                    </a:cubicBezTo>
                    <a:lnTo>
                      <a:pt x="8288" y="54"/>
                    </a:lnTo>
                    <a:cubicBezTo>
                      <a:pt x="6941" y="18"/>
                      <a:pt x="5603" y="1"/>
                      <a:pt x="4256" y="1"/>
                    </a:cubicBezTo>
                    <a:lnTo>
                      <a:pt x="4256" y="1"/>
                    </a:lnTo>
                    <a:cubicBezTo>
                      <a:pt x="2917" y="1"/>
                      <a:pt x="1570" y="18"/>
                      <a:pt x="232" y="54"/>
                    </a:cubicBezTo>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24"/>
              <p:cNvSpPr/>
              <p:nvPr/>
            </p:nvSpPr>
            <p:spPr>
              <a:xfrm>
                <a:off x="-470819" y="1859538"/>
                <a:ext cx="479266" cy="336893"/>
              </a:xfrm>
              <a:custGeom>
                <a:avLst/>
                <a:gdLst/>
                <a:ahLst/>
                <a:cxnLst/>
                <a:rect l="l" t="t" r="r" b="b"/>
                <a:pathLst>
                  <a:path w="4292" h="3017" extrusionOk="0">
                    <a:moveTo>
                      <a:pt x="0" y="2258"/>
                    </a:moveTo>
                    <a:cubicBezTo>
                      <a:pt x="0" y="2508"/>
                      <a:pt x="36" y="2802"/>
                      <a:pt x="250" y="2936"/>
                    </a:cubicBezTo>
                    <a:cubicBezTo>
                      <a:pt x="375" y="3016"/>
                      <a:pt x="527" y="3016"/>
                      <a:pt x="678" y="3016"/>
                    </a:cubicBezTo>
                    <a:cubicBezTo>
                      <a:pt x="1704" y="2980"/>
                      <a:pt x="2721" y="2713"/>
                      <a:pt x="3622" y="2231"/>
                    </a:cubicBezTo>
                    <a:cubicBezTo>
                      <a:pt x="3783" y="2142"/>
                      <a:pt x="3943" y="2044"/>
                      <a:pt x="4050" y="1901"/>
                    </a:cubicBezTo>
                    <a:cubicBezTo>
                      <a:pt x="4291" y="1580"/>
                      <a:pt x="4175" y="1080"/>
                      <a:pt x="3890" y="795"/>
                    </a:cubicBezTo>
                    <a:cubicBezTo>
                      <a:pt x="3604" y="500"/>
                      <a:pt x="3203" y="375"/>
                      <a:pt x="2801" y="286"/>
                    </a:cubicBezTo>
                    <a:cubicBezTo>
                      <a:pt x="2382" y="188"/>
                      <a:pt x="1963" y="126"/>
                      <a:pt x="1526" y="99"/>
                    </a:cubicBezTo>
                    <a:cubicBezTo>
                      <a:pt x="72" y="1"/>
                      <a:pt x="0" y="1027"/>
                      <a:pt x="0" y="225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24"/>
              <p:cNvSpPr/>
              <p:nvPr/>
            </p:nvSpPr>
            <p:spPr>
              <a:xfrm>
                <a:off x="23780" y="2003100"/>
                <a:ext cx="247226" cy="172411"/>
              </a:xfrm>
              <a:custGeom>
                <a:avLst/>
                <a:gdLst/>
                <a:ahLst/>
                <a:cxnLst/>
                <a:rect l="l" t="t" r="r" b="b"/>
                <a:pathLst>
                  <a:path w="2214" h="1544" extrusionOk="0">
                    <a:moveTo>
                      <a:pt x="1143" y="134"/>
                    </a:moveTo>
                    <a:cubicBezTo>
                      <a:pt x="1277" y="62"/>
                      <a:pt x="1428" y="0"/>
                      <a:pt x="1589" y="0"/>
                    </a:cubicBezTo>
                    <a:cubicBezTo>
                      <a:pt x="1963" y="9"/>
                      <a:pt x="2213" y="473"/>
                      <a:pt x="2106" y="830"/>
                    </a:cubicBezTo>
                    <a:cubicBezTo>
                      <a:pt x="1990" y="1187"/>
                      <a:pt x="1616" y="1418"/>
                      <a:pt x="1250" y="1481"/>
                    </a:cubicBezTo>
                    <a:cubicBezTo>
                      <a:pt x="929" y="1526"/>
                      <a:pt x="126" y="1543"/>
                      <a:pt x="63" y="1124"/>
                    </a:cubicBezTo>
                    <a:cubicBezTo>
                      <a:pt x="1" y="723"/>
                      <a:pt x="866" y="268"/>
                      <a:pt x="1143" y="13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67" name="Google Shape;3367;p24"/>
            <p:cNvSpPr/>
            <p:nvPr/>
          </p:nvSpPr>
          <p:spPr>
            <a:xfrm>
              <a:off x="-622781" y="1863069"/>
              <a:ext cx="84865" cy="72917"/>
            </a:xfrm>
            <a:custGeom>
              <a:avLst/>
              <a:gdLst/>
              <a:ahLst/>
              <a:cxnLst/>
              <a:rect l="l" t="t" r="r" b="b"/>
              <a:pathLst>
                <a:path w="760" h="653" extrusionOk="0">
                  <a:moveTo>
                    <a:pt x="509" y="63"/>
                  </a:moveTo>
                  <a:cubicBezTo>
                    <a:pt x="340" y="1"/>
                    <a:pt x="135" y="81"/>
                    <a:pt x="63" y="242"/>
                  </a:cubicBezTo>
                  <a:cubicBezTo>
                    <a:pt x="1" y="411"/>
                    <a:pt x="108" y="625"/>
                    <a:pt x="286" y="652"/>
                  </a:cubicBezTo>
                  <a:cubicBezTo>
                    <a:pt x="313" y="652"/>
                    <a:pt x="340" y="652"/>
                    <a:pt x="367" y="652"/>
                  </a:cubicBezTo>
                  <a:cubicBezTo>
                    <a:pt x="411" y="652"/>
                    <a:pt x="465" y="652"/>
                    <a:pt x="509" y="634"/>
                  </a:cubicBezTo>
                  <a:cubicBezTo>
                    <a:pt x="643" y="599"/>
                    <a:pt x="741" y="465"/>
                    <a:pt x="750" y="331"/>
                  </a:cubicBezTo>
                  <a:cubicBezTo>
                    <a:pt x="759" y="197"/>
                    <a:pt x="670" y="54"/>
                    <a:pt x="536" y="1"/>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24"/>
            <p:cNvSpPr/>
            <p:nvPr/>
          </p:nvSpPr>
          <p:spPr>
            <a:xfrm>
              <a:off x="-176448" y="2254574"/>
              <a:ext cx="373631" cy="37966"/>
            </a:xfrm>
            <a:custGeom>
              <a:avLst/>
              <a:gdLst/>
              <a:ahLst/>
              <a:cxnLst/>
              <a:rect l="l" t="t" r="r" b="b"/>
              <a:pathLst>
                <a:path w="3346" h="340" extrusionOk="0">
                  <a:moveTo>
                    <a:pt x="2240" y="36"/>
                  </a:moveTo>
                  <a:cubicBezTo>
                    <a:pt x="1517" y="1"/>
                    <a:pt x="580" y="45"/>
                    <a:pt x="295" y="126"/>
                  </a:cubicBezTo>
                  <a:cubicBezTo>
                    <a:pt x="1" y="215"/>
                    <a:pt x="491" y="322"/>
                    <a:pt x="1258" y="340"/>
                  </a:cubicBezTo>
                  <a:cubicBezTo>
                    <a:pt x="1374" y="340"/>
                    <a:pt x="1490" y="340"/>
                    <a:pt x="1606" y="340"/>
                  </a:cubicBezTo>
                  <a:cubicBezTo>
                    <a:pt x="1829" y="340"/>
                    <a:pt x="2052" y="340"/>
                    <a:pt x="2266" y="331"/>
                  </a:cubicBezTo>
                  <a:cubicBezTo>
                    <a:pt x="2846" y="313"/>
                    <a:pt x="3283" y="242"/>
                    <a:pt x="3310" y="170"/>
                  </a:cubicBezTo>
                  <a:cubicBezTo>
                    <a:pt x="3346" y="99"/>
                    <a:pt x="2953" y="28"/>
                    <a:pt x="2391" y="1"/>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69" name="Google Shape;3369;p24"/>
            <p:cNvGrpSpPr/>
            <p:nvPr/>
          </p:nvGrpSpPr>
          <p:grpSpPr>
            <a:xfrm>
              <a:off x="-11713" y="1335671"/>
              <a:ext cx="950471" cy="431406"/>
              <a:chOff x="-1983688" y="2278471"/>
              <a:chExt cx="950471" cy="431406"/>
            </a:xfrm>
          </p:grpSpPr>
          <p:sp>
            <p:nvSpPr>
              <p:cNvPr id="3370" name="Google Shape;3370;p24"/>
              <p:cNvSpPr/>
              <p:nvPr/>
            </p:nvSpPr>
            <p:spPr>
              <a:xfrm>
                <a:off x="-1983688" y="23243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24"/>
              <p:cNvSpPr/>
              <p:nvPr/>
            </p:nvSpPr>
            <p:spPr>
              <a:xfrm>
                <a:off x="-1980542" y="2278471"/>
                <a:ext cx="427454" cy="207362"/>
              </a:xfrm>
              <a:custGeom>
                <a:avLst/>
                <a:gdLst/>
                <a:ahLst/>
                <a:cxnLst/>
                <a:rect l="l" t="t" r="r" b="b"/>
                <a:pathLst>
                  <a:path w="3828" h="1857" extrusionOk="0">
                    <a:moveTo>
                      <a:pt x="3828" y="447"/>
                    </a:moveTo>
                    <a:cubicBezTo>
                      <a:pt x="643" y="634"/>
                      <a:pt x="36" y="1856"/>
                      <a:pt x="36" y="1856"/>
                    </a:cubicBezTo>
                    <a:cubicBezTo>
                      <a:pt x="36" y="1856"/>
                      <a:pt x="1" y="929"/>
                      <a:pt x="197" y="465"/>
                    </a:cubicBezTo>
                    <a:cubicBezTo>
                      <a:pt x="402" y="1"/>
                      <a:pt x="3828" y="447"/>
                      <a:pt x="3828" y="447"/>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24"/>
              <p:cNvSpPr/>
              <p:nvPr/>
            </p:nvSpPr>
            <p:spPr>
              <a:xfrm>
                <a:off x="-1439626" y="2403091"/>
                <a:ext cx="219310" cy="266991"/>
              </a:xfrm>
              <a:custGeom>
                <a:avLst/>
                <a:gdLst/>
                <a:ahLst/>
                <a:cxnLst/>
                <a:rect l="l" t="t" r="r" b="b"/>
                <a:pathLst>
                  <a:path w="1964" h="2391" extrusionOk="0">
                    <a:moveTo>
                      <a:pt x="946" y="268"/>
                    </a:moveTo>
                    <a:cubicBezTo>
                      <a:pt x="697" y="241"/>
                      <a:pt x="447" y="384"/>
                      <a:pt x="295" y="580"/>
                    </a:cubicBezTo>
                    <a:cubicBezTo>
                      <a:pt x="143" y="785"/>
                      <a:pt x="81" y="1035"/>
                      <a:pt x="45" y="1285"/>
                    </a:cubicBezTo>
                    <a:cubicBezTo>
                      <a:pt x="19" y="1481"/>
                      <a:pt x="1" y="1686"/>
                      <a:pt x="63" y="1882"/>
                    </a:cubicBezTo>
                    <a:cubicBezTo>
                      <a:pt x="117" y="2070"/>
                      <a:pt x="250" y="2248"/>
                      <a:pt x="447" y="2311"/>
                    </a:cubicBezTo>
                    <a:cubicBezTo>
                      <a:pt x="670" y="2391"/>
                      <a:pt x="911" y="2293"/>
                      <a:pt x="1116" y="2168"/>
                    </a:cubicBezTo>
                    <a:cubicBezTo>
                      <a:pt x="1517" y="1927"/>
                      <a:pt x="1847" y="1534"/>
                      <a:pt x="1910" y="1071"/>
                    </a:cubicBezTo>
                    <a:cubicBezTo>
                      <a:pt x="1963" y="598"/>
                      <a:pt x="1669" y="80"/>
                      <a:pt x="1214"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24"/>
              <p:cNvSpPr/>
              <p:nvPr/>
            </p:nvSpPr>
            <p:spPr>
              <a:xfrm>
                <a:off x="-1249346" y="2409010"/>
                <a:ext cx="131653" cy="251135"/>
              </a:xfrm>
              <a:custGeom>
                <a:avLst/>
                <a:gdLst/>
                <a:ahLst/>
                <a:cxnLst/>
                <a:rect l="l" t="t" r="r" b="b"/>
                <a:pathLst>
                  <a:path w="1179" h="2249" extrusionOk="0">
                    <a:moveTo>
                      <a:pt x="527" y="224"/>
                    </a:moveTo>
                    <a:cubicBezTo>
                      <a:pt x="170" y="679"/>
                      <a:pt x="1" y="1267"/>
                      <a:pt x="45" y="1847"/>
                    </a:cubicBezTo>
                    <a:cubicBezTo>
                      <a:pt x="63" y="2008"/>
                      <a:pt x="134" y="2213"/>
                      <a:pt x="295" y="2240"/>
                    </a:cubicBezTo>
                    <a:cubicBezTo>
                      <a:pt x="384" y="2249"/>
                      <a:pt x="473" y="2195"/>
                      <a:pt x="554" y="2142"/>
                    </a:cubicBezTo>
                    <a:cubicBezTo>
                      <a:pt x="875" y="1910"/>
                      <a:pt x="1098" y="1526"/>
                      <a:pt x="1142" y="1116"/>
                    </a:cubicBezTo>
                    <a:cubicBezTo>
                      <a:pt x="1178" y="714"/>
                      <a:pt x="1044" y="295"/>
                      <a:pt x="768"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24"/>
              <p:cNvSpPr/>
              <p:nvPr/>
            </p:nvSpPr>
            <p:spPr>
              <a:xfrm>
                <a:off x="-1969598" y="2636141"/>
                <a:ext cx="613823" cy="71801"/>
              </a:xfrm>
              <a:custGeom>
                <a:avLst/>
                <a:gdLst/>
                <a:ahLst/>
                <a:cxnLst/>
                <a:rect l="l" t="t" r="r" b="b"/>
                <a:pathLst>
                  <a:path w="5497" h="643" extrusionOk="0">
                    <a:moveTo>
                      <a:pt x="1" y="1"/>
                    </a:moveTo>
                    <a:cubicBezTo>
                      <a:pt x="1" y="1"/>
                      <a:pt x="955" y="447"/>
                      <a:pt x="1990" y="491"/>
                    </a:cubicBezTo>
                    <a:cubicBezTo>
                      <a:pt x="3016" y="536"/>
                      <a:pt x="3899" y="491"/>
                      <a:pt x="3899" y="491"/>
                    </a:cubicBezTo>
                    <a:lnTo>
                      <a:pt x="5496" y="643"/>
                    </a:lnTo>
                    <a:lnTo>
                      <a:pt x="99" y="580"/>
                    </a:lnTo>
                    <a:cubicBezTo>
                      <a:pt x="99" y="580"/>
                      <a:pt x="36" y="277"/>
                      <a:pt x="1" y="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75" name="Google Shape;3375;p24"/>
            <p:cNvGrpSpPr/>
            <p:nvPr/>
          </p:nvGrpSpPr>
          <p:grpSpPr>
            <a:xfrm>
              <a:off x="-1325" y="2318050"/>
              <a:ext cx="973384" cy="391827"/>
              <a:chOff x="41025" y="2318050"/>
              <a:chExt cx="973384" cy="391827"/>
            </a:xfrm>
          </p:grpSpPr>
          <p:sp>
            <p:nvSpPr>
              <p:cNvPr id="3376" name="Google Shape;3376;p24"/>
              <p:cNvSpPr/>
              <p:nvPr/>
            </p:nvSpPr>
            <p:spPr>
              <a:xfrm>
                <a:off x="60436" y="23243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24"/>
              <p:cNvSpPr/>
              <p:nvPr/>
            </p:nvSpPr>
            <p:spPr>
              <a:xfrm>
                <a:off x="156320" y="2449880"/>
                <a:ext cx="248120" cy="172411"/>
              </a:xfrm>
              <a:custGeom>
                <a:avLst/>
                <a:gdLst/>
                <a:ahLst/>
                <a:cxnLst/>
                <a:rect l="l" t="t" r="r" b="b"/>
                <a:pathLst>
                  <a:path w="2222" h="1544" extrusionOk="0">
                    <a:moveTo>
                      <a:pt x="1142" y="134"/>
                    </a:moveTo>
                    <a:cubicBezTo>
                      <a:pt x="1285" y="63"/>
                      <a:pt x="1428" y="0"/>
                      <a:pt x="1588" y="0"/>
                    </a:cubicBezTo>
                    <a:cubicBezTo>
                      <a:pt x="1963" y="9"/>
                      <a:pt x="2222" y="473"/>
                      <a:pt x="2106" y="830"/>
                    </a:cubicBezTo>
                    <a:cubicBezTo>
                      <a:pt x="1990" y="1187"/>
                      <a:pt x="1624" y="1419"/>
                      <a:pt x="1249" y="1481"/>
                    </a:cubicBezTo>
                    <a:cubicBezTo>
                      <a:pt x="928" y="1526"/>
                      <a:pt x="134" y="1544"/>
                      <a:pt x="63" y="1124"/>
                    </a:cubicBezTo>
                    <a:cubicBezTo>
                      <a:pt x="0" y="723"/>
                      <a:pt x="874" y="268"/>
                      <a:pt x="1142" y="13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24"/>
              <p:cNvSpPr/>
              <p:nvPr/>
            </p:nvSpPr>
            <p:spPr>
              <a:xfrm>
                <a:off x="41025" y="2318050"/>
                <a:ext cx="973384" cy="228248"/>
              </a:xfrm>
              <a:custGeom>
                <a:avLst/>
                <a:gdLst/>
                <a:ahLst/>
                <a:cxnLst/>
                <a:rect l="l" t="t" r="r" b="b"/>
                <a:pathLst>
                  <a:path w="8717" h="2044" extrusionOk="0">
                    <a:moveTo>
                      <a:pt x="241" y="2043"/>
                    </a:moveTo>
                    <a:cubicBezTo>
                      <a:pt x="241" y="2043"/>
                      <a:pt x="99" y="553"/>
                      <a:pt x="4354" y="321"/>
                    </a:cubicBezTo>
                    <a:cubicBezTo>
                      <a:pt x="8600" y="98"/>
                      <a:pt x="8636" y="1775"/>
                      <a:pt x="8636" y="1775"/>
                    </a:cubicBezTo>
                    <a:cubicBezTo>
                      <a:pt x="8636" y="1775"/>
                      <a:pt x="8716" y="330"/>
                      <a:pt x="8484" y="161"/>
                    </a:cubicBezTo>
                    <a:cubicBezTo>
                      <a:pt x="8261" y="0"/>
                      <a:pt x="482" y="27"/>
                      <a:pt x="241" y="161"/>
                    </a:cubicBezTo>
                    <a:cubicBezTo>
                      <a:pt x="1" y="303"/>
                      <a:pt x="241" y="2043"/>
                      <a:pt x="241" y="204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79" name="Google Shape;3379;p24"/>
            <p:cNvGrpSpPr/>
            <p:nvPr/>
          </p:nvGrpSpPr>
          <p:grpSpPr>
            <a:xfrm>
              <a:off x="-652593" y="2788270"/>
              <a:ext cx="973384" cy="424552"/>
              <a:chOff x="-998318" y="2305383"/>
              <a:chExt cx="973384" cy="424552"/>
            </a:xfrm>
          </p:grpSpPr>
          <p:sp>
            <p:nvSpPr>
              <p:cNvPr id="3380" name="Google Shape;3380;p24"/>
              <p:cNvSpPr/>
              <p:nvPr/>
            </p:nvSpPr>
            <p:spPr>
              <a:xfrm>
                <a:off x="-982507" y="2324306"/>
                <a:ext cx="949466" cy="385571"/>
              </a:xfrm>
              <a:custGeom>
                <a:avLst/>
                <a:gdLst/>
                <a:ahLst/>
                <a:cxnLst/>
                <a:rect l="l" t="t" r="r" b="b"/>
                <a:pathLst>
                  <a:path w="8503" h="3453" extrusionOk="0">
                    <a:moveTo>
                      <a:pt x="223" y="54"/>
                    </a:moveTo>
                    <a:cubicBezTo>
                      <a:pt x="0" y="1089"/>
                      <a:pt x="0" y="2346"/>
                      <a:pt x="223" y="3372"/>
                    </a:cubicBezTo>
                    <a:lnTo>
                      <a:pt x="223" y="3372"/>
                    </a:lnTo>
                    <a:cubicBezTo>
                      <a:pt x="2909" y="3453"/>
                      <a:pt x="5594" y="3453"/>
                      <a:pt x="8279" y="3372"/>
                    </a:cubicBezTo>
                    <a:lnTo>
                      <a:pt x="8279" y="3372"/>
                    </a:lnTo>
                    <a:cubicBezTo>
                      <a:pt x="8502" y="2346"/>
                      <a:pt x="8502" y="1089"/>
                      <a:pt x="8279" y="54"/>
                    </a:cubicBezTo>
                    <a:lnTo>
                      <a:pt x="8279" y="54"/>
                    </a:lnTo>
                    <a:cubicBezTo>
                      <a:pt x="6941" y="18"/>
                      <a:pt x="5594" y="0"/>
                      <a:pt x="4256" y="0"/>
                    </a:cubicBezTo>
                    <a:lnTo>
                      <a:pt x="4256" y="0"/>
                    </a:lnTo>
                    <a:cubicBezTo>
                      <a:pt x="2909" y="0"/>
                      <a:pt x="1562" y="18"/>
                      <a:pt x="223"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24"/>
              <p:cNvSpPr/>
              <p:nvPr/>
            </p:nvSpPr>
            <p:spPr>
              <a:xfrm>
                <a:off x="-850806" y="2393041"/>
                <a:ext cx="479266" cy="336893"/>
              </a:xfrm>
              <a:custGeom>
                <a:avLst/>
                <a:gdLst/>
                <a:ahLst/>
                <a:cxnLst/>
                <a:rect l="l" t="t" r="r" b="b"/>
                <a:pathLst>
                  <a:path w="4292" h="3017" extrusionOk="0">
                    <a:moveTo>
                      <a:pt x="0" y="2258"/>
                    </a:moveTo>
                    <a:cubicBezTo>
                      <a:pt x="0" y="2508"/>
                      <a:pt x="36" y="2802"/>
                      <a:pt x="250" y="2936"/>
                    </a:cubicBezTo>
                    <a:cubicBezTo>
                      <a:pt x="375" y="3016"/>
                      <a:pt x="526" y="3016"/>
                      <a:pt x="669" y="3016"/>
                    </a:cubicBezTo>
                    <a:cubicBezTo>
                      <a:pt x="1695" y="2980"/>
                      <a:pt x="2712" y="2704"/>
                      <a:pt x="3622" y="2222"/>
                    </a:cubicBezTo>
                    <a:cubicBezTo>
                      <a:pt x="3783" y="2142"/>
                      <a:pt x="3943" y="2044"/>
                      <a:pt x="4050" y="1901"/>
                    </a:cubicBezTo>
                    <a:cubicBezTo>
                      <a:pt x="4291" y="1571"/>
                      <a:pt x="4175" y="1080"/>
                      <a:pt x="3890" y="795"/>
                    </a:cubicBezTo>
                    <a:cubicBezTo>
                      <a:pt x="3604" y="500"/>
                      <a:pt x="3194" y="375"/>
                      <a:pt x="2801" y="277"/>
                    </a:cubicBezTo>
                    <a:cubicBezTo>
                      <a:pt x="2382" y="188"/>
                      <a:pt x="1954" y="126"/>
                      <a:pt x="1526" y="99"/>
                    </a:cubicBezTo>
                    <a:cubicBezTo>
                      <a:pt x="62" y="1"/>
                      <a:pt x="0" y="1027"/>
                      <a:pt x="0" y="225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24"/>
              <p:cNvSpPr/>
              <p:nvPr/>
            </p:nvSpPr>
            <p:spPr>
              <a:xfrm>
                <a:off x="-998318" y="2305383"/>
                <a:ext cx="973384" cy="228243"/>
              </a:xfrm>
              <a:custGeom>
                <a:avLst/>
                <a:gdLst/>
                <a:ahLst/>
                <a:cxnLst/>
                <a:rect l="l" t="t" r="r" b="b"/>
                <a:pathLst>
                  <a:path w="8717" h="2044" extrusionOk="0">
                    <a:moveTo>
                      <a:pt x="242" y="2044"/>
                    </a:moveTo>
                    <a:cubicBezTo>
                      <a:pt x="242" y="2044"/>
                      <a:pt x="108" y="554"/>
                      <a:pt x="4354" y="331"/>
                    </a:cubicBezTo>
                    <a:cubicBezTo>
                      <a:pt x="8601" y="108"/>
                      <a:pt x="8636" y="1776"/>
                      <a:pt x="8636" y="1776"/>
                    </a:cubicBezTo>
                    <a:cubicBezTo>
                      <a:pt x="8636" y="1776"/>
                      <a:pt x="8717" y="331"/>
                      <a:pt x="8494" y="170"/>
                    </a:cubicBezTo>
                    <a:cubicBezTo>
                      <a:pt x="8271" y="1"/>
                      <a:pt x="491" y="28"/>
                      <a:pt x="242" y="170"/>
                    </a:cubicBezTo>
                    <a:cubicBezTo>
                      <a:pt x="1" y="304"/>
                      <a:pt x="242" y="2044"/>
                      <a:pt x="242" y="2044"/>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383" name="Google Shape;3383;p24"/>
          <p:cNvGrpSpPr/>
          <p:nvPr/>
        </p:nvGrpSpPr>
        <p:grpSpPr>
          <a:xfrm>
            <a:off x="8493040" y="136066"/>
            <a:ext cx="1289235" cy="1482559"/>
            <a:chOff x="8493040" y="1300016"/>
            <a:chExt cx="1289235" cy="1482559"/>
          </a:xfrm>
        </p:grpSpPr>
        <p:grpSp>
          <p:nvGrpSpPr>
            <p:cNvPr id="3384" name="Google Shape;3384;p24"/>
            <p:cNvGrpSpPr/>
            <p:nvPr/>
          </p:nvGrpSpPr>
          <p:grpSpPr>
            <a:xfrm flipH="1">
              <a:off x="8493040" y="1300016"/>
              <a:ext cx="1289235" cy="1482559"/>
              <a:chOff x="-813571" y="1594445"/>
              <a:chExt cx="1289235" cy="1482559"/>
            </a:xfrm>
          </p:grpSpPr>
          <p:sp>
            <p:nvSpPr>
              <p:cNvPr id="3385" name="Google Shape;3385;p24"/>
              <p:cNvSpPr/>
              <p:nvPr/>
            </p:nvSpPr>
            <p:spPr>
              <a:xfrm>
                <a:off x="-813571" y="1870204"/>
                <a:ext cx="1269550" cy="1206800"/>
              </a:xfrm>
              <a:custGeom>
                <a:avLst/>
                <a:gdLst/>
                <a:ahLst/>
                <a:cxnLst/>
                <a:rect l="l" t="t" r="r" b="b"/>
                <a:pathLst>
                  <a:path w="50782" h="48272" extrusionOk="0">
                    <a:moveTo>
                      <a:pt x="43000" y="1057"/>
                    </a:moveTo>
                    <a:cubicBezTo>
                      <a:pt x="51019" y="1348"/>
                      <a:pt x="50400" y="4713"/>
                      <a:pt x="50412" y="6298"/>
                    </a:cubicBezTo>
                    <a:cubicBezTo>
                      <a:pt x="50425" y="7883"/>
                      <a:pt x="44323" y="7608"/>
                      <a:pt x="43075" y="10565"/>
                    </a:cubicBezTo>
                    <a:cubicBezTo>
                      <a:pt x="41827" y="13522"/>
                      <a:pt x="41741" y="20835"/>
                      <a:pt x="42926" y="24042"/>
                    </a:cubicBezTo>
                    <a:cubicBezTo>
                      <a:pt x="44112" y="27249"/>
                      <a:pt x="49677" y="27748"/>
                      <a:pt x="50188" y="29807"/>
                    </a:cubicBezTo>
                    <a:cubicBezTo>
                      <a:pt x="50700" y="31866"/>
                      <a:pt x="46245" y="33675"/>
                      <a:pt x="45995" y="36395"/>
                    </a:cubicBezTo>
                    <a:cubicBezTo>
                      <a:pt x="45745" y="39115"/>
                      <a:pt x="54729" y="44830"/>
                      <a:pt x="48690" y="46128"/>
                    </a:cubicBezTo>
                    <a:cubicBezTo>
                      <a:pt x="42651" y="47426"/>
                      <a:pt x="17491" y="51110"/>
                      <a:pt x="9759" y="44181"/>
                    </a:cubicBezTo>
                    <a:cubicBezTo>
                      <a:pt x="2027" y="37252"/>
                      <a:pt x="-3244" y="11739"/>
                      <a:pt x="2296" y="4552"/>
                    </a:cubicBezTo>
                    <a:cubicBezTo>
                      <a:pt x="7836" y="-2635"/>
                      <a:pt x="34981" y="766"/>
                      <a:pt x="43000" y="1057"/>
                    </a:cubicBezTo>
                    <a:close/>
                  </a:path>
                </a:pathLst>
              </a:custGeom>
              <a:gradFill>
                <a:gsLst>
                  <a:gs pos="0">
                    <a:schemeClr val="accent6"/>
                  </a:gs>
                  <a:gs pos="100000">
                    <a:schemeClr val="accent5"/>
                  </a:gs>
                </a:gsLst>
                <a:lin ang="5400700" scaled="0"/>
              </a:gradFill>
              <a:ln>
                <a:noFill/>
              </a:ln>
            </p:spPr>
          </p:sp>
          <p:grpSp>
            <p:nvGrpSpPr>
              <p:cNvPr id="3386" name="Google Shape;3386;p24"/>
              <p:cNvGrpSpPr/>
              <p:nvPr/>
            </p:nvGrpSpPr>
            <p:grpSpPr>
              <a:xfrm>
                <a:off x="-664561" y="2116357"/>
                <a:ext cx="973384" cy="391820"/>
                <a:chOff x="45789" y="2318057"/>
                <a:chExt cx="973384" cy="391820"/>
              </a:xfrm>
            </p:grpSpPr>
            <p:sp>
              <p:nvSpPr>
                <p:cNvPr id="3387" name="Google Shape;3387;p24"/>
                <p:cNvSpPr/>
                <p:nvPr/>
              </p:nvSpPr>
              <p:spPr>
                <a:xfrm>
                  <a:off x="60436" y="23243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24"/>
                <p:cNvSpPr/>
                <p:nvPr/>
              </p:nvSpPr>
              <p:spPr>
                <a:xfrm>
                  <a:off x="156320" y="2449880"/>
                  <a:ext cx="248120" cy="172411"/>
                </a:xfrm>
                <a:custGeom>
                  <a:avLst/>
                  <a:gdLst/>
                  <a:ahLst/>
                  <a:cxnLst/>
                  <a:rect l="l" t="t" r="r" b="b"/>
                  <a:pathLst>
                    <a:path w="2222" h="1544" extrusionOk="0">
                      <a:moveTo>
                        <a:pt x="1142" y="134"/>
                      </a:moveTo>
                      <a:cubicBezTo>
                        <a:pt x="1285" y="63"/>
                        <a:pt x="1428" y="0"/>
                        <a:pt x="1588" y="0"/>
                      </a:cubicBezTo>
                      <a:cubicBezTo>
                        <a:pt x="1963" y="9"/>
                        <a:pt x="2222" y="473"/>
                        <a:pt x="2106" y="830"/>
                      </a:cubicBezTo>
                      <a:cubicBezTo>
                        <a:pt x="1990" y="1187"/>
                        <a:pt x="1624" y="1419"/>
                        <a:pt x="1249" y="1481"/>
                      </a:cubicBezTo>
                      <a:cubicBezTo>
                        <a:pt x="928" y="1526"/>
                        <a:pt x="134" y="1544"/>
                        <a:pt x="63" y="1124"/>
                      </a:cubicBezTo>
                      <a:cubicBezTo>
                        <a:pt x="0" y="723"/>
                        <a:pt x="874" y="268"/>
                        <a:pt x="1142" y="13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24"/>
                <p:cNvSpPr/>
                <p:nvPr/>
              </p:nvSpPr>
              <p:spPr>
                <a:xfrm>
                  <a:off x="45789" y="2318057"/>
                  <a:ext cx="973384" cy="228243"/>
                </a:xfrm>
                <a:custGeom>
                  <a:avLst/>
                  <a:gdLst/>
                  <a:ahLst/>
                  <a:cxnLst/>
                  <a:rect l="l" t="t" r="r" b="b"/>
                  <a:pathLst>
                    <a:path w="8717" h="2044" extrusionOk="0">
                      <a:moveTo>
                        <a:pt x="241" y="2043"/>
                      </a:moveTo>
                      <a:cubicBezTo>
                        <a:pt x="241" y="2043"/>
                        <a:pt x="99" y="553"/>
                        <a:pt x="4354" y="321"/>
                      </a:cubicBezTo>
                      <a:cubicBezTo>
                        <a:pt x="8600" y="98"/>
                        <a:pt x="8636" y="1775"/>
                        <a:pt x="8636" y="1775"/>
                      </a:cubicBezTo>
                      <a:cubicBezTo>
                        <a:pt x="8636" y="1775"/>
                        <a:pt x="8716" y="330"/>
                        <a:pt x="8484" y="161"/>
                      </a:cubicBezTo>
                      <a:cubicBezTo>
                        <a:pt x="8261" y="0"/>
                        <a:pt x="482" y="27"/>
                        <a:pt x="241" y="161"/>
                      </a:cubicBezTo>
                      <a:cubicBezTo>
                        <a:pt x="1" y="303"/>
                        <a:pt x="241" y="2043"/>
                        <a:pt x="241" y="204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90" name="Google Shape;3390;p24"/>
              <p:cNvGrpSpPr/>
              <p:nvPr/>
            </p:nvGrpSpPr>
            <p:grpSpPr>
              <a:xfrm>
                <a:off x="-475682" y="1594445"/>
                <a:ext cx="951346" cy="439358"/>
                <a:chOff x="-1817182" y="1210220"/>
                <a:chExt cx="951346" cy="439358"/>
              </a:xfrm>
            </p:grpSpPr>
            <p:sp>
              <p:nvSpPr>
                <p:cNvPr id="3391" name="Google Shape;3391;p24"/>
                <p:cNvSpPr/>
                <p:nvPr/>
              </p:nvSpPr>
              <p:spPr>
                <a:xfrm>
                  <a:off x="-1816307" y="1264008"/>
                  <a:ext cx="950471" cy="385571"/>
                </a:xfrm>
                <a:custGeom>
                  <a:avLst/>
                  <a:gdLst/>
                  <a:ahLst/>
                  <a:cxnLst/>
                  <a:rect l="l" t="t" r="r" b="b"/>
                  <a:pathLst>
                    <a:path w="8512" h="3453" extrusionOk="0">
                      <a:moveTo>
                        <a:pt x="224" y="54"/>
                      </a:moveTo>
                      <a:cubicBezTo>
                        <a:pt x="1" y="1089"/>
                        <a:pt x="1" y="2346"/>
                        <a:pt x="224" y="3381"/>
                      </a:cubicBezTo>
                      <a:lnTo>
                        <a:pt x="224" y="3381"/>
                      </a:lnTo>
                      <a:cubicBezTo>
                        <a:pt x="2918" y="3453"/>
                        <a:pt x="5603" y="3453"/>
                        <a:pt x="8288" y="3381"/>
                      </a:cubicBezTo>
                      <a:lnTo>
                        <a:pt x="8288" y="3381"/>
                      </a:lnTo>
                      <a:cubicBezTo>
                        <a:pt x="8511" y="2346"/>
                        <a:pt x="8511" y="1089"/>
                        <a:pt x="8288" y="54"/>
                      </a:cubicBezTo>
                      <a:lnTo>
                        <a:pt x="8288" y="54"/>
                      </a:lnTo>
                      <a:cubicBezTo>
                        <a:pt x="6941" y="18"/>
                        <a:pt x="5603" y="0"/>
                        <a:pt x="4256" y="0"/>
                      </a:cubicBezTo>
                      <a:lnTo>
                        <a:pt x="4256" y="0"/>
                      </a:lnTo>
                      <a:cubicBezTo>
                        <a:pt x="2918" y="0"/>
                        <a:pt x="1571" y="18"/>
                        <a:pt x="224" y="54"/>
                      </a:cubicBezTo>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24"/>
                <p:cNvSpPr/>
                <p:nvPr/>
              </p:nvSpPr>
              <p:spPr>
                <a:xfrm>
                  <a:off x="-1817182" y="1210220"/>
                  <a:ext cx="455370" cy="400542"/>
                </a:xfrm>
                <a:custGeom>
                  <a:avLst/>
                  <a:gdLst/>
                  <a:ahLst/>
                  <a:cxnLst/>
                  <a:rect l="l" t="t" r="r" b="b"/>
                  <a:pathLst>
                    <a:path w="4078" h="3587" extrusionOk="0">
                      <a:moveTo>
                        <a:pt x="2383" y="3043"/>
                      </a:moveTo>
                      <a:cubicBezTo>
                        <a:pt x="4078" y="2142"/>
                        <a:pt x="2347" y="1"/>
                        <a:pt x="875" y="919"/>
                      </a:cubicBezTo>
                      <a:cubicBezTo>
                        <a:pt x="331" y="1267"/>
                        <a:pt x="1" y="1936"/>
                        <a:pt x="143" y="2579"/>
                      </a:cubicBezTo>
                      <a:cubicBezTo>
                        <a:pt x="366" y="3587"/>
                        <a:pt x="1651" y="3435"/>
                        <a:pt x="2383" y="3043"/>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24"/>
                <p:cNvSpPr/>
                <p:nvPr/>
              </p:nvSpPr>
              <p:spPr>
                <a:xfrm>
                  <a:off x="-1454599" y="1407424"/>
                  <a:ext cx="107757" cy="121715"/>
                </a:xfrm>
                <a:custGeom>
                  <a:avLst/>
                  <a:gdLst/>
                  <a:ahLst/>
                  <a:cxnLst/>
                  <a:rect l="l" t="t" r="r" b="b"/>
                  <a:pathLst>
                    <a:path w="965" h="1090" extrusionOk="0">
                      <a:moveTo>
                        <a:pt x="54" y="1009"/>
                      </a:moveTo>
                      <a:cubicBezTo>
                        <a:pt x="1" y="643"/>
                        <a:pt x="188" y="260"/>
                        <a:pt x="509" y="81"/>
                      </a:cubicBezTo>
                      <a:cubicBezTo>
                        <a:pt x="590" y="37"/>
                        <a:pt x="697" y="1"/>
                        <a:pt x="786" y="37"/>
                      </a:cubicBezTo>
                      <a:cubicBezTo>
                        <a:pt x="956" y="99"/>
                        <a:pt x="964" y="340"/>
                        <a:pt x="902" y="518"/>
                      </a:cubicBezTo>
                      <a:cubicBezTo>
                        <a:pt x="786" y="786"/>
                        <a:pt x="545" y="1009"/>
                        <a:pt x="269" y="1089"/>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24"/>
                <p:cNvSpPr/>
                <p:nvPr/>
              </p:nvSpPr>
              <p:spPr>
                <a:xfrm>
                  <a:off x="-1046121" y="1341764"/>
                  <a:ext cx="131653" cy="251135"/>
                </a:xfrm>
                <a:custGeom>
                  <a:avLst/>
                  <a:gdLst/>
                  <a:ahLst/>
                  <a:cxnLst/>
                  <a:rect l="l" t="t" r="r" b="b"/>
                  <a:pathLst>
                    <a:path w="1179" h="2249" extrusionOk="0">
                      <a:moveTo>
                        <a:pt x="527" y="223"/>
                      </a:moveTo>
                      <a:cubicBezTo>
                        <a:pt x="170" y="678"/>
                        <a:pt x="1" y="1276"/>
                        <a:pt x="45" y="1847"/>
                      </a:cubicBezTo>
                      <a:cubicBezTo>
                        <a:pt x="63" y="2016"/>
                        <a:pt x="134" y="2212"/>
                        <a:pt x="295" y="2239"/>
                      </a:cubicBezTo>
                      <a:cubicBezTo>
                        <a:pt x="384" y="2248"/>
                        <a:pt x="473" y="2204"/>
                        <a:pt x="554" y="2150"/>
                      </a:cubicBezTo>
                      <a:cubicBezTo>
                        <a:pt x="875" y="1909"/>
                        <a:pt x="1098" y="1526"/>
                        <a:pt x="1142" y="1124"/>
                      </a:cubicBezTo>
                      <a:cubicBezTo>
                        <a:pt x="1178" y="723"/>
                        <a:pt x="1044" y="303"/>
                        <a:pt x="768"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24"/>
                <p:cNvSpPr/>
                <p:nvPr/>
              </p:nvSpPr>
              <p:spPr>
                <a:xfrm>
                  <a:off x="-1806239" y="1570793"/>
                  <a:ext cx="346831" cy="76826"/>
                </a:xfrm>
                <a:custGeom>
                  <a:avLst/>
                  <a:gdLst/>
                  <a:ahLst/>
                  <a:cxnLst/>
                  <a:rect l="l" t="t" r="r" b="b"/>
                  <a:pathLst>
                    <a:path w="3106" h="688" extrusionOk="0">
                      <a:moveTo>
                        <a:pt x="37" y="1"/>
                      </a:moveTo>
                      <a:lnTo>
                        <a:pt x="1054" y="590"/>
                      </a:lnTo>
                      <a:lnTo>
                        <a:pt x="1856" y="625"/>
                      </a:lnTo>
                      <a:lnTo>
                        <a:pt x="2436" y="545"/>
                      </a:lnTo>
                      <a:lnTo>
                        <a:pt x="3105" y="688"/>
                      </a:lnTo>
                      <a:lnTo>
                        <a:pt x="135" y="634"/>
                      </a:lnTo>
                      <a:cubicBezTo>
                        <a:pt x="135" y="634"/>
                        <a:pt x="1" y="385"/>
                        <a:pt x="37" y="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24"/>
                <p:cNvSpPr/>
                <p:nvPr/>
              </p:nvSpPr>
              <p:spPr>
                <a:xfrm>
                  <a:off x="-1805244" y="1213219"/>
                  <a:ext cx="925591" cy="156443"/>
                </a:xfrm>
                <a:custGeom>
                  <a:avLst/>
                  <a:gdLst/>
                  <a:ahLst/>
                  <a:cxnLst/>
                  <a:rect l="l" t="t" r="r" b="b"/>
                  <a:pathLst>
                    <a:path w="8289" h="1401" extrusionOk="0">
                      <a:moveTo>
                        <a:pt x="1" y="1401"/>
                      </a:moveTo>
                      <a:cubicBezTo>
                        <a:pt x="357" y="357"/>
                        <a:pt x="3783" y="785"/>
                        <a:pt x="5603" y="759"/>
                      </a:cubicBezTo>
                      <a:cubicBezTo>
                        <a:pt x="7423" y="741"/>
                        <a:pt x="8288" y="1151"/>
                        <a:pt x="8288" y="1151"/>
                      </a:cubicBezTo>
                      <a:lnTo>
                        <a:pt x="8190" y="580"/>
                      </a:lnTo>
                      <a:cubicBezTo>
                        <a:pt x="8190" y="580"/>
                        <a:pt x="4006" y="0"/>
                        <a:pt x="125" y="580"/>
                      </a:cubicBezTo>
                      <a:cubicBezTo>
                        <a:pt x="125" y="580"/>
                        <a:pt x="27" y="1098"/>
                        <a:pt x="1" y="140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397" name="Google Shape;3397;p24"/>
            <p:cNvGrpSpPr/>
            <p:nvPr/>
          </p:nvGrpSpPr>
          <p:grpSpPr>
            <a:xfrm>
              <a:off x="8493055" y="2262474"/>
              <a:ext cx="950360" cy="444260"/>
              <a:chOff x="-2545470" y="1795399"/>
              <a:chExt cx="950360" cy="444260"/>
            </a:xfrm>
          </p:grpSpPr>
          <p:sp>
            <p:nvSpPr>
              <p:cNvPr id="3398" name="Google Shape;3398;p24"/>
              <p:cNvSpPr/>
              <p:nvPr/>
            </p:nvSpPr>
            <p:spPr>
              <a:xfrm>
                <a:off x="-2545470" y="1854088"/>
                <a:ext cx="950360" cy="385571"/>
              </a:xfrm>
              <a:custGeom>
                <a:avLst/>
                <a:gdLst/>
                <a:ahLst/>
                <a:cxnLst/>
                <a:rect l="l" t="t" r="r" b="b"/>
                <a:pathLst>
                  <a:path w="8511" h="3453" extrusionOk="0">
                    <a:moveTo>
                      <a:pt x="223" y="54"/>
                    </a:moveTo>
                    <a:cubicBezTo>
                      <a:pt x="0" y="1089"/>
                      <a:pt x="0" y="2347"/>
                      <a:pt x="223" y="3373"/>
                    </a:cubicBezTo>
                    <a:lnTo>
                      <a:pt x="223" y="3373"/>
                    </a:lnTo>
                    <a:cubicBezTo>
                      <a:pt x="2917"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17" y="1"/>
                      <a:pt x="1570" y="18"/>
                      <a:pt x="223"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24"/>
              <p:cNvSpPr/>
              <p:nvPr/>
            </p:nvSpPr>
            <p:spPr>
              <a:xfrm>
                <a:off x="-2534411" y="1795399"/>
                <a:ext cx="925591" cy="156443"/>
              </a:xfrm>
              <a:custGeom>
                <a:avLst/>
                <a:gdLst/>
                <a:ahLst/>
                <a:cxnLst/>
                <a:rect l="l" t="t" r="r" b="b"/>
                <a:pathLst>
                  <a:path w="8289" h="1401" extrusionOk="0">
                    <a:moveTo>
                      <a:pt x="0" y="1401"/>
                    </a:moveTo>
                    <a:cubicBezTo>
                      <a:pt x="348" y="357"/>
                      <a:pt x="3783" y="785"/>
                      <a:pt x="5603" y="767"/>
                    </a:cubicBezTo>
                    <a:cubicBezTo>
                      <a:pt x="7423" y="741"/>
                      <a:pt x="8288" y="1151"/>
                      <a:pt x="8288" y="1151"/>
                    </a:cubicBezTo>
                    <a:lnTo>
                      <a:pt x="8190" y="580"/>
                    </a:lnTo>
                    <a:cubicBezTo>
                      <a:pt x="8190" y="580"/>
                      <a:pt x="4006" y="0"/>
                      <a:pt x="125" y="580"/>
                    </a:cubicBezTo>
                    <a:cubicBezTo>
                      <a:pt x="125" y="580"/>
                      <a:pt x="27" y="1106"/>
                      <a:pt x="0" y="140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24"/>
              <p:cNvSpPr/>
              <p:nvPr/>
            </p:nvSpPr>
            <p:spPr>
              <a:xfrm>
                <a:off x="-2414927" y="1899919"/>
                <a:ext cx="451462" cy="274138"/>
              </a:xfrm>
              <a:custGeom>
                <a:avLst/>
                <a:gdLst/>
                <a:ahLst/>
                <a:cxnLst/>
                <a:rect l="l" t="t" r="r" b="b"/>
                <a:pathLst>
                  <a:path w="4043" h="2455" extrusionOk="0">
                    <a:moveTo>
                      <a:pt x="1437" y="2418"/>
                    </a:moveTo>
                    <a:cubicBezTo>
                      <a:pt x="1848" y="2454"/>
                      <a:pt x="2285" y="2418"/>
                      <a:pt x="2642" y="2213"/>
                    </a:cubicBezTo>
                    <a:cubicBezTo>
                      <a:pt x="4042" y="1393"/>
                      <a:pt x="2517" y="1"/>
                      <a:pt x="1384" y="224"/>
                    </a:cubicBezTo>
                    <a:cubicBezTo>
                      <a:pt x="117" y="474"/>
                      <a:pt x="1" y="2311"/>
                      <a:pt x="1437"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24"/>
              <p:cNvSpPr/>
              <p:nvPr/>
            </p:nvSpPr>
            <p:spPr>
              <a:xfrm>
                <a:off x="-2029340" y="2016500"/>
                <a:ext cx="73811" cy="112670"/>
              </a:xfrm>
              <a:custGeom>
                <a:avLst/>
                <a:gdLst/>
                <a:ahLst/>
                <a:cxnLst/>
                <a:rect l="l" t="t" r="r" b="b"/>
                <a:pathLst>
                  <a:path w="661" h="1009" extrusionOk="0">
                    <a:moveTo>
                      <a:pt x="0" y="884"/>
                    </a:moveTo>
                    <a:cubicBezTo>
                      <a:pt x="54" y="696"/>
                      <a:pt x="36" y="491"/>
                      <a:pt x="107" y="313"/>
                    </a:cubicBezTo>
                    <a:cubicBezTo>
                      <a:pt x="188" y="134"/>
                      <a:pt x="438" y="1"/>
                      <a:pt x="580" y="134"/>
                    </a:cubicBezTo>
                    <a:cubicBezTo>
                      <a:pt x="661" y="215"/>
                      <a:pt x="661" y="340"/>
                      <a:pt x="661" y="447"/>
                    </a:cubicBezTo>
                    <a:cubicBezTo>
                      <a:pt x="652" y="572"/>
                      <a:pt x="643" y="705"/>
                      <a:pt x="580" y="812"/>
                    </a:cubicBezTo>
                    <a:cubicBezTo>
                      <a:pt x="518" y="928"/>
                      <a:pt x="402" y="1009"/>
                      <a:pt x="277" y="99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24"/>
              <p:cNvSpPr/>
              <p:nvPr/>
            </p:nvSpPr>
            <p:spPr>
              <a:xfrm>
                <a:off x="-1817173" y="2191817"/>
                <a:ext cx="52929" cy="43996"/>
              </a:xfrm>
              <a:custGeom>
                <a:avLst/>
                <a:gdLst/>
                <a:ahLst/>
                <a:cxnLst/>
                <a:rect l="l" t="t" r="r" b="b"/>
                <a:pathLst>
                  <a:path w="474" h="394" extrusionOk="0">
                    <a:moveTo>
                      <a:pt x="1" y="393"/>
                    </a:moveTo>
                    <a:lnTo>
                      <a:pt x="473" y="1"/>
                    </a:lnTo>
                    <a:lnTo>
                      <a:pt x="473" y="384"/>
                    </a:ln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403" name="Google Shape;3403;p24"/>
          <p:cNvGrpSpPr/>
          <p:nvPr/>
        </p:nvGrpSpPr>
        <p:grpSpPr>
          <a:xfrm>
            <a:off x="-327043" y="4601083"/>
            <a:ext cx="2981530" cy="1158739"/>
            <a:chOff x="13904484" y="1488443"/>
            <a:chExt cx="2981530" cy="1158739"/>
          </a:xfrm>
        </p:grpSpPr>
        <p:sp>
          <p:nvSpPr>
            <p:cNvPr id="3404" name="Google Shape;3404;p24"/>
            <p:cNvSpPr/>
            <p:nvPr/>
          </p:nvSpPr>
          <p:spPr>
            <a:xfrm>
              <a:off x="13923018" y="1488443"/>
              <a:ext cx="2953950" cy="1039550"/>
            </a:xfrm>
            <a:custGeom>
              <a:avLst/>
              <a:gdLst/>
              <a:ahLst/>
              <a:cxnLst/>
              <a:rect l="l" t="t" r="r" b="b"/>
              <a:pathLst>
                <a:path w="118158" h="41582" extrusionOk="0">
                  <a:moveTo>
                    <a:pt x="1032" y="37265"/>
                  </a:moveTo>
                  <a:cubicBezTo>
                    <a:pt x="4872" y="43440"/>
                    <a:pt x="25868" y="40558"/>
                    <a:pt x="42519" y="40934"/>
                  </a:cubicBezTo>
                  <a:cubicBezTo>
                    <a:pt x="59170" y="41310"/>
                    <a:pt x="88757" y="39609"/>
                    <a:pt x="100939" y="39523"/>
                  </a:cubicBezTo>
                  <a:cubicBezTo>
                    <a:pt x="113121" y="39437"/>
                    <a:pt x="113065" y="43515"/>
                    <a:pt x="115610" y="40420"/>
                  </a:cubicBezTo>
                  <a:cubicBezTo>
                    <a:pt x="118155" y="37325"/>
                    <a:pt x="119503" y="24498"/>
                    <a:pt x="116209" y="20954"/>
                  </a:cubicBezTo>
                  <a:cubicBezTo>
                    <a:pt x="112915" y="17410"/>
                    <a:pt x="99788" y="22252"/>
                    <a:pt x="95845" y="19157"/>
                  </a:cubicBezTo>
                  <a:cubicBezTo>
                    <a:pt x="91902" y="16063"/>
                    <a:pt x="105278" y="4933"/>
                    <a:pt x="92550" y="2387"/>
                  </a:cubicBezTo>
                  <a:cubicBezTo>
                    <a:pt x="79822" y="-158"/>
                    <a:pt x="34731" y="-1929"/>
                    <a:pt x="19478" y="3884"/>
                  </a:cubicBezTo>
                  <a:cubicBezTo>
                    <a:pt x="4225" y="9697"/>
                    <a:pt x="-2808" y="31090"/>
                    <a:pt x="1032" y="37265"/>
                  </a:cubicBezTo>
                  <a:close/>
                </a:path>
              </a:pathLst>
            </a:custGeom>
            <a:gradFill>
              <a:gsLst>
                <a:gs pos="0">
                  <a:schemeClr val="accent6"/>
                </a:gs>
                <a:gs pos="100000">
                  <a:schemeClr val="accent5"/>
                </a:gs>
              </a:gsLst>
              <a:lin ang="5400012" scaled="0"/>
            </a:gradFill>
            <a:ln>
              <a:noFill/>
            </a:ln>
          </p:spPr>
        </p:sp>
        <p:sp>
          <p:nvSpPr>
            <p:cNvPr id="3405" name="Google Shape;3405;p24"/>
            <p:cNvSpPr/>
            <p:nvPr/>
          </p:nvSpPr>
          <p:spPr>
            <a:xfrm>
              <a:off x="15435511" y="1617020"/>
              <a:ext cx="950471" cy="385571"/>
            </a:xfrm>
            <a:custGeom>
              <a:avLst/>
              <a:gdLst/>
              <a:ahLst/>
              <a:cxnLst/>
              <a:rect l="l" t="t" r="r" b="b"/>
              <a:pathLst>
                <a:path w="8512" h="3453" extrusionOk="0">
                  <a:moveTo>
                    <a:pt x="224" y="54"/>
                  </a:moveTo>
                  <a:cubicBezTo>
                    <a:pt x="1" y="1089"/>
                    <a:pt x="1" y="2346"/>
                    <a:pt x="224" y="3381"/>
                  </a:cubicBezTo>
                  <a:lnTo>
                    <a:pt x="224" y="3381"/>
                  </a:lnTo>
                  <a:cubicBezTo>
                    <a:pt x="2918" y="3453"/>
                    <a:pt x="5594" y="3453"/>
                    <a:pt x="8289" y="3381"/>
                  </a:cubicBezTo>
                  <a:lnTo>
                    <a:pt x="8289" y="3381"/>
                  </a:lnTo>
                  <a:cubicBezTo>
                    <a:pt x="8512" y="2346"/>
                    <a:pt x="8512" y="1089"/>
                    <a:pt x="8289" y="54"/>
                  </a:cubicBezTo>
                  <a:lnTo>
                    <a:pt x="8289" y="54"/>
                  </a:lnTo>
                  <a:cubicBezTo>
                    <a:pt x="6942" y="18"/>
                    <a:pt x="5594" y="0"/>
                    <a:pt x="4256" y="0"/>
                  </a:cubicBezTo>
                  <a:lnTo>
                    <a:pt x="4256" y="0"/>
                  </a:lnTo>
                  <a:cubicBezTo>
                    <a:pt x="2909" y="0"/>
                    <a:pt x="1571" y="18"/>
                    <a:pt x="224"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24"/>
            <p:cNvSpPr/>
            <p:nvPr/>
          </p:nvSpPr>
          <p:spPr>
            <a:xfrm>
              <a:off x="14927551" y="2067251"/>
              <a:ext cx="950360" cy="385571"/>
            </a:xfrm>
            <a:custGeom>
              <a:avLst/>
              <a:gdLst/>
              <a:ahLst/>
              <a:cxnLst/>
              <a:rect l="l" t="t" r="r" b="b"/>
              <a:pathLst>
                <a:path w="8511" h="3453" extrusionOk="0">
                  <a:moveTo>
                    <a:pt x="223" y="54"/>
                  </a:moveTo>
                  <a:cubicBezTo>
                    <a:pt x="0" y="1089"/>
                    <a:pt x="0" y="2347"/>
                    <a:pt x="223" y="3373"/>
                  </a:cubicBezTo>
                  <a:lnTo>
                    <a:pt x="223" y="3373"/>
                  </a:lnTo>
                  <a:cubicBezTo>
                    <a:pt x="2917"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08" y="1"/>
                    <a:pt x="1570" y="18"/>
                    <a:pt x="223"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24"/>
            <p:cNvSpPr/>
            <p:nvPr/>
          </p:nvSpPr>
          <p:spPr>
            <a:xfrm>
              <a:off x="14412556" y="1617020"/>
              <a:ext cx="949355" cy="385571"/>
            </a:xfrm>
            <a:custGeom>
              <a:avLst/>
              <a:gdLst/>
              <a:ahLst/>
              <a:cxnLst/>
              <a:rect l="l" t="t" r="r" b="b"/>
              <a:pathLst>
                <a:path w="8502" h="3453" extrusionOk="0">
                  <a:moveTo>
                    <a:pt x="223" y="54"/>
                  </a:moveTo>
                  <a:cubicBezTo>
                    <a:pt x="0" y="1089"/>
                    <a:pt x="0" y="2346"/>
                    <a:pt x="223" y="3381"/>
                  </a:cubicBezTo>
                  <a:lnTo>
                    <a:pt x="223" y="3381"/>
                  </a:lnTo>
                  <a:cubicBezTo>
                    <a:pt x="2908" y="3453"/>
                    <a:pt x="5594" y="3453"/>
                    <a:pt x="8279" y="3381"/>
                  </a:cubicBezTo>
                  <a:lnTo>
                    <a:pt x="8279" y="3381"/>
                  </a:lnTo>
                  <a:cubicBezTo>
                    <a:pt x="8502" y="2346"/>
                    <a:pt x="8502" y="1089"/>
                    <a:pt x="8279" y="54"/>
                  </a:cubicBezTo>
                  <a:lnTo>
                    <a:pt x="8279" y="54"/>
                  </a:lnTo>
                  <a:cubicBezTo>
                    <a:pt x="6941" y="18"/>
                    <a:pt x="5594" y="0"/>
                    <a:pt x="4255" y="0"/>
                  </a:cubicBezTo>
                  <a:lnTo>
                    <a:pt x="4255" y="0"/>
                  </a:lnTo>
                  <a:cubicBezTo>
                    <a:pt x="2908" y="0"/>
                    <a:pt x="1561" y="18"/>
                    <a:pt x="223"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24"/>
            <p:cNvSpPr/>
            <p:nvPr/>
          </p:nvSpPr>
          <p:spPr>
            <a:xfrm>
              <a:off x="15935655" y="2067251"/>
              <a:ext cx="950360" cy="385571"/>
            </a:xfrm>
            <a:custGeom>
              <a:avLst/>
              <a:gdLst/>
              <a:ahLst/>
              <a:cxnLst/>
              <a:rect l="l" t="t" r="r" b="b"/>
              <a:pathLst>
                <a:path w="8511" h="3453" extrusionOk="0">
                  <a:moveTo>
                    <a:pt x="223" y="54"/>
                  </a:moveTo>
                  <a:cubicBezTo>
                    <a:pt x="0" y="1089"/>
                    <a:pt x="0" y="2347"/>
                    <a:pt x="223" y="3373"/>
                  </a:cubicBezTo>
                  <a:lnTo>
                    <a:pt x="223" y="3373"/>
                  </a:lnTo>
                  <a:cubicBezTo>
                    <a:pt x="2917"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17" y="1"/>
                    <a:pt x="1570" y="18"/>
                    <a:pt x="223"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24"/>
            <p:cNvSpPr/>
            <p:nvPr/>
          </p:nvSpPr>
          <p:spPr>
            <a:xfrm>
              <a:off x="13904484" y="2067251"/>
              <a:ext cx="950360" cy="385571"/>
            </a:xfrm>
            <a:custGeom>
              <a:avLst/>
              <a:gdLst/>
              <a:ahLst/>
              <a:cxnLst/>
              <a:rect l="l" t="t" r="r" b="b"/>
              <a:pathLst>
                <a:path w="8511" h="3453" extrusionOk="0">
                  <a:moveTo>
                    <a:pt x="223" y="54"/>
                  </a:moveTo>
                  <a:cubicBezTo>
                    <a:pt x="0" y="1089"/>
                    <a:pt x="0" y="2347"/>
                    <a:pt x="223" y="3373"/>
                  </a:cubicBezTo>
                  <a:lnTo>
                    <a:pt x="223" y="3373"/>
                  </a:lnTo>
                  <a:cubicBezTo>
                    <a:pt x="2909" y="3453"/>
                    <a:pt x="5594" y="3453"/>
                    <a:pt x="8279" y="3373"/>
                  </a:cubicBezTo>
                  <a:lnTo>
                    <a:pt x="8279" y="3373"/>
                  </a:lnTo>
                  <a:cubicBezTo>
                    <a:pt x="8511" y="2347"/>
                    <a:pt x="8511" y="1089"/>
                    <a:pt x="8279" y="54"/>
                  </a:cubicBezTo>
                  <a:lnTo>
                    <a:pt x="8279" y="54"/>
                  </a:lnTo>
                  <a:cubicBezTo>
                    <a:pt x="6941" y="18"/>
                    <a:pt x="5594" y="1"/>
                    <a:pt x="4256" y="1"/>
                  </a:cubicBezTo>
                  <a:lnTo>
                    <a:pt x="4256" y="1"/>
                  </a:lnTo>
                  <a:cubicBezTo>
                    <a:pt x="2909" y="1"/>
                    <a:pt x="1570" y="18"/>
                    <a:pt x="223" y="54"/>
                  </a:cubicBezTo>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24"/>
            <p:cNvSpPr/>
            <p:nvPr/>
          </p:nvSpPr>
          <p:spPr>
            <a:xfrm>
              <a:off x="14906647" y="2054233"/>
              <a:ext cx="973384" cy="222325"/>
            </a:xfrm>
            <a:custGeom>
              <a:avLst/>
              <a:gdLst/>
              <a:ahLst/>
              <a:cxnLst/>
              <a:rect l="l" t="t" r="r" b="b"/>
              <a:pathLst>
                <a:path w="8717" h="1991" extrusionOk="0">
                  <a:moveTo>
                    <a:pt x="4635" y="0"/>
                  </a:moveTo>
                  <a:cubicBezTo>
                    <a:pt x="2550" y="0"/>
                    <a:pt x="376" y="43"/>
                    <a:pt x="251" y="118"/>
                  </a:cubicBezTo>
                  <a:cubicBezTo>
                    <a:pt x="1" y="251"/>
                    <a:pt x="251" y="1991"/>
                    <a:pt x="251" y="1991"/>
                  </a:cubicBezTo>
                  <a:cubicBezTo>
                    <a:pt x="251" y="1991"/>
                    <a:pt x="108" y="501"/>
                    <a:pt x="4354" y="278"/>
                  </a:cubicBezTo>
                  <a:cubicBezTo>
                    <a:pt x="4629" y="263"/>
                    <a:pt x="4886" y="256"/>
                    <a:pt x="5127" y="256"/>
                  </a:cubicBezTo>
                  <a:cubicBezTo>
                    <a:pt x="8606" y="256"/>
                    <a:pt x="8645" y="1723"/>
                    <a:pt x="8645" y="1723"/>
                  </a:cubicBezTo>
                  <a:cubicBezTo>
                    <a:pt x="8645" y="1723"/>
                    <a:pt x="8717" y="278"/>
                    <a:pt x="8494" y="118"/>
                  </a:cubicBezTo>
                  <a:cubicBezTo>
                    <a:pt x="8387" y="36"/>
                    <a:pt x="6549" y="0"/>
                    <a:pt x="4635" y="0"/>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24"/>
            <p:cNvSpPr/>
            <p:nvPr/>
          </p:nvSpPr>
          <p:spPr>
            <a:xfrm>
              <a:off x="15946714" y="2008561"/>
              <a:ext cx="925591" cy="156443"/>
            </a:xfrm>
            <a:custGeom>
              <a:avLst/>
              <a:gdLst/>
              <a:ahLst/>
              <a:cxnLst/>
              <a:rect l="l" t="t" r="r" b="b"/>
              <a:pathLst>
                <a:path w="8289" h="1401" extrusionOk="0">
                  <a:moveTo>
                    <a:pt x="0" y="1401"/>
                  </a:moveTo>
                  <a:cubicBezTo>
                    <a:pt x="348" y="357"/>
                    <a:pt x="3783" y="785"/>
                    <a:pt x="5603" y="767"/>
                  </a:cubicBezTo>
                  <a:cubicBezTo>
                    <a:pt x="7423" y="741"/>
                    <a:pt x="8288" y="1151"/>
                    <a:pt x="8288" y="1151"/>
                  </a:cubicBezTo>
                  <a:lnTo>
                    <a:pt x="8190" y="580"/>
                  </a:lnTo>
                  <a:cubicBezTo>
                    <a:pt x="8190" y="580"/>
                    <a:pt x="4006" y="0"/>
                    <a:pt x="125" y="580"/>
                  </a:cubicBezTo>
                  <a:cubicBezTo>
                    <a:pt x="125" y="580"/>
                    <a:pt x="27" y="1106"/>
                    <a:pt x="0" y="140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24"/>
            <p:cNvSpPr/>
            <p:nvPr/>
          </p:nvSpPr>
          <p:spPr>
            <a:xfrm>
              <a:off x="16066198" y="2113082"/>
              <a:ext cx="451462" cy="274138"/>
            </a:xfrm>
            <a:custGeom>
              <a:avLst/>
              <a:gdLst/>
              <a:ahLst/>
              <a:cxnLst/>
              <a:rect l="l" t="t" r="r" b="b"/>
              <a:pathLst>
                <a:path w="4043" h="2455" extrusionOk="0">
                  <a:moveTo>
                    <a:pt x="1437" y="2418"/>
                  </a:moveTo>
                  <a:cubicBezTo>
                    <a:pt x="1848" y="2454"/>
                    <a:pt x="2285" y="2418"/>
                    <a:pt x="2642" y="2213"/>
                  </a:cubicBezTo>
                  <a:cubicBezTo>
                    <a:pt x="4042" y="1393"/>
                    <a:pt x="2517" y="1"/>
                    <a:pt x="1384" y="224"/>
                  </a:cubicBezTo>
                  <a:cubicBezTo>
                    <a:pt x="117" y="474"/>
                    <a:pt x="1" y="2311"/>
                    <a:pt x="1437"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24"/>
            <p:cNvSpPr/>
            <p:nvPr/>
          </p:nvSpPr>
          <p:spPr>
            <a:xfrm>
              <a:off x="16451785" y="2229662"/>
              <a:ext cx="73811" cy="112670"/>
            </a:xfrm>
            <a:custGeom>
              <a:avLst/>
              <a:gdLst/>
              <a:ahLst/>
              <a:cxnLst/>
              <a:rect l="l" t="t" r="r" b="b"/>
              <a:pathLst>
                <a:path w="661" h="1009" extrusionOk="0">
                  <a:moveTo>
                    <a:pt x="0" y="884"/>
                  </a:moveTo>
                  <a:cubicBezTo>
                    <a:pt x="54" y="696"/>
                    <a:pt x="36" y="491"/>
                    <a:pt x="107" y="313"/>
                  </a:cubicBezTo>
                  <a:cubicBezTo>
                    <a:pt x="188" y="134"/>
                    <a:pt x="438" y="1"/>
                    <a:pt x="580" y="134"/>
                  </a:cubicBezTo>
                  <a:cubicBezTo>
                    <a:pt x="661" y="215"/>
                    <a:pt x="661" y="340"/>
                    <a:pt x="661" y="447"/>
                  </a:cubicBezTo>
                  <a:cubicBezTo>
                    <a:pt x="652" y="572"/>
                    <a:pt x="643" y="705"/>
                    <a:pt x="580" y="812"/>
                  </a:cubicBezTo>
                  <a:cubicBezTo>
                    <a:pt x="518" y="928"/>
                    <a:pt x="402" y="1009"/>
                    <a:pt x="277" y="99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24"/>
            <p:cNvSpPr/>
            <p:nvPr/>
          </p:nvSpPr>
          <p:spPr>
            <a:xfrm>
              <a:off x="16163907" y="1693771"/>
              <a:ext cx="198317" cy="267996"/>
            </a:xfrm>
            <a:custGeom>
              <a:avLst/>
              <a:gdLst/>
              <a:ahLst/>
              <a:cxnLst/>
              <a:rect l="l" t="t" r="r" b="b"/>
              <a:pathLst>
                <a:path w="1776" h="2400" extrusionOk="0">
                  <a:moveTo>
                    <a:pt x="188" y="1909"/>
                  </a:moveTo>
                  <a:cubicBezTo>
                    <a:pt x="268" y="2141"/>
                    <a:pt x="464" y="2355"/>
                    <a:pt x="714" y="2373"/>
                  </a:cubicBezTo>
                  <a:cubicBezTo>
                    <a:pt x="1071" y="2400"/>
                    <a:pt x="1329" y="2043"/>
                    <a:pt x="1463" y="1704"/>
                  </a:cubicBezTo>
                  <a:cubicBezTo>
                    <a:pt x="1677" y="1142"/>
                    <a:pt x="1776" y="63"/>
                    <a:pt x="901" y="27"/>
                  </a:cubicBezTo>
                  <a:cubicBezTo>
                    <a:pt x="81" y="0"/>
                    <a:pt x="0" y="1347"/>
                    <a:pt x="188" y="1909"/>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24"/>
            <p:cNvSpPr/>
            <p:nvPr/>
          </p:nvSpPr>
          <p:spPr>
            <a:xfrm>
              <a:off x="15200555" y="1631015"/>
              <a:ext cx="723366" cy="439402"/>
            </a:xfrm>
            <a:custGeom>
              <a:avLst/>
              <a:gdLst/>
              <a:ahLst/>
              <a:cxnLst/>
              <a:rect l="l" t="t" r="r" b="b"/>
              <a:pathLst>
                <a:path w="6478" h="3935" extrusionOk="0">
                  <a:moveTo>
                    <a:pt x="4149" y="330"/>
                  </a:moveTo>
                  <a:cubicBezTo>
                    <a:pt x="4515" y="143"/>
                    <a:pt x="4952" y="0"/>
                    <a:pt x="5335" y="143"/>
                  </a:cubicBezTo>
                  <a:cubicBezTo>
                    <a:pt x="5630" y="250"/>
                    <a:pt x="5844" y="491"/>
                    <a:pt x="6031" y="741"/>
                  </a:cubicBezTo>
                  <a:cubicBezTo>
                    <a:pt x="6263" y="1035"/>
                    <a:pt x="6477" y="1374"/>
                    <a:pt x="6450" y="1749"/>
                  </a:cubicBezTo>
                  <a:cubicBezTo>
                    <a:pt x="6290" y="3934"/>
                    <a:pt x="1" y="2427"/>
                    <a:pt x="4149" y="33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24"/>
            <p:cNvSpPr/>
            <p:nvPr/>
          </p:nvSpPr>
          <p:spPr>
            <a:xfrm>
              <a:off x="14974429" y="2058365"/>
              <a:ext cx="738217" cy="362688"/>
            </a:xfrm>
            <a:custGeom>
              <a:avLst/>
              <a:gdLst/>
              <a:ahLst/>
              <a:cxnLst/>
              <a:rect l="l" t="t" r="r" b="b"/>
              <a:pathLst>
                <a:path w="6611" h="3248" extrusionOk="0">
                  <a:moveTo>
                    <a:pt x="4586" y="2543"/>
                  </a:moveTo>
                  <a:cubicBezTo>
                    <a:pt x="4791" y="2462"/>
                    <a:pt x="4978" y="2346"/>
                    <a:pt x="5077" y="2150"/>
                  </a:cubicBezTo>
                  <a:cubicBezTo>
                    <a:pt x="5264" y="1758"/>
                    <a:pt x="4961" y="1294"/>
                    <a:pt x="4604" y="1035"/>
                  </a:cubicBezTo>
                  <a:cubicBezTo>
                    <a:pt x="3230" y="0"/>
                    <a:pt x="63" y="491"/>
                    <a:pt x="0" y="2578"/>
                  </a:cubicBezTo>
                  <a:cubicBezTo>
                    <a:pt x="0" y="2721"/>
                    <a:pt x="9" y="2882"/>
                    <a:pt x="99" y="2998"/>
                  </a:cubicBezTo>
                  <a:cubicBezTo>
                    <a:pt x="259" y="3230"/>
                    <a:pt x="580" y="3247"/>
                    <a:pt x="848" y="3230"/>
                  </a:cubicBezTo>
                  <a:cubicBezTo>
                    <a:pt x="1927" y="3176"/>
                    <a:pt x="2944" y="2944"/>
                    <a:pt x="3988" y="2730"/>
                  </a:cubicBezTo>
                  <a:cubicBezTo>
                    <a:pt x="4782" y="2569"/>
                    <a:pt x="5469" y="2230"/>
                    <a:pt x="6245" y="2061"/>
                  </a:cubicBezTo>
                  <a:cubicBezTo>
                    <a:pt x="6397" y="2025"/>
                    <a:pt x="6611" y="2061"/>
                    <a:pt x="6593" y="2213"/>
                  </a:cubicBezTo>
                  <a:cubicBezTo>
                    <a:pt x="6004" y="2489"/>
                    <a:pt x="5380" y="2685"/>
                    <a:pt x="4729" y="278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24"/>
            <p:cNvSpPr/>
            <p:nvPr/>
          </p:nvSpPr>
          <p:spPr>
            <a:xfrm>
              <a:off x="15166719" y="1668870"/>
              <a:ext cx="191394" cy="244100"/>
            </a:xfrm>
            <a:custGeom>
              <a:avLst/>
              <a:gdLst/>
              <a:ahLst/>
              <a:cxnLst/>
              <a:rect l="l" t="t" r="r" b="b"/>
              <a:pathLst>
                <a:path w="1714" h="2186" extrusionOk="0">
                  <a:moveTo>
                    <a:pt x="562" y="357"/>
                  </a:moveTo>
                  <a:cubicBezTo>
                    <a:pt x="241" y="553"/>
                    <a:pt x="27" y="919"/>
                    <a:pt x="18" y="1303"/>
                  </a:cubicBezTo>
                  <a:cubicBezTo>
                    <a:pt x="0" y="1686"/>
                    <a:pt x="259" y="2105"/>
                    <a:pt x="643" y="2150"/>
                  </a:cubicBezTo>
                  <a:cubicBezTo>
                    <a:pt x="928" y="2186"/>
                    <a:pt x="1196" y="1998"/>
                    <a:pt x="1374" y="1775"/>
                  </a:cubicBezTo>
                  <a:cubicBezTo>
                    <a:pt x="1597" y="1490"/>
                    <a:pt x="1713" y="1106"/>
                    <a:pt x="1642" y="750"/>
                  </a:cubicBezTo>
                  <a:cubicBezTo>
                    <a:pt x="1561" y="402"/>
                    <a:pt x="1294" y="80"/>
                    <a:pt x="937"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24"/>
            <p:cNvSpPr/>
            <p:nvPr/>
          </p:nvSpPr>
          <p:spPr>
            <a:xfrm>
              <a:off x="14454395" y="1694777"/>
              <a:ext cx="425444" cy="289994"/>
            </a:xfrm>
            <a:custGeom>
              <a:avLst/>
              <a:gdLst/>
              <a:ahLst/>
              <a:cxnLst/>
              <a:rect l="l" t="t" r="r" b="b"/>
              <a:pathLst>
                <a:path w="3810" h="2597" extrusionOk="0">
                  <a:moveTo>
                    <a:pt x="2606" y="71"/>
                  </a:moveTo>
                  <a:cubicBezTo>
                    <a:pt x="2954" y="0"/>
                    <a:pt x="3364" y="9"/>
                    <a:pt x="3605" y="268"/>
                  </a:cubicBezTo>
                  <a:cubicBezTo>
                    <a:pt x="3765" y="437"/>
                    <a:pt x="3810" y="696"/>
                    <a:pt x="3783" y="937"/>
                  </a:cubicBezTo>
                  <a:cubicBezTo>
                    <a:pt x="3658" y="2025"/>
                    <a:pt x="2222" y="2596"/>
                    <a:pt x="1312" y="2061"/>
                  </a:cubicBezTo>
                  <a:cubicBezTo>
                    <a:pt x="1" y="1276"/>
                    <a:pt x="1812" y="250"/>
                    <a:pt x="2606" y="7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24"/>
            <p:cNvSpPr/>
            <p:nvPr/>
          </p:nvSpPr>
          <p:spPr>
            <a:xfrm>
              <a:off x="13931458" y="2126035"/>
              <a:ext cx="123613" cy="167497"/>
            </a:xfrm>
            <a:custGeom>
              <a:avLst/>
              <a:gdLst/>
              <a:ahLst/>
              <a:cxnLst/>
              <a:rect l="l" t="t" r="r" b="b"/>
              <a:pathLst>
                <a:path w="1107" h="1500" extrusionOk="0">
                  <a:moveTo>
                    <a:pt x="509" y="179"/>
                  </a:moveTo>
                  <a:cubicBezTo>
                    <a:pt x="188" y="411"/>
                    <a:pt x="0" y="822"/>
                    <a:pt x="36" y="1214"/>
                  </a:cubicBezTo>
                  <a:cubicBezTo>
                    <a:pt x="45" y="1339"/>
                    <a:pt x="107" y="1482"/>
                    <a:pt x="223" y="1491"/>
                  </a:cubicBezTo>
                  <a:cubicBezTo>
                    <a:pt x="277" y="1500"/>
                    <a:pt x="330" y="1473"/>
                    <a:pt x="375" y="1446"/>
                  </a:cubicBezTo>
                  <a:cubicBezTo>
                    <a:pt x="866" y="1170"/>
                    <a:pt x="1106" y="536"/>
                    <a:pt x="946"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24"/>
            <p:cNvSpPr/>
            <p:nvPr/>
          </p:nvSpPr>
          <p:spPr>
            <a:xfrm>
              <a:off x="14435523" y="2178854"/>
              <a:ext cx="339797" cy="247226"/>
            </a:xfrm>
            <a:custGeom>
              <a:avLst/>
              <a:gdLst/>
              <a:ahLst/>
              <a:cxnLst/>
              <a:rect l="l" t="t" r="r" b="b"/>
              <a:pathLst>
                <a:path w="3043" h="2214" extrusionOk="0">
                  <a:moveTo>
                    <a:pt x="1945" y="143"/>
                  </a:moveTo>
                  <a:cubicBezTo>
                    <a:pt x="2114" y="63"/>
                    <a:pt x="2302" y="1"/>
                    <a:pt x="2480" y="27"/>
                  </a:cubicBezTo>
                  <a:cubicBezTo>
                    <a:pt x="2543" y="36"/>
                    <a:pt x="2605" y="63"/>
                    <a:pt x="2659" y="90"/>
                  </a:cubicBezTo>
                  <a:cubicBezTo>
                    <a:pt x="2900" y="224"/>
                    <a:pt x="3042" y="518"/>
                    <a:pt x="3007" y="795"/>
                  </a:cubicBezTo>
                  <a:cubicBezTo>
                    <a:pt x="2837" y="2213"/>
                    <a:pt x="0" y="1071"/>
                    <a:pt x="1945" y="143"/>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24"/>
            <p:cNvSpPr/>
            <p:nvPr/>
          </p:nvSpPr>
          <p:spPr>
            <a:xfrm>
              <a:off x="16425878" y="2467737"/>
              <a:ext cx="131653" cy="179446"/>
            </a:xfrm>
            <a:custGeom>
              <a:avLst/>
              <a:gdLst/>
              <a:ahLst/>
              <a:cxnLst/>
              <a:rect l="l" t="t" r="r" b="b"/>
              <a:pathLst>
                <a:path w="1179" h="1607" extrusionOk="0">
                  <a:moveTo>
                    <a:pt x="393" y="1598"/>
                  </a:moveTo>
                  <a:cubicBezTo>
                    <a:pt x="464" y="1607"/>
                    <a:pt x="527" y="1535"/>
                    <a:pt x="562" y="1473"/>
                  </a:cubicBezTo>
                  <a:cubicBezTo>
                    <a:pt x="732" y="1205"/>
                    <a:pt x="1178" y="135"/>
                    <a:pt x="634" y="72"/>
                  </a:cubicBezTo>
                  <a:cubicBezTo>
                    <a:pt x="0" y="1"/>
                    <a:pt x="304" y="1303"/>
                    <a:pt x="393" y="1598"/>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24"/>
            <p:cNvSpPr/>
            <p:nvPr/>
          </p:nvSpPr>
          <p:spPr>
            <a:xfrm>
              <a:off x="15333997" y="1659825"/>
              <a:ext cx="156554" cy="236283"/>
            </a:xfrm>
            <a:custGeom>
              <a:avLst/>
              <a:gdLst/>
              <a:ahLst/>
              <a:cxnLst/>
              <a:rect l="l" t="t" r="r" b="b"/>
              <a:pathLst>
                <a:path w="1402" h="2116" extrusionOk="0">
                  <a:moveTo>
                    <a:pt x="795" y="1624"/>
                  </a:moveTo>
                  <a:cubicBezTo>
                    <a:pt x="991" y="1330"/>
                    <a:pt x="1402" y="1"/>
                    <a:pt x="661" y="322"/>
                  </a:cubicBezTo>
                  <a:cubicBezTo>
                    <a:pt x="1" y="599"/>
                    <a:pt x="474" y="2115"/>
                    <a:pt x="795" y="1624"/>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24"/>
            <p:cNvSpPr/>
            <p:nvPr/>
          </p:nvSpPr>
          <p:spPr>
            <a:xfrm>
              <a:off x="14372766" y="2395041"/>
              <a:ext cx="155438" cy="236171"/>
            </a:xfrm>
            <a:custGeom>
              <a:avLst/>
              <a:gdLst/>
              <a:ahLst/>
              <a:cxnLst/>
              <a:rect l="l" t="t" r="r" b="b"/>
              <a:pathLst>
                <a:path w="1392" h="2115" extrusionOk="0">
                  <a:moveTo>
                    <a:pt x="785" y="1624"/>
                  </a:moveTo>
                  <a:cubicBezTo>
                    <a:pt x="982" y="1321"/>
                    <a:pt x="1392" y="1"/>
                    <a:pt x="651" y="313"/>
                  </a:cubicBezTo>
                  <a:cubicBezTo>
                    <a:pt x="0" y="598"/>
                    <a:pt x="473" y="2115"/>
                    <a:pt x="785" y="1624"/>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24"/>
            <p:cNvSpPr/>
            <p:nvPr/>
          </p:nvSpPr>
          <p:spPr>
            <a:xfrm>
              <a:off x="14836966" y="2020510"/>
              <a:ext cx="87769" cy="61862"/>
            </a:xfrm>
            <a:custGeom>
              <a:avLst/>
              <a:gdLst/>
              <a:ahLst/>
              <a:cxnLst/>
              <a:rect l="l" t="t" r="r" b="b"/>
              <a:pathLst>
                <a:path w="786" h="554" extrusionOk="0">
                  <a:moveTo>
                    <a:pt x="0" y="125"/>
                  </a:moveTo>
                  <a:cubicBezTo>
                    <a:pt x="161" y="27"/>
                    <a:pt x="375" y="0"/>
                    <a:pt x="553" y="72"/>
                  </a:cubicBezTo>
                  <a:cubicBezTo>
                    <a:pt x="616" y="89"/>
                    <a:pt x="669" y="116"/>
                    <a:pt x="705" y="170"/>
                  </a:cubicBezTo>
                  <a:cubicBezTo>
                    <a:pt x="785" y="286"/>
                    <a:pt x="705" y="473"/>
                    <a:pt x="571" y="518"/>
                  </a:cubicBezTo>
                  <a:cubicBezTo>
                    <a:pt x="438" y="553"/>
                    <a:pt x="277" y="482"/>
                    <a:pt x="206" y="357"/>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24"/>
            <p:cNvSpPr/>
            <p:nvPr/>
          </p:nvSpPr>
          <p:spPr>
            <a:xfrm>
              <a:off x="15898921" y="1958758"/>
              <a:ext cx="284969" cy="140586"/>
            </a:xfrm>
            <a:custGeom>
              <a:avLst/>
              <a:gdLst/>
              <a:ahLst/>
              <a:cxnLst/>
              <a:rect l="l" t="t" r="r" b="b"/>
              <a:pathLst>
                <a:path w="2552" h="1259" extrusionOk="0">
                  <a:moveTo>
                    <a:pt x="2552" y="625"/>
                  </a:moveTo>
                  <a:cubicBezTo>
                    <a:pt x="2507" y="544"/>
                    <a:pt x="2409" y="509"/>
                    <a:pt x="2311" y="491"/>
                  </a:cubicBezTo>
                  <a:cubicBezTo>
                    <a:pt x="1900" y="384"/>
                    <a:pt x="72" y="0"/>
                    <a:pt x="18" y="901"/>
                  </a:cubicBezTo>
                  <a:cubicBezTo>
                    <a:pt x="0" y="1258"/>
                    <a:pt x="411" y="1044"/>
                    <a:pt x="687" y="990"/>
                  </a:cubicBezTo>
                  <a:cubicBezTo>
                    <a:pt x="1312" y="865"/>
                    <a:pt x="1927" y="750"/>
                    <a:pt x="2552" y="625"/>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24"/>
            <p:cNvSpPr/>
            <p:nvPr/>
          </p:nvSpPr>
          <p:spPr>
            <a:xfrm>
              <a:off x="16663952" y="2404980"/>
              <a:ext cx="52929" cy="43996"/>
            </a:xfrm>
            <a:custGeom>
              <a:avLst/>
              <a:gdLst/>
              <a:ahLst/>
              <a:cxnLst/>
              <a:rect l="l" t="t" r="r" b="b"/>
              <a:pathLst>
                <a:path w="474" h="394" extrusionOk="0">
                  <a:moveTo>
                    <a:pt x="1" y="393"/>
                  </a:moveTo>
                  <a:lnTo>
                    <a:pt x="473" y="1"/>
                  </a:lnTo>
                  <a:lnTo>
                    <a:pt x="473" y="384"/>
                  </a:ln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27" name="Google Shape;3427;p24"/>
          <p:cNvGrpSpPr/>
          <p:nvPr/>
        </p:nvGrpSpPr>
        <p:grpSpPr>
          <a:xfrm rot="10800000">
            <a:off x="5511520" y="4488658"/>
            <a:ext cx="2981530" cy="1158739"/>
            <a:chOff x="13904484" y="1488443"/>
            <a:chExt cx="2981530" cy="1158739"/>
          </a:xfrm>
        </p:grpSpPr>
        <p:sp>
          <p:nvSpPr>
            <p:cNvPr id="3428" name="Google Shape;3428;p24"/>
            <p:cNvSpPr/>
            <p:nvPr/>
          </p:nvSpPr>
          <p:spPr>
            <a:xfrm>
              <a:off x="13923018" y="1488443"/>
              <a:ext cx="2953950" cy="1039550"/>
            </a:xfrm>
            <a:custGeom>
              <a:avLst/>
              <a:gdLst/>
              <a:ahLst/>
              <a:cxnLst/>
              <a:rect l="l" t="t" r="r" b="b"/>
              <a:pathLst>
                <a:path w="118158" h="41582" extrusionOk="0">
                  <a:moveTo>
                    <a:pt x="1032" y="37265"/>
                  </a:moveTo>
                  <a:cubicBezTo>
                    <a:pt x="4872" y="43440"/>
                    <a:pt x="25868" y="40558"/>
                    <a:pt x="42519" y="40934"/>
                  </a:cubicBezTo>
                  <a:cubicBezTo>
                    <a:pt x="59170" y="41310"/>
                    <a:pt x="88757" y="39609"/>
                    <a:pt x="100939" y="39523"/>
                  </a:cubicBezTo>
                  <a:cubicBezTo>
                    <a:pt x="113121" y="39437"/>
                    <a:pt x="113065" y="43515"/>
                    <a:pt x="115610" y="40420"/>
                  </a:cubicBezTo>
                  <a:cubicBezTo>
                    <a:pt x="118155" y="37325"/>
                    <a:pt x="119503" y="24498"/>
                    <a:pt x="116209" y="20954"/>
                  </a:cubicBezTo>
                  <a:cubicBezTo>
                    <a:pt x="112915" y="17410"/>
                    <a:pt x="99788" y="22252"/>
                    <a:pt x="95845" y="19157"/>
                  </a:cubicBezTo>
                  <a:cubicBezTo>
                    <a:pt x="91902" y="16063"/>
                    <a:pt x="105278" y="4933"/>
                    <a:pt x="92550" y="2387"/>
                  </a:cubicBezTo>
                  <a:cubicBezTo>
                    <a:pt x="79822" y="-158"/>
                    <a:pt x="34731" y="-1929"/>
                    <a:pt x="19478" y="3884"/>
                  </a:cubicBezTo>
                  <a:cubicBezTo>
                    <a:pt x="4225" y="9697"/>
                    <a:pt x="-2808" y="31090"/>
                    <a:pt x="1032" y="37265"/>
                  </a:cubicBezTo>
                  <a:close/>
                </a:path>
              </a:pathLst>
            </a:custGeom>
            <a:gradFill>
              <a:gsLst>
                <a:gs pos="0">
                  <a:schemeClr val="accent6"/>
                </a:gs>
                <a:gs pos="100000">
                  <a:schemeClr val="accent5"/>
                </a:gs>
              </a:gsLst>
              <a:lin ang="5400012" scaled="0"/>
            </a:gradFill>
            <a:ln>
              <a:noFill/>
            </a:ln>
          </p:spPr>
        </p:sp>
        <p:sp>
          <p:nvSpPr>
            <p:cNvPr id="3429" name="Google Shape;3429;p24"/>
            <p:cNvSpPr/>
            <p:nvPr/>
          </p:nvSpPr>
          <p:spPr>
            <a:xfrm>
              <a:off x="15435511" y="1617020"/>
              <a:ext cx="950471" cy="385571"/>
            </a:xfrm>
            <a:custGeom>
              <a:avLst/>
              <a:gdLst/>
              <a:ahLst/>
              <a:cxnLst/>
              <a:rect l="l" t="t" r="r" b="b"/>
              <a:pathLst>
                <a:path w="8512" h="3453" extrusionOk="0">
                  <a:moveTo>
                    <a:pt x="224" y="54"/>
                  </a:moveTo>
                  <a:cubicBezTo>
                    <a:pt x="1" y="1089"/>
                    <a:pt x="1" y="2346"/>
                    <a:pt x="224" y="3381"/>
                  </a:cubicBezTo>
                  <a:lnTo>
                    <a:pt x="224" y="3381"/>
                  </a:lnTo>
                  <a:cubicBezTo>
                    <a:pt x="2918" y="3453"/>
                    <a:pt x="5594" y="3453"/>
                    <a:pt x="8289" y="3381"/>
                  </a:cubicBezTo>
                  <a:lnTo>
                    <a:pt x="8289" y="3381"/>
                  </a:lnTo>
                  <a:cubicBezTo>
                    <a:pt x="8512" y="2346"/>
                    <a:pt x="8512" y="1089"/>
                    <a:pt x="8289" y="54"/>
                  </a:cubicBezTo>
                  <a:lnTo>
                    <a:pt x="8289" y="54"/>
                  </a:lnTo>
                  <a:cubicBezTo>
                    <a:pt x="6942" y="18"/>
                    <a:pt x="5594" y="0"/>
                    <a:pt x="4256" y="0"/>
                  </a:cubicBezTo>
                  <a:lnTo>
                    <a:pt x="4256" y="0"/>
                  </a:lnTo>
                  <a:cubicBezTo>
                    <a:pt x="2909" y="0"/>
                    <a:pt x="1571" y="18"/>
                    <a:pt x="224"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24"/>
            <p:cNvSpPr/>
            <p:nvPr/>
          </p:nvSpPr>
          <p:spPr>
            <a:xfrm>
              <a:off x="14927551" y="2067251"/>
              <a:ext cx="950360" cy="385571"/>
            </a:xfrm>
            <a:custGeom>
              <a:avLst/>
              <a:gdLst/>
              <a:ahLst/>
              <a:cxnLst/>
              <a:rect l="l" t="t" r="r" b="b"/>
              <a:pathLst>
                <a:path w="8511" h="3453" extrusionOk="0">
                  <a:moveTo>
                    <a:pt x="223" y="54"/>
                  </a:moveTo>
                  <a:cubicBezTo>
                    <a:pt x="0" y="1089"/>
                    <a:pt x="0" y="2347"/>
                    <a:pt x="223" y="3373"/>
                  </a:cubicBezTo>
                  <a:lnTo>
                    <a:pt x="223" y="3373"/>
                  </a:lnTo>
                  <a:cubicBezTo>
                    <a:pt x="2917"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08" y="1"/>
                    <a:pt x="1570" y="18"/>
                    <a:pt x="223"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24"/>
            <p:cNvSpPr/>
            <p:nvPr/>
          </p:nvSpPr>
          <p:spPr>
            <a:xfrm>
              <a:off x="14412556" y="1617020"/>
              <a:ext cx="949355" cy="385571"/>
            </a:xfrm>
            <a:custGeom>
              <a:avLst/>
              <a:gdLst/>
              <a:ahLst/>
              <a:cxnLst/>
              <a:rect l="l" t="t" r="r" b="b"/>
              <a:pathLst>
                <a:path w="8502" h="3453" extrusionOk="0">
                  <a:moveTo>
                    <a:pt x="223" y="54"/>
                  </a:moveTo>
                  <a:cubicBezTo>
                    <a:pt x="0" y="1089"/>
                    <a:pt x="0" y="2346"/>
                    <a:pt x="223" y="3381"/>
                  </a:cubicBezTo>
                  <a:lnTo>
                    <a:pt x="223" y="3381"/>
                  </a:lnTo>
                  <a:cubicBezTo>
                    <a:pt x="2908" y="3453"/>
                    <a:pt x="5594" y="3453"/>
                    <a:pt x="8279" y="3381"/>
                  </a:cubicBezTo>
                  <a:lnTo>
                    <a:pt x="8279" y="3381"/>
                  </a:lnTo>
                  <a:cubicBezTo>
                    <a:pt x="8502" y="2346"/>
                    <a:pt x="8502" y="1089"/>
                    <a:pt x="8279" y="54"/>
                  </a:cubicBezTo>
                  <a:lnTo>
                    <a:pt x="8279" y="54"/>
                  </a:lnTo>
                  <a:cubicBezTo>
                    <a:pt x="6941" y="18"/>
                    <a:pt x="5594" y="0"/>
                    <a:pt x="4255" y="0"/>
                  </a:cubicBezTo>
                  <a:lnTo>
                    <a:pt x="4255" y="0"/>
                  </a:lnTo>
                  <a:cubicBezTo>
                    <a:pt x="2908" y="0"/>
                    <a:pt x="1561" y="18"/>
                    <a:pt x="223"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24"/>
            <p:cNvSpPr/>
            <p:nvPr/>
          </p:nvSpPr>
          <p:spPr>
            <a:xfrm>
              <a:off x="15935655" y="2067251"/>
              <a:ext cx="950360" cy="385571"/>
            </a:xfrm>
            <a:custGeom>
              <a:avLst/>
              <a:gdLst/>
              <a:ahLst/>
              <a:cxnLst/>
              <a:rect l="l" t="t" r="r" b="b"/>
              <a:pathLst>
                <a:path w="8511" h="3453" extrusionOk="0">
                  <a:moveTo>
                    <a:pt x="223" y="54"/>
                  </a:moveTo>
                  <a:cubicBezTo>
                    <a:pt x="0" y="1089"/>
                    <a:pt x="0" y="2347"/>
                    <a:pt x="223" y="3373"/>
                  </a:cubicBezTo>
                  <a:lnTo>
                    <a:pt x="223" y="3373"/>
                  </a:lnTo>
                  <a:cubicBezTo>
                    <a:pt x="2917"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17" y="1"/>
                    <a:pt x="1570" y="18"/>
                    <a:pt x="223"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24"/>
            <p:cNvSpPr/>
            <p:nvPr/>
          </p:nvSpPr>
          <p:spPr>
            <a:xfrm>
              <a:off x="13904484" y="2067251"/>
              <a:ext cx="950360" cy="385571"/>
            </a:xfrm>
            <a:custGeom>
              <a:avLst/>
              <a:gdLst/>
              <a:ahLst/>
              <a:cxnLst/>
              <a:rect l="l" t="t" r="r" b="b"/>
              <a:pathLst>
                <a:path w="8511" h="3453" extrusionOk="0">
                  <a:moveTo>
                    <a:pt x="223" y="54"/>
                  </a:moveTo>
                  <a:cubicBezTo>
                    <a:pt x="0" y="1089"/>
                    <a:pt x="0" y="2347"/>
                    <a:pt x="223" y="3373"/>
                  </a:cubicBezTo>
                  <a:lnTo>
                    <a:pt x="223" y="3373"/>
                  </a:lnTo>
                  <a:cubicBezTo>
                    <a:pt x="2909" y="3453"/>
                    <a:pt x="5594" y="3453"/>
                    <a:pt x="8279" y="3373"/>
                  </a:cubicBezTo>
                  <a:lnTo>
                    <a:pt x="8279" y="3373"/>
                  </a:lnTo>
                  <a:cubicBezTo>
                    <a:pt x="8511" y="2347"/>
                    <a:pt x="8511" y="1089"/>
                    <a:pt x="8279" y="54"/>
                  </a:cubicBezTo>
                  <a:lnTo>
                    <a:pt x="8279" y="54"/>
                  </a:lnTo>
                  <a:cubicBezTo>
                    <a:pt x="6941" y="18"/>
                    <a:pt x="5594" y="1"/>
                    <a:pt x="4256" y="1"/>
                  </a:cubicBezTo>
                  <a:lnTo>
                    <a:pt x="4256" y="1"/>
                  </a:lnTo>
                  <a:cubicBezTo>
                    <a:pt x="2909" y="1"/>
                    <a:pt x="1570" y="18"/>
                    <a:pt x="223" y="54"/>
                  </a:cubicBezTo>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24"/>
            <p:cNvSpPr/>
            <p:nvPr/>
          </p:nvSpPr>
          <p:spPr>
            <a:xfrm>
              <a:off x="14906647" y="2054233"/>
              <a:ext cx="973384" cy="222325"/>
            </a:xfrm>
            <a:custGeom>
              <a:avLst/>
              <a:gdLst/>
              <a:ahLst/>
              <a:cxnLst/>
              <a:rect l="l" t="t" r="r" b="b"/>
              <a:pathLst>
                <a:path w="8717" h="1991" extrusionOk="0">
                  <a:moveTo>
                    <a:pt x="4635" y="0"/>
                  </a:moveTo>
                  <a:cubicBezTo>
                    <a:pt x="2550" y="0"/>
                    <a:pt x="376" y="43"/>
                    <a:pt x="251" y="118"/>
                  </a:cubicBezTo>
                  <a:cubicBezTo>
                    <a:pt x="1" y="251"/>
                    <a:pt x="251" y="1991"/>
                    <a:pt x="251" y="1991"/>
                  </a:cubicBezTo>
                  <a:cubicBezTo>
                    <a:pt x="251" y="1991"/>
                    <a:pt x="108" y="501"/>
                    <a:pt x="4354" y="278"/>
                  </a:cubicBezTo>
                  <a:cubicBezTo>
                    <a:pt x="4629" y="263"/>
                    <a:pt x="4886" y="256"/>
                    <a:pt x="5127" y="256"/>
                  </a:cubicBezTo>
                  <a:cubicBezTo>
                    <a:pt x="8606" y="256"/>
                    <a:pt x="8645" y="1723"/>
                    <a:pt x="8645" y="1723"/>
                  </a:cubicBezTo>
                  <a:cubicBezTo>
                    <a:pt x="8645" y="1723"/>
                    <a:pt x="8717" y="278"/>
                    <a:pt x="8494" y="118"/>
                  </a:cubicBezTo>
                  <a:cubicBezTo>
                    <a:pt x="8387" y="36"/>
                    <a:pt x="6549" y="0"/>
                    <a:pt x="4635" y="0"/>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24"/>
            <p:cNvSpPr/>
            <p:nvPr/>
          </p:nvSpPr>
          <p:spPr>
            <a:xfrm>
              <a:off x="15946714" y="2008561"/>
              <a:ext cx="925591" cy="156443"/>
            </a:xfrm>
            <a:custGeom>
              <a:avLst/>
              <a:gdLst/>
              <a:ahLst/>
              <a:cxnLst/>
              <a:rect l="l" t="t" r="r" b="b"/>
              <a:pathLst>
                <a:path w="8289" h="1401" extrusionOk="0">
                  <a:moveTo>
                    <a:pt x="0" y="1401"/>
                  </a:moveTo>
                  <a:cubicBezTo>
                    <a:pt x="348" y="357"/>
                    <a:pt x="3783" y="785"/>
                    <a:pt x="5603" y="767"/>
                  </a:cubicBezTo>
                  <a:cubicBezTo>
                    <a:pt x="7423" y="741"/>
                    <a:pt x="8288" y="1151"/>
                    <a:pt x="8288" y="1151"/>
                  </a:cubicBezTo>
                  <a:lnTo>
                    <a:pt x="8190" y="580"/>
                  </a:lnTo>
                  <a:cubicBezTo>
                    <a:pt x="8190" y="580"/>
                    <a:pt x="4006" y="0"/>
                    <a:pt x="125" y="580"/>
                  </a:cubicBezTo>
                  <a:cubicBezTo>
                    <a:pt x="125" y="580"/>
                    <a:pt x="27" y="1106"/>
                    <a:pt x="0" y="140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24"/>
            <p:cNvSpPr/>
            <p:nvPr/>
          </p:nvSpPr>
          <p:spPr>
            <a:xfrm>
              <a:off x="16066198" y="2113082"/>
              <a:ext cx="451462" cy="274138"/>
            </a:xfrm>
            <a:custGeom>
              <a:avLst/>
              <a:gdLst/>
              <a:ahLst/>
              <a:cxnLst/>
              <a:rect l="l" t="t" r="r" b="b"/>
              <a:pathLst>
                <a:path w="4043" h="2455" extrusionOk="0">
                  <a:moveTo>
                    <a:pt x="1437" y="2418"/>
                  </a:moveTo>
                  <a:cubicBezTo>
                    <a:pt x="1848" y="2454"/>
                    <a:pt x="2285" y="2418"/>
                    <a:pt x="2642" y="2213"/>
                  </a:cubicBezTo>
                  <a:cubicBezTo>
                    <a:pt x="4042" y="1393"/>
                    <a:pt x="2517" y="1"/>
                    <a:pt x="1384" y="224"/>
                  </a:cubicBezTo>
                  <a:cubicBezTo>
                    <a:pt x="117" y="474"/>
                    <a:pt x="1" y="2311"/>
                    <a:pt x="1437"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24"/>
            <p:cNvSpPr/>
            <p:nvPr/>
          </p:nvSpPr>
          <p:spPr>
            <a:xfrm>
              <a:off x="16451785" y="2229662"/>
              <a:ext cx="73811" cy="112670"/>
            </a:xfrm>
            <a:custGeom>
              <a:avLst/>
              <a:gdLst/>
              <a:ahLst/>
              <a:cxnLst/>
              <a:rect l="l" t="t" r="r" b="b"/>
              <a:pathLst>
                <a:path w="661" h="1009" extrusionOk="0">
                  <a:moveTo>
                    <a:pt x="0" y="884"/>
                  </a:moveTo>
                  <a:cubicBezTo>
                    <a:pt x="54" y="696"/>
                    <a:pt x="36" y="491"/>
                    <a:pt x="107" y="313"/>
                  </a:cubicBezTo>
                  <a:cubicBezTo>
                    <a:pt x="188" y="134"/>
                    <a:pt x="438" y="1"/>
                    <a:pt x="580" y="134"/>
                  </a:cubicBezTo>
                  <a:cubicBezTo>
                    <a:pt x="661" y="215"/>
                    <a:pt x="661" y="340"/>
                    <a:pt x="661" y="447"/>
                  </a:cubicBezTo>
                  <a:cubicBezTo>
                    <a:pt x="652" y="572"/>
                    <a:pt x="643" y="705"/>
                    <a:pt x="580" y="812"/>
                  </a:cubicBezTo>
                  <a:cubicBezTo>
                    <a:pt x="518" y="928"/>
                    <a:pt x="402" y="1009"/>
                    <a:pt x="277" y="99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24"/>
            <p:cNvSpPr/>
            <p:nvPr/>
          </p:nvSpPr>
          <p:spPr>
            <a:xfrm>
              <a:off x="16163907" y="1693771"/>
              <a:ext cx="198317" cy="267996"/>
            </a:xfrm>
            <a:custGeom>
              <a:avLst/>
              <a:gdLst/>
              <a:ahLst/>
              <a:cxnLst/>
              <a:rect l="l" t="t" r="r" b="b"/>
              <a:pathLst>
                <a:path w="1776" h="2400" extrusionOk="0">
                  <a:moveTo>
                    <a:pt x="188" y="1909"/>
                  </a:moveTo>
                  <a:cubicBezTo>
                    <a:pt x="268" y="2141"/>
                    <a:pt x="464" y="2355"/>
                    <a:pt x="714" y="2373"/>
                  </a:cubicBezTo>
                  <a:cubicBezTo>
                    <a:pt x="1071" y="2400"/>
                    <a:pt x="1329" y="2043"/>
                    <a:pt x="1463" y="1704"/>
                  </a:cubicBezTo>
                  <a:cubicBezTo>
                    <a:pt x="1677" y="1142"/>
                    <a:pt x="1776" y="63"/>
                    <a:pt x="901" y="27"/>
                  </a:cubicBezTo>
                  <a:cubicBezTo>
                    <a:pt x="81" y="0"/>
                    <a:pt x="0" y="1347"/>
                    <a:pt x="188" y="1909"/>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24"/>
            <p:cNvSpPr/>
            <p:nvPr/>
          </p:nvSpPr>
          <p:spPr>
            <a:xfrm>
              <a:off x="15200555" y="1631015"/>
              <a:ext cx="723366" cy="439402"/>
            </a:xfrm>
            <a:custGeom>
              <a:avLst/>
              <a:gdLst/>
              <a:ahLst/>
              <a:cxnLst/>
              <a:rect l="l" t="t" r="r" b="b"/>
              <a:pathLst>
                <a:path w="6478" h="3935" extrusionOk="0">
                  <a:moveTo>
                    <a:pt x="4149" y="330"/>
                  </a:moveTo>
                  <a:cubicBezTo>
                    <a:pt x="4515" y="143"/>
                    <a:pt x="4952" y="0"/>
                    <a:pt x="5335" y="143"/>
                  </a:cubicBezTo>
                  <a:cubicBezTo>
                    <a:pt x="5630" y="250"/>
                    <a:pt x="5844" y="491"/>
                    <a:pt x="6031" y="741"/>
                  </a:cubicBezTo>
                  <a:cubicBezTo>
                    <a:pt x="6263" y="1035"/>
                    <a:pt x="6477" y="1374"/>
                    <a:pt x="6450" y="1749"/>
                  </a:cubicBezTo>
                  <a:cubicBezTo>
                    <a:pt x="6290" y="3934"/>
                    <a:pt x="1" y="2427"/>
                    <a:pt x="4149" y="33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24"/>
            <p:cNvSpPr/>
            <p:nvPr/>
          </p:nvSpPr>
          <p:spPr>
            <a:xfrm>
              <a:off x="14974429" y="2058365"/>
              <a:ext cx="738217" cy="362688"/>
            </a:xfrm>
            <a:custGeom>
              <a:avLst/>
              <a:gdLst/>
              <a:ahLst/>
              <a:cxnLst/>
              <a:rect l="l" t="t" r="r" b="b"/>
              <a:pathLst>
                <a:path w="6611" h="3248" extrusionOk="0">
                  <a:moveTo>
                    <a:pt x="4586" y="2543"/>
                  </a:moveTo>
                  <a:cubicBezTo>
                    <a:pt x="4791" y="2462"/>
                    <a:pt x="4978" y="2346"/>
                    <a:pt x="5077" y="2150"/>
                  </a:cubicBezTo>
                  <a:cubicBezTo>
                    <a:pt x="5264" y="1758"/>
                    <a:pt x="4961" y="1294"/>
                    <a:pt x="4604" y="1035"/>
                  </a:cubicBezTo>
                  <a:cubicBezTo>
                    <a:pt x="3230" y="0"/>
                    <a:pt x="63" y="491"/>
                    <a:pt x="0" y="2578"/>
                  </a:cubicBezTo>
                  <a:cubicBezTo>
                    <a:pt x="0" y="2721"/>
                    <a:pt x="9" y="2882"/>
                    <a:pt x="99" y="2998"/>
                  </a:cubicBezTo>
                  <a:cubicBezTo>
                    <a:pt x="259" y="3230"/>
                    <a:pt x="580" y="3247"/>
                    <a:pt x="848" y="3230"/>
                  </a:cubicBezTo>
                  <a:cubicBezTo>
                    <a:pt x="1927" y="3176"/>
                    <a:pt x="2944" y="2944"/>
                    <a:pt x="3988" y="2730"/>
                  </a:cubicBezTo>
                  <a:cubicBezTo>
                    <a:pt x="4782" y="2569"/>
                    <a:pt x="5469" y="2230"/>
                    <a:pt x="6245" y="2061"/>
                  </a:cubicBezTo>
                  <a:cubicBezTo>
                    <a:pt x="6397" y="2025"/>
                    <a:pt x="6611" y="2061"/>
                    <a:pt x="6593" y="2213"/>
                  </a:cubicBezTo>
                  <a:cubicBezTo>
                    <a:pt x="6004" y="2489"/>
                    <a:pt x="5380" y="2685"/>
                    <a:pt x="4729" y="278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24"/>
            <p:cNvSpPr/>
            <p:nvPr/>
          </p:nvSpPr>
          <p:spPr>
            <a:xfrm>
              <a:off x="15166719" y="1668870"/>
              <a:ext cx="191394" cy="244100"/>
            </a:xfrm>
            <a:custGeom>
              <a:avLst/>
              <a:gdLst/>
              <a:ahLst/>
              <a:cxnLst/>
              <a:rect l="l" t="t" r="r" b="b"/>
              <a:pathLst>
                <a:path w="1714" h="2186" extrusionOk="0">
                  <a:moveTo>
                    <a:pt x="562" y="357"/>
                  </a:moveTo>
                  <a:cubicBezTo>
                    <a:pt x="241" y="553"/>
                    <a:pt x="27" y="919"/>
                    <a:pt x="18" y="1303"/>
                  </a:cubicBezTo>
                  <a:cubicBezTo>
                    <a:pt x="0" y="1686"/>
                    <a:pt x="259" y="2105"/>
                    <a:pt x="643" y="2150"/>
                  </a:cubicBezTo>
                  <a:cubicBezTo>
                    <a:pt x="928" y="2186"/>
                    <a:pt x="1196" y="1998"/>
                    <a:pt x="1374" y="1775"/>
                  </a:cubicBezTo>
                  <a:cubicBezTo>
                    <a:pt x="1597" y="1490"/>
                    <a:pt x="1713" y="1106"/>
                    <a:pt x="1642" y="750"/>
                  </a:cubicBezTo>
                  <a:cubicBezTo>
                    <a:pt x="1561" y="402"/>
                    <a:pt x="1294" y="80"/>
                    <a:pt x="937"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24"/>
            <p:cNvSpPr/>
            <p:nvPr/>
          </p:nvSpPr>
          <p:spPr>
            <a:xfrm>
              <a:off x="14454395" y="1694777"/>
              <a:ext cx="425444" cy="289994"/>
            </a:xfrm>
            <a:custGeom>
              <a:avLst/>
              <a:gdLst/>
              <a:ahLst/>
              <a:cxnLst/>
              <a:rect l="l" t="t" r="r" b="b"/>
              <a:pathLst>
                <a:path w="3810" h="2597" extrusionOk="0">
                  <a:moveTo>
                    <a:pt x="2606" y="71"/>
                  </a:moveTo>
                  <a:cubicBezTo>
                    <a:pt x="2954" y="0"/>
                    <a:pt x="3364" y="9"/>
                    <a:pt x="3605" y="268"/>
                  </a:cubicBezTo>
                  <a:cubicBezTo>
                    <a:pt x="3765" y="437"/>
                    <a:pt x="3810" y="696"/>
                    <a:pt x="3783" y="937"/>
                  </a:cubicBezTo>
                  <a:cubicBezTo>
                    <a:pt x="3658" y="2025"/>
                    <a:pt x="2222" y="2596"/>
                    <a:pt x="1312" y="2061"/>
                  </a:cubicBezTo>
                  <a:cubicBezTo>
                    <a:pt x="1" y="1276"/>
                    <a:pt x="1812" y="250"/>
                    <a:pt x="2606" y="7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24"/>
            <p:cNvSpPr/>
            <p:nvPr/>
          </p:nvSpPr>
          <p:spPr>
            <a:xfrm>
              <a:off x="13931458" y="2126035"/>
              <a:ext cx="123613" cy="167497"/>
            </a:xfrm>
            <a:custGeom>
              <a:avLst/>
              <a:gdLst/>
              <a:ahLst/>
              <a:cxnLst/>
              <a:rect l="l" t="t" r="r" b="b"/>
              <a:pathLst>
                <a:path w="1107" h="1500" extrusionOk="0">
                  <a:moveTo>
                    <a:pt x="509" y="179"/>
                  </a:moveTo>
                  <a:cubicBezTo>
                    <a:pt x="188" y="411"/>
                    <a:pt x="0" y="822"/>
                    <a:pt x="36" y="1214"/>
                  </a:cubicBezTo>
                  <a:cubicBezTo>
                    <a:pt x="45" y="1339"/>
                    <a:pt x="107" y="1482"/>
                    <a:pt x="223" y="1491"/>
                  </a:cubicBezTo>
                  <a:cubicBezTo>
                    <a:pt x="277" y="1500"/>
                    <a:pt x="330" y="1473"/>
                    <a:pt x="375" y="1446"/>
                  </a:cubicBezTo>
                  <a:cubicBezTo>
                    <a:pt x="866" y="1170"/>
                    <a:pt x="1106" y="536"/>
                    <a:pt x="946"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24"/>
            <p:cNvSpPr/>
            <p:nvPr/>
          </p:nvSpPr>
          <p:spPr>
            <a:xfrm>
              <a:off x="14435523" y="2178854"/>
              <a:ext cx="339797" cy="247226"/>
            </a:xfrm>
            <a:custGeom>
              <a:avLst/>
              <a:gdLst/>
              <a:ahLst/>
              <a:cxnLst/>
              <a:rect l="l" t="t" r="r" b="b"/>
              <a:pathLst>
                <a:path w="3043" h="2214" extrusionOk="0">
                  <a:moveTo>
                    <a:pt x="1945" y="143"/>
                  </a:moveTo>
                  <a:cubicBezTo>
                    <a:pt x="2114" y="63"/>
                    <a:pt x="2302" y="1"/>
                    <a:pt x="2480" y="27"/>
                  </a:cubicBezTo>
                  <a:cubicBezTo>
                    <a:pt x="2543" y="36"/>
                    <a:pt x="2605" y="63"/>
                    <a:pt x="2659" y="90"/>
                  </a:cubicBezTo>
                  <a:cubicBezTo>
                    <a:pt x="2900" y="224"/>
                    <a:pt x="3042" y="518"/>
                    <a:pt x="3007" y="795"/>
                  </a:cubicBezTo>
                  <a:cubicBezTo>
                    <a:pt x="2837" y="2213"/>
                    <a:pt x="0" y="1071"/>
                    <a:pt x="1945" y="143"/>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24"/>
            <p:cNvSpPr/>
            <p:nvPr/>
          </p:nvSpPr>
          <p:spPr>
            <a:xfrm>
              <a:off x="16425878" y="2467737"/>
              <a:ext cx="131653" cy="179446"/>
            </a:xfrm>
            <a:custGeom>
              <a:avLst/>
              <a:gdLst/>
              <a:ahLst/>
              <a:cxnLst/>
              <a:rect l="l" t="t" r="r" b="b"/>
              <a:pathLst>
                <a:path w="1179" h="1607" extrusionOk="0">
                  <a:moveTo>
                    <a:pt x="393" y="1598"/>
                  </a:moveTo>
                  <a:cubicBezTo>
                    <a:pt x="464" y="1607"/>
                    <a:pt x="527" y="1535"/>
                    <a:pt x="562" y="1473"/>
                  </a:cubicBezTo>
                  <a:cubicBezTo>
                    <a:pt x="732" y="1205"/>
                    <a:pt x="1178" y="135"/>
                    <a:pt x="634" y="72"/>
                  </a:cubicBezTo>
                  <a:cubicBezTo>
                    <a:pt x="0" y="1"/>
                    <a:pt x="304" y="1303"/>
                    <a:pt x="393" y="1598"/>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24"/>
            <p:cNvSpPr/>
            <p:nvPr/>
          </p:nvSpPr>
          <p:spPr>
            <a:xfrm>
              <a:off x="15333997" y="1659825"/>
              <a:ext cx="156554" cy="236283"/>
            </a:xfrm>
            <a:custGeom>
              <a:avLst/>
              <a:gdLst/>
              <a:ahLst/>
              <a:cxnLst/>
              <a:rect l="l" t="t" r="r" b="b"/>
              <a:pathLst>
                <a:path w="1402" h="2116" extrusionOk="0">
                  <a:moveTo>
                    <a:pt x="795" y="1624"/>
                  </a:moveTo>
                  <a:cubicBezTo>
                    <a:pt x="991" y="1330"/>
                    <a:pt x="1402" y="1"/>
                    <a:pt x="661" y="322"/>
                  </a:cubicBezTo>
                  <a:cubicBezTo>
                    <a:pt x="1" y="599"/>
                    <a:pt x="474" y="2115"/>
                    <a:pt x="795" y="1624"/>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24"/>
            <p:cNvSpPr/>
            <p:nvPr/>
          </p:nvSpPr>
          <p:spPr>
            <a:xfrm>
              <a:off x="14372766" y="2395041"/>
              <a:ext cx="155438" cy="236171"/>
            </a:xfrm>
            <a:custGeom>
              <a:avLst/>
              <a:gdLst/>
              <a:ahLst/>
              <a:cxnLst/>
              <a:rect l="l" t="t" r="r" b="b"/>
              <a:pathLst>
                <a:path w="1392" h="2115" extrusionOk="0">
                  <a:moveTo>
                    <a:pt x="785" y="1624"/>
                  </a:moveTo>
                  <a:cubicBezTo>
                    <a:pt x="982" y="1321"/>
                    <a:pt x="1392" y="1"/>
                    <a:pt x="651" y="313"/>
                  </a:cubicBezTo>
                  <a:cubicBezTo>
                    <a:pt x="0" y="598"/>
                    <a:pt x="473" y="2115"/>
                    <a:pt x="785" y="1624"/>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24"/>
            <p:cNvSpPr/>
            <p:nvPr/>
          </p:nvSpPr>
          <p:spPr>
            <a:xfrm>
              <a:off x="14836966" y="2020510"/>
              <a:ext cx="87769" cy="61862"/>
            </a:xfrm>
            <a:custGeom>
              <a:avLst/>
              <a:gdLst/>
              <a:ahLst/>
              <a:cxnLst/>
              <a:rect l="l" t="t" r="r" b="b"/>
              <a:pathLst>
                <a:path w="786" h="554" extrusionOk="0">
                  <a:moveTo>
                    <a:pt x="0" y="125"/>
                  </a:moveTo>
                  <a:cubicBezTo>
                    <a:pt x="161" y="27"/>
                    <a:pt x="375" y="0"/>
                    <a:pt x="553" y="72"/>
                  </a:cubicBezTo>
                  <a:cubicBezTo>
                    <a:pt x="616" y="89"/>
                    <a:pt x="669" y="116"/>
                    <a:pt x="705" y="170"/>
                  </a:cubicBezTo>
                  <a:cubicBezTo>
                    <a:pt x="785" y="286"/>
                    <a:pt x="705" y="473"/>
                    <a:pt x="571" y="518"/>
                  </a:cubicBezTo>
                  <a:cubicBezTo>
                    <a:pt x="438" y="553"/>
                    <a:pt x="277" y="482"/>
                    <a:pt x="206" y="357"/>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24"/>
            <p:cNvSpPr/>
            <p:nvPr/>
          </p:nvSpPr>
          <p:spPr>
            <a:xfrm>
              <a:off x="15898921" y="1958758"/>
              <a:ext cx="284969" cy="140586"/>
            </a:xfrm>
            <a:custGeom>
              <a:avLst/>
              <a:gdLst/>
              <a:ahLst/>
              <a:cxnLst/>
              <a:rect l="l" t="t" r="r" b="b"/>
              <a:pathLst>
                <a:path w="2552" h="1259" extrusionOk="0">
                  <a:moveTo>
                    <a:pt x="2552" y="625"/>
                  </a:moveTo>
                  <a:cubicBezTo>
                    <a:pt x="2507" y="544"/>
                    <a:pt x="2409" y="509"/>
                    <a:pt x="2311" y="491"/>
                  </a:cubicBezTo>
                  <a:cubicBezTo>
                    <a:pt x="1900" y="384"/>
                    <a:pt x="72" y="0"/>
                    <a:pt x="18" y="901"/>
                  </a:cubicBezTo>
                  <a:cubicBezTo>
                    <a:pt x="0" y="1258"/>
                    <a:pt x="411" y="1044"/>
                    <a:pt x="687" y="990"/>
                  </a:cubicBezTo>
                  <a:cubicBezTo>
                    <a:pt x="1312" y="865"/>
                    <a:pt x="1927" y="750"/>
                    <a:pt x="2552" y="625"/>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24"/>
            <p:cNvSpPr/>
            <p:nvPr/>
          </p:nvSpPr>
          <p:spPr>
            <a:xfrm>
              <a:off x="16663952" y="2404980"/>
              <a:ext cx="52929" cy="43996"/>
            </a:xfrm>
            <a:custGeom>
              <a:avLst/>
              <a:gdLst/>
              <a:ahLst/>
              <a:cxnLst/>
              <a:rect l="l" t="t" r="r" b="b"/>
              <a:pathLst>
                <a:path w="474" h="394" extrusionOk="0">
                  <a:moveTo>
                    <a:pt x="1" y="393"/>
                  </a:moveTo>
                  <a:lnTo>
                    <a:pt x="473" y="1"/>
                  </a:lnTo>
                  <a:lnTo>
                    <a:pt x="473" y="384"/>
                  </a:ln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51" name="Google Shape;3451;p24"/>
          <p:cNvSpPr/>
          <p:nvPr/>
        </p:nvSpPr>
        <p:spPr>
          <a:xfrm>
            <a:off x="5308750" y="3038175"/>
            <a:ext cx="3976500" cy="3976500"/>
          </a:xfrm>
          <a:prstGeom prst="ellipse">
            <a:avLst/>
          </a:prstGeom>
          <a:gradFill>
            <a:gsLst>
              <a:gs pos="0">
                <a:srgbClr val="FED002">
                  <a:alpha val="39215"/>
                </a:srgbClr>
              </a:gs>
              <a:gs pos="68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24"/>
          <p:cNvSpPr/>
          <p:nvPr/>
        </p:nvSpPr>
        <p:spPr>
          <a:xfrm>
            <a:off x="-1062975" y="3038175"/>
            <a:ext cx="3976500" cy="3976500"/>
          </a:xfrm>
          <a:prstGeom prst="ellipse">
            <a:avLst/>
          </a:prstGeom>
          <a:gradFill>
            <a:gsLst>
              <a:gs pos="0">
                <a:srgbClr val="FED002">
                  <a:alpha val="39215"/>
                </a:srgbClr>
              </a:gs>
              <a:gs pos="68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24"/>
          <p:cNvSpPr/>
          <p:nvPr/>
        </p:nvSpPr>
        <p:spPr>
          <a:xfrm>
            <a:off x="6796475" y="-1448850"/>
            <a:ext cx="3976500" cy="3976500"/>
          </a:xfrm>
          <a:prstGeom prst="ellipse">
            <a:avLst/>
          </a:prstGeom>
          <a:gradFill>
            <a:gsLst>
              <a:gs pos="0">
                <a:srgbClr val="FED002">
                  <a:alpha val="39215"/>
                </a:srgbClr>
              </a:gs>
              <a:gs pos="68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24"/>
          <p:cNvSpPr/>
          <p:nvPr/>
        </p:nvSpPr>
        <p:spPr>
          <a:xfrm>
            <a:off x="-2955325" y="-1114225"/>
            <a:ext cx="3976500" cy="3976500"/>
          </a:xfrm>
          <a:prstGeom prst="ellipse">
            <a:avLst/>
          </a:prstGeom>
          <a:gradFill>
            <a:gsLst>
              <a:gs pos="0">
                <a:srgbClr val="FED002">
                  <a:alpha val="39215"/>
                </a:srgbClr>
              </a:gs>
              <a:gs pos="68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55" name="Google Shape;3455;p24"/>
          <p:cNvGrpSpPr/>
          <p:nvPr/>
        </p:nvGrpSpPr>
        <p:grpSpPr>
          <a:xfrm>
            <a:off x="3186621" y="-76203"/>
            <a:ext cx="2973525" cy="507455"/>
            <a:chOff x="13131908" y="3013072"/>
            <a:chExt cx="2973525" cy="507455"/>
          </a:xfrm>
        </p:grpSpPr>
        <p:sp>
          <p:nvSpPr>
            <p:cNvPr id="3456" name="Google Shape;3456;p24"/>
            <p:cNvSpPr/>
            <p:nvPr/>
          </p:nvSpPr>
          <p:spPr>
            <a:xfrm>
              <a:off x="13240963" y="3013072"/>
              <a:ext cx="2852315" cy="507455"/>
            </a:xfrm>
            <a:custGeom>
              <a:avLst/>
              <a:gdLst/>
              <a:ahLst/>
              <a:cxnLst/>
              <a:rect l="l" t="t" r="r" b="b"/>
              <a:pathLst>
                <a:path w="440172" h="51980" extrusionOk="0">
                  <a:moveTo>
                    <a:pt x="6509" y="45738"/>
                  </a:moveTo>
                  <a:cubicBezTo>
                    <a:pt x="22130" y="52850"/>
                    <a:pt x="70327" y="50945"/>
                    <a:pt x="126905" y="51453"/>
                  </a:cubicBezTo>
                  <a:cubicBezTo>
                    <a:pt x="183484" y="51961"/>
                    <a:pt x="296831" y="48850"/>
                    <a:pt x="345980" y="48786"/>
                  </a:cubicBezTo>
                  <a:cubicBezTo>
                    <a:pt x="395129" y="48723"/>
                    <a:pt x="407639" y="54057"/>
                    <a:pt x="421799" y="51072"/>
                  </a:cubicBezTo>
                  <a:cubicBezTo>
                    <a:pt x="435960" y="48088"/>
                    <a:pt x="431705" y="39134"/>
                    <a:pt x="430943" y="30879"/>
                  </a:cubicBezTo>
                  <a:cubicBezTo>
                    <a:pt x="430181" y="22624"/>
                    <a:pt x="459582" y="5924"/>
                    <a:pt x="417227" y="1542"/>
                  </a:cubicBezTo>
                  <a:cubicBezTo>
                    <a:pt x="374873" y="-2839"/>
                    <a:pt x="240824" y="3384"/>
                    <a:pt x="176816" y="4590"/>
                  </a:cubicBezTo>
                  <a:cubicBezTo>
                    <a:pt x="112808" y="5797"/>
                    <a:pt x="61564" y="1923"/>
                    <a:pt x="33179" y="8781"/>
                  </a:cubicBezTo>
                  <a:cubicBezTo>
                    <a:pt x="4795" y="15639"/>
                    <a:pt x="-9112" y="38626"/>
                    <a:pt x="6509" y="45738"/>
                  </a:cubicBezTo>
                  <a:close/>
                </a:path>
              </a:pathLst>
            </a:custGeom>
            <a:gradFill>
              <a:gsLst>
                <a:gs pos="0">
                  <a:schemeClr val="accent6"/>
                </a:gs>
                <a:gs pos="100000">
                  <a:schemeClr val="accent5"/>
                </a:gs>
              </a:gsLst>
              <a:lin ang="5400012" scaled="0"/>
            </a:gradFill>
            <a:ln>
              <a:noFill/>
            </a:ln>
          </p:spPr>
        </p:sp>
        <p:sp>
          <p:nvSpPr>
            <p:cNvPr id="3457" name="Google Shape;3457;p24"/>
            <p:cNvSpPr/>
            <p:nvPr/>
          </p:nvSpPr>
          <p:spPr>
            <a:xfrm>
              <a:off x="13151707" y="308145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603"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24"/>
            <p:cNvSpPr/>
            <p:nvPr/>
          </p:nvSpPr>
          <p:spPr>
            <a:xfrm>
              <a:off x="15154962" y="308145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24"/>
            <p:cNvSpPr/>
            <p:nvPr/>
          </p:nvSpPr>
          <p:spPr>
            <a:xfrm>
              <a:off x="14159811" y="308145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603"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24"/>
            <p:cNvSpPr/>
            <p:nvPr/>
          </p:nvSpPr>
          <p:spPr>
            <a:xfrm>
              <a:off x="13131908" y="3068339"/>
              <a:ext cx="972379" cy="222437"/>
            </a:xfrm>
            <a:custGeom>
              <a:avLst/>
              <a:gdLst/>
              <a:ahLst/>
              <a:cxnLst/>
              <a:rect l="l" t="t" r="r" b="b"/>
              <a:pathLst>
                <a:path w="8708" h="1992" extrusionOk="0">
                  <a:moveTo>
                    <a:pt x="4625" y="1"/>
                  </a:moveTo>
                  <a:cubicBezTo>
                    <a:pt x="2541" y="1"/>
                    <a:pt x="367" y="44"/>
                    <a:pt x="241" y="118"/>
                  </a:cubicBezTo>
                  <a:cubicBezTo>
                    <a:pt x="0" y="252"/>
                    <a:pt x="241" y="1992"/>
                    <a:pt x="241" y="1992"/>
                  </a:cubicBezTo>
                  <a:cubicBezTo>
                    <a:pt x="241" y="1992"/>
                    <a:pt x="98" y="502"/>
                    <a:pt x="4345" y="279"/>
                  </a:cubicBezTo>
                  <a:cubicBezTo>
                    <a:pt x="4611" y="265"/>
                    <a:pt x="4861" y="258"/>
                    <a:pt x="5096" y="258"/>
                  </a:cubicBezTo>
                  <a:cubicBezTo>
                    <a:pt x="8604" y="258"/>
                    <a:pt x="8636" y="1724"/>
                    <a:pt x="8636" y="1724"/>
                  </a:cubicBezTo>
                  <a:cubicBezTo>
                    <a:pt x="8636" y="1724"/>
                    <a:pt x="8707" y="279"/>
                    <a:pt x="8484" y="118"/>
                  </a:cubicBezTo>
                  <a:cubicBezTo>
                    <a:pt x="8377" y="37"/>
                    <a:pt x="6539" y="1"/>
                    <a:pt x="4625" y="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24"/>
            <p:cNvSpPr/>
            <p:nvPr/>
          </p:nvSpPr>
          <p:spPr>
            <a:xfrm>
              <a:off x="14170859" y="3023673"/>
              <a:ext cx="925591" cy="155549"/>
            </a:xfrm>
            <a:custGeom>
              <a:avLst/>
              <a:gdLst/>
              <a:ahLst/>
              <a:cxnLst/>
              <a:rect l="l" t="t" r="r" b="b"/>
              <a:pathLst>
                <a:path w="8289" h="1393" extrusionOk="0">
                  <a:moveTo>
                    <a:pt x="1" y="1393"/>
                  </a:moveTo>
                  <a:cubicBezTo>
                    <a:pt x="358" y="349"/>
                    <a:pt x="3783" y="777"/>
                    <a:pt x="5603" y="759"/>
                  </a:cubicBezTo>
                  <a:cubicBezTo>
                    <a:pt x="7423" y="741"/>
                    <a:pt x="8288" y="1143"/>
                    <a:pt x="8288" y="1143"/>
                  </a:cubicBezTo>
                  <a:lnTo>
                    <a:pt x="8190" y="572"/>
                  </a:lnTo>
                  <a:cubicBezTo>
                    <a:pt x="8190" y="572"/>
                    <a:pt x="4015" y="1"/>
                    <a:pt x="126" y="572"/>
                  </a:cubicBezTo>
                  <a:cubicBezTo>
                    <a:pt x="126" y="572"/>
                    <a:pt x="28" y="1098"/>
                    <a:pt x="1" y="139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24"/>
            <p:cNvSpPr/>
            <p:nvPr/>
          </p:nvSpPr>
          <p:spPr>
            <a:xfrm>
              <a:off x="15158108" y="3035621"/>
              <a:ext cx="427454" cy="207362"/>
            </a:xfrm>
            <a:custGeom>
              <a:avLst/>
              <a:gdLst/>
              <a:ahLst/>
              <a:cxnLst/>
              <a:rect l="l" t="t" r="r" b="b"/>
              <a:pathLst>
                <a:path w="3828" h="1857" extrusionOk="0">
                  <a:moveTo>
                    <a:pt x="3828" y="447"/>
                  </a:moveTo>
                  <a:cubicBezTo>
                    <a:pt x="643" y="634"/>
                    <a:pt x="36" y="1856"/>
                    <a:pt x="36" y="1856"/>
                  </a:cubicBezTo>
                  <a:cubicBezTo>
                    <a:pt x="36" y="1856"/>
                    <a:pt x="1" y="929"/>
                    <a:pt x="197" y="465"/>
                  </a:cubicBezTo>
                  <a:cubicBezTo>
                    <a:pt x="402" y="1"/>
                    <a:pt x="3828" y="447"/>
                    <a:pt x="3828" y="447"/>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24"/>
            <p:cNvSpPr/>
            <p:nvPr/>
          </p:nvSpPr>
          <p:spPr>
            <a:xfrm>
              <a:off x="15699024" y="3160241"/>
              <a:ext cx="219310" cy="266991"/>
            </a:xfrm>
            <a:custGeom>
              <a:avLst/>
              <a:gdLst/>
              <a:ahLst/>
              <a:cxnLst/>
              <a:rect l="l" t="t" r="r" b="b"/>
              <a:pathLst>
                <a:path w="1964" h="2391" extrusionOk="0">
                  <a:moveTo>
                    <a:pt x="946" y="268"/>
                  </a:moveTo>
                  <a:cubicBezTo>
                    <a:pt x="697" y="241"/>
                    <a:pt x="447" y="384"/>
                    <a:pt x="295" y="580"/>
                  </a:cubicBezTo>
                  <a:cubicBezTo>
                    <a:pt x="143" y="785"/>
                    <a:pt x="81" y="1035"/>
                    <a:pt x="45" y="1285"/>
                  </a:cubicBezTo>
                  <a:cubicBezTo>
                    <a:pt x="19" y="1481"/>
                    <a:pt x="1" y="1686"/>
                    <a:pt x="63" y="1882"/>
                  </a:cubicBezTo>
                  <a:cubicBezTo>
                    <a:pt x="117" y="2070"/>
                    <a:pt x="250" y="2248"/>
                    <a:pt x="447" y="2311"/>
                  </a:cubicBezTo>
                  <a:cubicBezTo>
                    <a:pt x="670" y="2391"/>
                    <a:pt x="911" y="2293"/>
                    <a:pt x="1116" y="2168"/>
                  </a:cubicBezTo>
                  <a:cubicBezTo>
                    <a:pt x="1517" y="1927"/>
                    <a:pt x="1847" y="1534"/>
                    <a:pt x="1910" y="1071"/>
                  </a:cubicBezTo>
                  <a:cubicBezTo>
                    <a:pt x="1963" y="598"/>
                    <a:pt x="1669" y="80"/>
                    <a:pt x="1214"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24"/>
            <p:cNvSpPr/>
            <p:nvPr/>
          </p:nvSpPr>
          <p:spPr>
            <a:xfrm>
              <a:off x="14297378" y="3065548"/>
              <a:ext cx="455370" cy="400542"/>
            </a:xfrm>
            <a:custGeom>
              <a:avLst/>
              <a:gdLst/>
              <a:ahLst/>
              <a:cxnLst/>
              <a:rect l="l" t="t" r="r" b="b"/>
              <a:pathLst>
                <a:path w="4078" h="3587" extrusionOk="0">
                  <a:moveTo>
                    <a:pt x="2383" y="3043"/>
                  </a:moveTo>
                  <a:cubicBezTo>
                    <a:pt x="4078" y="2142"/>
                    <a:pt x="2347" y="1"/>
                    <a:pt x="875" y="919"/>
                  </a:cubicBezTo>
                  <a:cubicBezTo>
                    <a:pt x="331" y="1267"/>
                    <a:pt x="1" y="1927"/>
                    <a:pt x="143" y="2579"/>
                  </a:cubicBezTo>
                  <a:cubicBezTo>
                    <a:pt x="367" y="3587"/>
                    <a:pt x="1651" y="3435"/>
                    <a:pt x="2383" y="3043"/>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24"/>
            <p:cNvSpPr/>
            <p:nvPr/>
          </p:nvSpPr>
          <p:spPr>
            <a:xfrm>
              <a:off x="14712780" y="3141258"/>
              <a:ext cx="108762" cy="121603"/>
            </a:xfrm>
            <a:custGeom>
              <a:avLst/>
              <a:gdLst/>
              <a:ahLst/>
              <a:cxnLst/>
              <a:rect l="l" t="t" r="r" b="b"/>
              <a:pathLst>
                <a:path w="974" h="1089" extrusionOk="0">
                  <a:moveTo>
                    <a:pt x="54" y="1000"/>
                  </a:moveTo>
                  <a:cubicBezTo>
                    <a:pt x="1" y="643"/>
                    <a:pt x="197" y="250"/>
                    <a:pt x="509" y="81"/>
                  </a:cubicBezTo>
                  <a:cubicBezTo>
                    <a:pt x="599" y="27"/>
                    <a:pt x="697" y="1"/>
                    <a:pt x="795" y="27"/>
                  </a:cubicBezTo>
                  <a:cubicBezTo>
                    <a:pt x="964" y="90"/>
                    <a:pt x="973" y="340"/>
                    <a:pt x="902" y="509"/>
                  </a:cubicBezTo>
                  <a:cubicBezTo>
                    <a:pt x="795" y="786"/>
                    <a:pt x="554" y="1000"/>
                    <a:pt x="268" y="1089"/>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24"/>
            <p:cNvSpPr/>
            <p:nvPr/>
          </p:nvSpPr>
          <p:spPr>
            <a:xfrm>
              <a:off x="13535362" y="3177103"/>
              <a:ext cx="451350" cy="273133"/>
            </a:xfrm>
            <a:custGeom>
              <a:avLst/>
              <a:gdLst/>
              <a:ahLst/>
              <a:cxnLst/>
              <a:rect l="l" t="t" r="r" b="b"/>
              <a:pathLst>
                <a:path w="4042" h="2446" extrusionOk="0">
                  <a:moveTo>
                    <a:pt x="1436" y="2418"/>
                  </a:moveTo>
                  <a:cubicBezTo>
                    <a:pt x="1847" y="2445"/>
                    <a:pt x="2284" y="2409"/>
                    <a:pt x="2641" y="2204"/>
                  </a:cubicBezTo>
                  <a:cubicBezTo>
                    <a:pt x="4041" y="1392"/>
                    <a:pt x="2516" y="1"/>
                    <a:pt x="1383" y="215"/>
                  </a:cubicBezTo>
                  <a:cubicBezTo>
                    <a:pt x="116" y="465"/>
                    <a:pt x="0" y="2302"/>
                    <a:pt x="1436"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24"/>
            <p:cNvSpPr/>
            <p:nvPr/>
          </p:nvSpPr>
          <p:spPr>
            <a:xfrm>
              <a:off x="15889304" y="3166160"/>
              <a:ext cx="131653" cy="251135"/>
            </a:xfrm>
            <a:custGeom>
              <a:avLst/>
              <a:gdLst/>
              <a:ahLst/>
              <a:cxnLst/>
              <a:rect l="l" t="t" r="r" b="b"/>
              <a:pathLst>
                <a:path w="1179" h="2249" extrusionOk="0">
                  <a:moveTo>
                    <a:pt x="527" y="224"/>
                  </a:moveTo>
                  <a:cubicBezTo>
                    <a:pt x="170" y="679"/>
                    <a:pt x="1" y="1267"/>
                    <a:pt x="45" y="1847"/>
                  </a:cubicBezTo>
                  <a:cubicBezTo>
                    <a:pt x="63" y="2008"/>
                    <a:pt x="134" y="2213"/>
                    <a:pt x="295" y="2240"/>
                  </a:cubicBezTo>
                  <a:cubicBezTo>
                    <a:pt x="384" y="2249"/>
                    <a:pt x="473" y="2195"/>
                    <a:pt x="554" y="2142"/>
                  </a:cubicBezTo>
                  <a:cubicBezTo>
                    <a:pt x="875" y="1910"/>
                    <a:pt x="1098" y="1526"/>
                    <a:pt x="1142" y="1116"/>
                  </a:cubicBezTo>
                  <a:cubicBezTo>
                    <a:pt x="1178" y="714"/>
                    <a:pt x="1044" y="295"/>
                    <a:pt x="768"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24"/>
            <p:cNvSpPr/>
            <p:nvPr/>
          </p:nvSpPr>
          <p:spPr>
            <a:xfrm>
              <a:off x="15169052" y="3393291"/>
              <a:ext cx="613823" cy="71801"/>
            </a:xfrm>
            <a:custGeom>
              <a:avLst/>
              <a:gdLst/>
              <a:ahLst/>
              <a:cxnLst/>
              <a:rect l="l" t="t" r="r" b="b"/>
              <a:pathLst>
                <a:path w="5497" h="643" extrusionOk="0">
                  <a:moveTo>
                    <a:pt x="1" y="1"/>
                  </a:moveTo>
                  <a:cubicBezTo>
                    <a:pt x="1" y="1"/>
                    <a:pt x="955" y="447"/>
                    <a:pt x="1990" y="491"/>
                  </a:cubicBezTo>
                  <a:cubicBezTo>
                    <a:pt x="3016" y="536"/>
                    <a:pt x="3899" y="491"/>
                    <a:pt x="3899" y="491"/>
                  </a:cubicBezTo>
                  <a:lnTo>
                    <a:pt x="5496" y="643"/>
                  </a:lnTo>
                  <a:lnTo>
                    <a:pt x="99" y="580"/>
                  </a:lnTo>
                  <a:cubicBezTo>
                    <a:pt x="99" y="580"/>
                    <a:pt x="36" y="277"/>
                    <a:pt x="1" y="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2">
  <p:cSld name="CUSTOM_9_2">
    <p:spTree>
      <p:nvGrpSpPr>
        <p:cNvPr id="1" name="Shape 3469"/>
        <p:cNvGrpSpPr/>
        <p:nvPr/>
      </p:nvGrpSpPr>
      <p:grpSpPr>
        <a:xfrm>
          <a:off x="0" y="0"/>
          <a:ext cx="0" cy="0"/>
          <a:chOff x="0" y="0"/>
          <a:chExt cx="0" cy="0"/>
        </a:xfrm>
      </p:grpSpPr>
      <p:grpSp>
        <p:nvGrpSpPr>
          <p:cNvPr id="3470" name="Google Shape;3470;p25"/>
          <p:cNvGrpSpPr/>
          <p:nvPr/>
        </p:nvGrpSpPr>
        <p:grpSpPr>
          <a:xfrm>
            <a:off x="4497127" y="3583375"/>
            <a:ext cx="7039296" cy="1876898"/>
            <a:chOff x="512302" y="556350"/>
            <a:chExt cx="7039296" cy="1876898"/>
          </a:xfrm>
        </p:grpSpPr>
        <p:sp>
          <p:nvSpPr>
            <p:cNvPr id="3471" name="Google Shape;3471;p25"/>
            <p:cNvSpPr/>
            <p:nvPr/>
          </p:nvSpPr>
          <p:spPr>
            <a:xfrm>
              <a:off x="928732" y="950895"/>
              <a:ext cx="6224207" cy="1482353"/>
            </a:xfrm>
            <a:custGeom>
              <a:avLst/>
              <a:gdLst/>
              <a:ahLst/>
              <a:cxnLst/>
              <a:rect l="l" t="t" r="r" b="b"/>
              <a:pathLst>
                <a:path w="55740" h="13275" extrusionOk="0">
                  <a:moveTo>
                    <a:pt x="31581" y="27"/>
                  </a:moveTo>
                  <a:cubicBezTo>
                    <a:pt x="31162" y="179"/>
                    <a:pt x="31162" y="758"/>
                    <a:pt x="31215" y="1196"/>
                  </a:cubicBezTo>
                  <a:lnTo>
                    <a:pt x="31215" y="1196"/>
                  </a:lnTo>
                  <a:cubicBezTo>
                    <a:pt x="31305" y="1874"/>
                    <a:pt x="31331" y="2552"/>
                    <a:pt x="31305" y="3230"/>
                  </a:cubicBezTo>
                  <a:lnTo>
                    <a:pt x="31305" y="3230"/>
                  </a:lnTo>
                  <a:cubicBezTo>
                    <a:pt x="31296" y="3417"/>
                    <a:pt x="31278" y="3622"/>
                    <a:pt x="31135" y="3747"/>
                  </a:cubicBezTo>
                  <a:lnTo>
                    <a:pt x="31135" y="3747"/>
                  </a:lnTo>
                  <a:cubicBezTo>
                    <a:pt x="30992" y="3881"/>
                    <a:pt x="30778" y="3881"/>
                    <a:pt x="30582" y="3881"/>
                  </a:cubicBezTo>
                  <a:lnTo>
                    <a:pt x="30582" y="3881"/>
                  </a:lnTo>
                  <a:cubicBezTo>
                    <a:pt x="28370" y="3800"/>
                    <a:pt x="26166" y="3729"/>
                    <a:pt x="23954" y="3649"/>
                  </a:cubicBezTo>
                  <a:lnTo>
                    <a:pt x="23954" y="3649"/>
                  </a:lnTo>
                  <a:cubicBezTo>
                    <a:pt x="23784" y="3649"/>
                    <a:pt x="23606" y="3640"/>
                    <a:pt x="23454" y="3560"/>
                  </a:cubicBezTo>
                  <a:lnTo>
                    <a:pt x="23454" y="3560"/>
                  </a:lnTo>
                  <a:cubicBezTo>
                    <a:pt x="23044" y="3363"/>
                    <a:pt x="22999" y="2792"/>
                    <a:pt x="23017" y="2337"/>
                  </a:cubicBezTo>
                  <a:lnTo>
                    <a:pt x="23017" y="2337"/>
                  </a:lnTo>
                  <a:cubicBezTo>
                    <a:pt x="23035" y="1829"/>
                    <a:pt x="23044" y="1312"/>
                    <a:pt x="23062" y="803"/>
                  </a:cubicBezTo>
                  <a:lnTo>
                    <a:pt x="23062" y="803"/>
                  </a:lnTo>
                  <a:cubicBezTo>
                    <a:pt x="23071" y="651"/>
                    <a:pt x="23071" y="491"/>
                    <a:pt x="22990" y="366"/>
                  </a:cubicBezTo>
                  <a:lnTo>
                    <a:pt x="22990" y="366"/>
                  </a:lnTo>
                  <a:cubicBezTo>
                    <a:pt x="22794" y="36"/>
                    <a:pt x="22232" y="205"/>
                    <a:pt x="22071" y="553"/>
                  </a:cubicBezTo>
                  <a:lnTo>
                    <a:pt x="22071" y="553"/>
                  </a:lnTo>
                  <a:cubicBezTo>
                    <a:pt x="21920" y="901"/>
                    <a:pt x="22018" y="1312"/>
                    <a:pt x="22089" y="1686"/>
                  </a:cubicBezTo>
                  <a:lnTo>
                    <a:pt x="22089" y="1686"/>
                  </a:lnTo>
                  <a:cubicBezTo>
                    <a:pt x="22187" y="2204"/>
                    <a:pt x="22223" y="2739"/>
                    <a:pt x="22187" y="3265"/>
                  </a:cubicBezTo>
                  <a:lnTo>
                    <a:pt x="22187" y="3265"/>
                  </a:lnTo>
                  <a:cubicBezTo>
                    <a:pt x="22178" y="3461"/>
                    <a:pt x="22134" y="3684"/>
                    <a:pt x="21964" y="3774"/>
                  </a:cubicBezTo>
                  <a:lnTo>
                    <a:pt x="21964" y="3774"/>
                  </a:lnTo>
                  <a:cubicBezTo>
                    <a:pt x="21875" y="3827"/>
                    <a:pt x="21768" y="3827"/>
                    <a:pt x="21661" y="3827"/>
                  </a:cubicBezTo>
                  <a:lnTo>
                    <a:pt x="21661" y="3827"/>
                  </a:lnTo>
                  <a:cubicBezTo>
                    <a:pt x="19645" y="3827"/>
                    <a:pt x="17629" y="3818"/>
                    <a:pt x="15604" y="3818"/>
                  </a:cubicBezTo>
                  <a:lnTo>
                    <a:pt x="15604" y="3818"/>
                  </a:lnTo>
                  <a:cubicBezTo>
                    <a:pt x="15006" y="3818"/>
                    <a:pt x="14337" y="3792"/>
                    <a:pt x="13900" y="3372"/>
                  </a:cubicBezTo>
                  <a:lnTo>
                    <a:pt x="13900" y="3372"/>
                  </a:lnTo>
                  <a:cubicBezTo>
                    <a:pt x="13614" y="3640"/>
                    <a:pt x="13757" y="4166"/>
                    <a:pt x="14087" y="4398"/>
                  </a:cubicBezTo>
                  <a:lnTo>
                    <a:pt x="14087" y="4398"/>
                  </a:lnTo>
                  <a:cubicBezTo>
                    <a:pt x="14417" y="4630"/>
                    <a:pt x="14845" y="4639"/>
                    <a:pt x="15238" y="4648"/>
                  </a:cubicBezTo>
                  <a:lnTo>
                    <a:pt x="15238" y="4648"/>
                  </a:lnTo>
                  <a:cubicBezTo>
                    <a:pt x="15853" y="4648"/>
                    <a:pt x="16469" y="4657"/>
                    <a:pt x="17076" y="4666"/>
                  </a:cubicBezTo>
                  <a:lnTo>
                    <a:pt x="17076" y="4666"/>
                  </a:lnTo>
                  <a:cubicBezTo>
                    <a:pt x="17200" y="4666"/>
                    <a:pt x="17325" y="4675"/>
                    <a:pt x="17423" y="4746"/>
                  </a:cubicBezTo>
                  <a:lnTo>
                    <a:pt x="17423" y="4746"/>
                  </a:lnTo>
                  <a:cubicBezTo>
                    <a:pt x="17539" y="4844"/>
                    <a:pt x="17557" y="5023"/>
                    <a:pt x="17557" y="5174"/>
                  </a:cubicBezTo>
                  <a:lnTo>
                    <a:pt x="17557" y="5174"/>
                  </a:lnTo>
                  <a:cubicBezTo>
                    <a:pt x="17575" y="6057"/>
                    <a:pt x="17504" y="6941"/>
                    <a:pt x="17352" y="7815"/>
                  </a:cubicBezTo>
                  <a:lnTo>
                    <a:pt x="17352" y="7815"/>
                  </a:lnTo>
                  <a:cubicBezTo>
                    <a:pt x="14899" y="7761"/>
                    <a:pt x="12454" y="7788"/>
                    <a:pt x="10010" y="7735"/>
                  </a:cubicBezTo>
                  <a:lnTo>
                    <a:pt x="10010" y="7735"/>
                  </a:lnTo>
                  <a:cubicBezTo>
                    <a:pt x="9876" y="7735"/>
                    <a:pt x="9734" y="7726"/>
                    <a:pt x="9627" y="7654"/>
                  </a:cubicBezTo>
                  <a:lnTo>
                    <a:pt x="9627" y="7654"/>
                  </a:lnTo>
                  <a:cubicBezTo>
                    <a:pt x="9511" y="7574"/>
                    <a:pt x="9448" y="7440"/>
                    <a:pt x="9412" y="7306"/>
                  </a:cubicBezTo>
                  <a:lnTo>
                    <a:pt x="9412" y="7306"/>
                  </a:lnTo>
                  <a:cubicBezTo>
                    <a:pt x="9243" y="6807"/>
                    <a:pt x="9207" y="6263"/>
                    <a:pt x="9296" y="5736"/>
                  </a:cubicBezTo>
                  <a:lnTo>
                    <a:pt x="9296" y="5736"/>
                  </a:lnTo>
                  <a:cubicBezTo>
                    <a:pt x="9350" y="5406"/>
                    <a:pt x="9457" y="5049"/>
                    <a:pt x="9323" y="4746"/>
                  </a:cubicBezTo>
                  <a:lnTo>
                    <a:pt x="9323" y="4746"/>
                  </a:lnTo>
                  <a:cubicBezTo>
                    <a:pt x="9189" y="4434"/>
                    <a:pt x="8672" y="4300"/>
                    <a:pt x="8538" y="4612"/>
                  </a:cubicBezTo>
                  <a:lnTo>
                    <a:pt x="8538" y="4612"/>
                  </a:lnTo>
                  <a:cubicBezTo>
                    <a:pt x="8502" y="4693"/>
                    <a:pt x="8502" y="4773"/>
                    <a:pt x="8502" y="4853"/>
                  </a:cubicBezTo>
                  <a:lnTo>
                    <a:pt x="8502" y="4853"/>
                  </a:lnTo>
                  <a:cubicBezTo>
                    <a:pt x="8494" y="5861"/>
                    <a:pt x="8485" y="6860"/>
                    <a:pt x="8485" y="7860"/>
                  </a:cubicBezTo>
                  <a:lnTo>
                    <a:pt x="8485" y="7860"/>
                  </a:lnTo>
                  <a:cubicBezTo>
                    <a:pt x="7396" y="7868"/>
                    <a:pt x="6299" y="7806"/>
                    <a:pt x="5202" y="7744"/>
                  </a:cubicBezTo>
                  <a:lnTo>
                    <a:pt x="5202" y="7744"/>
                  </a:lnTo>
                  <a:cubicBezTo>
                    <a:pt x="4113" y="7681"/>
                    <a:pt x="3016" y="7610"/>
                    <a:pt x="1928" y="7619"/>
                  </a:cubicBezTo>
                  <a:lnTo>
                    <a:pt x="1928" y="7619"/>
                  </a:lnTo>
                  <a:cubicBezTo>
                    <a:pt x="1892" y="7619"/>
                    <a:pt x="1696" y="7619"/>
                    <a:pt x="1446" y="7610"/>
                  </a:cubicBezTo>
                  <a:lnTo>
                    <a:pt x="1446" y="7610"/>
                  </a:lnTo>
                  <a:cubicBezTo>
                    <a:pt x="955" y="7592"/>
                    <a:pt x="268" y="7574"/>
                    <a:pt x="206" y="7619"/>
                  </a:cubicBezTo>
                  <a:lnTo>
                    <a:pt x="206" y="7619"/>
                  </a:lnTo>
                  <a:cubicBezTo>
                    <a:pt x="45" y="7752"/>
                    <a:pt x="19" y="8894"/>
                    <a:pt x="197" y="9019"/>
                  </a:cubicBezTo>
                  <a:lnTo>
                    <a:pt x="197" y="9019"/>
                  </a:lnTo>
                  <a:cubicBezTo>
                    <a:pt x="366" y="9144"/>
                    <a:pt x="1" y="12570"/>
                    <a:pt x="206" y="12570"/>
                  </a:cubicBezTo>
                  <a:lnTo>
                    <a:pt x="206" y="12570"/>
                  </a:lnTo>
                  <a:cubicBezTo>
                    <a:pt x="1160" y="12579"/>
                    <a:pt x="2409" y="12463"/>
                    <a:pt x="3667" y="12347"/>
                  </a:cubicBezTo>
                  <a:lnTo>
                    <a:pt x="3667" y="12347"/>
                  </a:lnTo>
                  <a:cubicBezTo>
                    <a:pt x="4916" y="12222"/>
                    <a:pt x="6174" y="12106"/>
                    <a:pt x="7120" y="12115"/>
                  </a:cubicBezTo>
                  <a:lnTo>
                    <a:pt x="7120" y="12115"/>
                  </a:lnTo>
                  <a:cubicBezTo>
                    <a:pt x="9377" y="12133"/>
                    <a:pt x="14720" y="12552"/>
                    <a:pt x="16969" y="12570"/>
                  </a:cubicBezTo>
                  <a:lnTo>
                    <a:pt x="16969" y="12570"/>
                  </a:lnTo>
                  <a:cubicBezTo>
                    <a:pt x="25015" y="12650"/>
                    <a:pt x="32116" y="13275"/>
                    <a:pt x="40154" y="12864"/>
                  </a:cubicBezTo>
                  <a:lnTo>
                    <a:pt x="40154" y="12864"/>
                  </a:lnTo>
                  <a:cubicBezTo>
                    <a:pt x="43054" y="12721"/>
                    <a:pt x="52679" y="12481"/>
                    <a:pt x="55552" y="12115"/>
                  </a:cubicBezTo>
                  <a:lnTo>
                    <a:pt x="55552" y="12115"/>
                  </a:lnTo>
                  <a:cubicBezTo>
                    <a:pt x="55739" y="12088"/>
                    <a:pt x="55115" y="8243"/>
                    <a:pt x="54196" y="7681"/>
                  </a:cubicBezTo>
                  <a:lnTo>
                    <a:pt x="54196" y="7681"/>
                  </a:lnTo>
                  <a:cubicBezTo>
                    <a:pt x="54107" y="7636"/>
                    <a:pt x="52581" y="7708"/>
                    <a:pt x="51074" y="7788"/>
                  </a:cubicBezTo>
                  <a:lnTo>
                    <a:pt x="51074" y="7788"/>
                  </a:lnTo>
                  <a:cubicBezTo>
                    <a:pt x="49628" y="7860"/>
                    <a:pt x="48210" y="7931"/>
                    <a:pt x="48130" y="7895"/>
                  </a:cubicBezTo>
                  <a:lnTo>
                    <a:pt x="48130" y="7895"/>
                  </a:lnTo>
                  <a:cubicBezTo>
                    <a:pt x="48058" y="7860"/>
                    <a:pt x="47978" y="7868"/>
                    <a:pt x="47898" y="7877"/>
                  </a:cubicBezTo>
                  <a:lnTo>
                    <a:pt x="47898" y="7877"/>
                  </a:lnTo>
                  <a:cubicBezTo>
                    <a:pt x="47336" y="7922"/>
                    <a:pt x="46765" y="7922"/>
                    <a:pt x="46203" y="7877"/>
                  </a:cubicBezTo>
                  <a:lnTo>
                    <a:pt x="46203" y="7877"/>
                  </a:lnTo>
                  <a:cubicBezTo>
                    <a:pt x="46078" y="7868"/>
                    <a:pt x="45944" y="7851"/>
                    <a:pt x="45837" y="7770"/>
                  </a:cubicBezTo>
                  <a:lnTo>
                    <a:pt x="45837" y="7770"/>
                  </a:lnTo>
                  <a:cubicBezTo>
                    <a:pt x="45703" y="7681"/>
                    <a:pt x="45650" y="7512"/>
                    <a:pt x="45614" y="7351"/>
                  </a:cubicBezTo>
                  <a:lnTo>
                    <a:pt x="45614" y="7351"/>
                  </a:lnTo>
                  <a:cubicBezTo>
                    <a:pt x="45427" y="6459"/>
                    <a:pt x="45257" y="5388"/>
                    <a:pt x="45676" y="4577"/>
                  </a:cubicBezTo>
                  <a:lnTo>
                    <a:pt x="45676" y="4577"/>
                  </a:lnTo>
                  <a:cubicBezTo>
                    <a:pt x="45819" y="4318"/>
                    <a:pt x="45552" y="3979"/>
                    <a:pt x="45248" y="3979"/>
                  </a:cubicBezTo>
                  <a:lnTo>
                    <a:pt x="45248" y="3979"/>
                  </a:lnTo>
                  <a:cubicBezTo>
                    <a:pt x="44954" y="3979"/>
                    <a:pt x="44704" y="4229"/>
                    <a:pt x="44606" y="4505"/>
                  </a:cubicBezTo>
                  <a:lnTo>
                    <a:pt x="44606" y="4505"/>
                  </a:lnTo>
                  <a:cubicBezTo>
                    <a:pt x="44508" y="4782"/>
                    <a:pt x="44526" y="5085"/>
                    <a:pt x="44552" y="5379"/>
                  </a:cubicBezTo>
                  <a:lnTo>
                    <a:pt x="44552" y="5379"/>
                  </a:lnTo>
                  <a:cubicBezTo>
                    <a:pt x="44597" y="6031"/>
                    <a:pt x="44642" y="6673"/>
                    <a:pt x="44686" y="7315"/>
                  </a:cubicBezTo>
                  <a:lnTo>
                    <a:pt x="44686" y="7315"/>
                  </a:lnTo>
                  <a:cubicBezTo>
                    <a:pt x="44695" y="7476"/>
                    <a:pt x="44704" y="7663"/>
                    <a:pt x="44579" y="7779"/>
                  </a:cubicBezTo>
                  <a:lnTo>
                    <a:pt x="44579" y="7779"/>
                  </a:lnTo>
                  <a:cubicBezTo>
                    <a:pt x="44472" y="7877"/>
                    <a:pt x="44312" y="7877"/>
                    <a:pt x="44160" y="7868"/>
                  </a:cubicBezTo>
                  <a:lnTo>
                    <a:pt x="44160" y="7868"/>
                  </a:lnTo>
                  <a:cubicBezTo>
                    <a:pt x="42367" y="7788"/>
                    <a:pt x="40574" y="7708"/>
                    <a:pt x="38780" y="7619"/>
                  </a:cubicBezTo>
                  <a:lnTo>
                    <a:pt x="38780" y="7619"/>
                  </a:lnTo>
                  <a:cubicBezTo>
                    <a:pt x="38076" y="7592"/>
                    <a:pt x="37353" y="7556"/>
                    <a:pt x="36666" y="7726"/>
                  </a:cubicBezTo>
                  <a:lnTo>
                    <a:pt x="36666" y="7726"/>
                  </a:lnTo>
                  <a:cubicBezTo>
                    <a:pt x="36345" y="6860"/>
                    <a:pt x="36461" y="5897"/>
                    <a:pt x="36586" y="4978"/>
                  </a:cubicBezTo>
                  <a:lnTo>
                    <a:pt x="36586" y="4978"/>
                  </a:lnTo>
                  <a:cubicBezTo>
                    <a:pt x="36604" y="4880"/>
                    <a:pt x="36622" y="4764"/>
                    <a:pt x="36684" y="4693"/>
                  </a:cubicBezTo>
                  <a:lnTo>
                    <a:pt x="36684" y="4693"/>
                  </a:lnTo>
                  <a:cubicBezTo>
                    <a:pt x="36782" y="4577"/>
                    <a:pt x="36952" y="4577"/>
                    <a:pt x="37094" y="4568"/>
                  </a:cubicBezTo>
                  <a:lnTo>
                    <a:pt x="37094" y="4568"/>
                  </a:lnTo>
                  <a:cubicBezTo>
                    <a:pt x="37978" y="4568"/>
                    <a:pt x="38852" y="4559"/>
                    <a:pt x="39726" y="4559"/>
                  </a:cubicBezTo>
                  <a:lnTo>
                    <a:pt x="39726" y="4559"/>
                  </a:lnTo>
                  <a:cubicBezTo>
                    <a:pt x="40047" y="4559"/>
                    <a:pt x="40404" y="4541"/>
                    <a:pt x="40645" y="4327"/>
                  </a:cubicBezTo>
                  <a:lnTo>
                    <a:pt x="40645" y="4327"/>
                  </a:lnTo>
                  <a:cubicBezTo>
                    <a:pt x="40886" y="4113"/>
                    <a:pt x="40868" y="3622"/>
                    <a:pt x="40556" y="3542"/>
                  </a:cubicBezTo>
                  <a:lnTo>
                    <a:pt x="40556" y="3542"/>
                  </a:lnTo>
                  <a:cubicBezTo>
                    <a:pt x="39592" y="3792"/>
                    <a:pt x="38593" y="3800"/>
                    <a:pt x="37603" y="3809"/>
                  </a:cubicBezTo>
                  <a:lnTo>
                    <a:pt x="37603" y="3809"/>
                  </a:lnTo>
                  <a:cubicBezTo>
                    <a:pt x="36024" y="3818"/>
                    <a:pt x="34454" y="3836"/>
                    <a:pt x="32884" y="3845"/>
                  </a:cubicBezTo>
                  <a:lnTo>
                    <a:pt x="32884" y="3845"/>
                  </a:lnTo>
                  <a:cubicBezTo>
                    <a:pt x="32670" y="3845"/>
                    <a:pt x="32420" y="3827"/>
                    <a:pt x="32295" y="3658"/>
                  </a:cubicBezTo>
                  <a:lnTo>
                    <a:pt x="32295" y="3658"/>
                  </a:lnTo>
                  <a:cubicBezTo>
                    <a:pt x="32197" y="3524"/>
                    <a:pt x="32206" y="3345"/>
                    <a:pt x="32224" y="3185"/>
                  </a:cubicBezTo>
                  <a:lnTo>
                    <a:pt x="32224" y="3185"/>
                  </a:lnTo>
                  <a:cubicBezTo>
                    <a:pt x="32286" y="2587"/>
                    <a:pt x="32339" y="1981"/>
                    <a:pt x="32402" y="1374"/>
                  </a:cubicBezTo>
                  <a:lnTo>
                    <a:pt x="32402" y="1374"/>
                  </a:lnTo>
                  <a:cubicBezTo>
                    <a:pt x="32429" y="1062"/>
                    <a:pt x="32455" y="732"/>
                    <a:pt x="32331" y="437"/>
                  </a:cubicBezTo>
                  <a:lnTo>
                    <a:pt x="32331" y="437"/>
                  </a:lnTo>
                  <a:cubicBezTo>
                    <a:pt x="32232" y="196"/>
                    <a:pt x="31983" y="0"/>
                    <a:pt x="31733" y="0"/>
                  </a:cubicBezTo>
                  <a:lnTo>
                    <a:pt x="31733" y="0"/>
                  </a:lnTo>
                  <a:cubicBezTo>
                    <a:pt x="31679" y="0"/>
                    <a:pt x="31626" y="9"/>
                    <a:pt x="31581" y="27"/>
                  </a:cubicBezTo>
                </a:path>
              </a:pathLst>
            </a:custGeom>
            <a:gradFill>
              <a:gsLst>
                <a:gs pos="0">
                  <a:schemeClr val="accent6"/>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72" name="Google Shape;3472;p25"/>
            <p:cNvGrpSpPr/>
            <p:nvPr/>
          </p:nvGrpSpPr>
          <p:grpSpPr>
            <a:xfrm>
              <a:off x="2463856" y="556350"/>
              <a:ext cx="1973425" cy="1279108"/>
              <a:chOff x="1651320" y="556375"/>
              <a:chExt cx="1151759" cy="746532"/>
            </a:xfrm>
          </p:grpSpPr>
          <p:sp>
            <p:nvSpPr>
              <p:cNvPr id="3473" name="Google Shape;3473;p25"/>
              <p:cNvSpPr/>
              <p:nvPr/>
            </p:nvSpPr>
            <p:spPr>
              <a:xfrm>
                <a:off x="2248352" y="815105"/>
                <a:ext cx="554727" cy="225032"/>
              </a:xfrm>
              <a:custGeom>
                <a:avLst/>
                <a:gdLst/>
                <a:ahLst/>
                <a:cxnLst/>
                <a:rect l="l" t="t" r="r" b="b"/>
                <a:pathLst>
                  <a:path w="8512" h="3453" extrusionOk="0">
                    <a:moveTo>
                      <a:pt x="224" y="54"/>
                    </a:moveTo>
                    <a:cubicBezTo>
                      <a:pt x="1" y="1089"/>
                      <a:pt x="1" y="2346"/>
                      <a:pt x="224" y="3381"/>
                    </a:cubicBezTo>
                    <a:lnTo>
                      <a:pt x="224" y="3381"/>
                    </a:lnTo>
                    <a:cubicBezTo>
                      <a:pt x="2918" y="3453"/>
                      <a:pt x="5594" y="3453"/>
                      <a:pt x="8289" y="3381"/>
                    </a:cubicBezTo>
                    <a:lnTo>
                      <a:pt x="8289" y="3381"/>
                    </a:lnTo>
                    <a:cubicBezTo>
                      <a:pt x="8512" y="2346"/>
                      <a:pt x="8512" y="1089"/>
                      <a:pt x="8289" y="54"/>
                    </a:cubicBezTo>
                    <a:lnTo>
                      <a:pt x="8289" y="54"/>
                    </a:lnTo>
                    <a:cubicBezTo>
                      <a:pt x="6942" y="18"/>
                      <a:pt x="5594" y="0"/>
                      <a:pt x="4256" y="0"/>
                    </a:cubicBezTo>
                    <a:lnTo>
                      <a:pt x="4256" y="0"/>
                    </a:lnTo>
                    <a:cubicBezTo>
                      <a:pt x="2909" y="0"/>
                      <a:pt x="1571" y="18"/>
                      <a:pt x="224"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25"/>
              <p:cNvSpPr/>
              <p:nvPr/>
            </p:nvSpPr>
            <p:spPr>
              <a:xfrm>
                <a:off x="1955343" y="556375"/>
                <a:ext cx="554727" cy="225032"/>
              </a:xfrm>
              <a:custGeom>
                <a:avLst/>
                <a:gdLst/>
                <a:ahLst/>
                <a:cxnLst/>
                <a:rect l="l" t="t" r="r" b="b"/>
                <a:pathLst>
                  <a:path w="8512" h="3453" extrusionOk="0">
                    <a:moveTo>
                      <a:pt x="224" y="63"/>
                    </a:moveTo>
                    <a:cubicBezTo>
                      <a:pt x="1" y="1098"/>
                      <a:pt x="1" y="2347"/>
                      <a:pt x="224" y="3381"/>
                    </a:cubicBezTo>
                    <a:lnTo>
                      <a:pt x="224" y="3381"/>
                    </a:lnTo>
                    <a:cubicBezTo>
                      <a:pt x="2909" y="3453"/>
                      <a:pt x="5594" y="3453"/>
                      <a:pt x="8279" y="3381"/>
                    </a:cubicBezTo>
                    <a:lnTo>
                      <a:pt x="8279" y="3381"/>
                    </a:lnTo>
                    <a:cubicBezTo>
                      <a:pt x="8511" y="2347"/>
                      <a:pt x="8511" y="1098"/>
                      <a:pt x="8279" y="63"/>
                    </a:cubicBezTo>
                    <a:lnTo>
                      <a:pt x="8279" y="63"/>
                    </a:lnTo>
                    <a:cubicBezTo>
                      <a:pt x="6941" y="18"/>
                      <a:pt x="5594" y="0"/>
                      <a:pt x="4256" y="0"/>
                    </a:cubicBezTo>
                    <a:lnTo>
                      <a:pt x="4256" y="0"/>
                    </a:lnTo>
                    <a:cubicBezTo>
                      <a:pt x="2909" y="0"/>
                      <a:pt x="1571" y="18"/>
                      <a:pt x="224" y="63"/>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25"/>
              <p:cNvSpPr/>
              <p:nvPr/>
            </p:nvSpPr>
            <p:spPr>
              <a:xfrm>
                <a:off x="1951889" y="1077875"/>
                <a:ext cx="554662" cy="225032"/>
              </a:xfrm>
              <a:custGeom>
                <a:avLst/>
                <a:gdLst/>
                <a:ahLst/>
                <a:cxnLst/>
                <a:rect l="l" t="t" r="r" b="b"/>
                <a:pathLst>
                  <a:path w="8511" h="3453" extrusionOk="0">
                    <a:moveTo>
                      <a:pt x="223" y="54"/>
                    </a:moveTo>
                    <a:cubicBezTo>
                      <a:pt x="0" y="1089"/>
                      <a:pt x="0" y="2347"/>
                      <a:pt x="223" y="3373"/>
                    </a:cubicBezTo>
                    <a:lnTo>
                      <a:pt x="223" y="3373"/>
                    </a:lnTo>
                    <a:cubicBezTo>
                      <a:pt x="2917"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08" y="1"/>
                      <a:pt x="1570" y="18"/>
                      <a:pt x="223"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25"/>
              <p:cNvSpPr/>
              <p:nvPr/>
            </p:nvSpPr>
            <p:spPr>
              <a:xfrm>
                <a:off x="1651320" y="815105"/>
                <a:ext cx="554075" cy="225032"/>
              </a:xfrm>
              <a:custGeom>
                <a:avLst/>
                <a:gdLst/>
                <a:ahLst/>
                <a:cxnLst/>
                <a:rect l="l" t="t" r="r" b="b"/>
                <a:pathLst>
                  <a:path w="8502" h="3453" extrusionOk="0">
                    <a:moveTo>
                      <a:pt x="223" y="54"/>
                    </a:moveTo>
                    <a:cubicBezTo>
                      <a:pt x="0" y="1089"/>
                      <a:pt x="0" y="2346"/>
                      <a:pt x="223" y="3381"/>
                    </a:cubicBezTo>
                    <a:lnTo>
                      <a:pt x="223" y="3381"/>
                    </a:lnTo>
                    <a:cubicBezTo>
                      <a:pt x="2908" y="3453"/>
                      <a:pt x="5594" y="3453"/>
                      <a:pt x="8279" y="3381"/>
                    </a:cubicBezTo>
                    <a:lnTo>
                      <a:pt x="8279" y="3381"/>
                    </a:lnTo>
                    <a:cubicBezTo>
                      <a:pt x="8502" y="2346"/>
                      <a:pt x="8502" y="1089"/>
                      <a:pt x="8279" y="54"/>
                    </a:cubicBezTo>
                    <a:lnTo>
                      <a:pt x="8279" y="54"/>
                    </a:lnTo>
                    <a:cubicBezTo>
                      <a:pt x="6941" y="18"/>
                      <a:pt x="5594" y="0"/>
                      <a:pt x="4255" y="0"/>
                    </a:cubicBezTo>
                    <a:lnTo>
                      <a:pt x="4255" y="0"/>
                    </a:lnTo>
                    <a:cubicBezTo>
                      <a:pt x="2908" y="0"/>
                      <a:pt x="1561" y="18"/>
                      <a:pt x="223"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77" name="Google Shape;3477;p25"/>
            <p:cNvGrpSpPr/>
            <p:nvPr/>
          </p:nvGrpSpPr>
          <p:grpSpPr>
            <a:xfrm>
              <a:off x="1522415" y="999658"/>
              <a:ext cx="4976967" cy="1306019"/>
              <a:chOff x="1101863" y="815105"/>
              <a:chExt cx="2904731" cy="762238"/>
            </a:xfrm>
          </p:grpSpPr>
          <p:sp>
            <p:nvSpPr>
              <p:cNvPr id="3478" name="Google Shape;3478;p25"/>
              <p:cNvSpPr/>
              <p:nvPr/>
            </p:nvSpPr>
            <p:spPr>
              <a:xfrm>
                <a:off x="3121059" y="1077875"/>
                <a:ext cx="554727" cy="225032"/>
              </a:xfrm>
              <a:custGeom>
                <a:avLst/>
                <a:gdLst/>
                <a:ahLst/>
                <a:cxnLst/>
                <a:rect l="l" t="t" r="r" b="b"/>
                <a:pathLst>
                  <a:path w="8512" h="3453" extrusionOk="0">
                    <a:moveTo>
                      <a:pt x="223" y="54"/>
                    </a:moveTo>
                    <a:cubicBezTo>
                      <a:pt x="0" y="1089"/>
                      <a:pt x="0" y="2347"/>
                      <a:pt x="223" y="3373"/>
                    </a:cubicBezTo>
                    <a:lnTo>
                      <a:pt x="223" y="3373"/>
                    </a:lnTo>
                    <a:cubicBezTo>
                      <a:pt x="2918" y="3453"/>
                      <a:pt x="5594" y="3453"/>
                      <a:pt x="8288" y="3373"/>
                    </a:cubicBezTo>
                    <a:lnTo>
                      <a:pt x="8288" y="3373"/>
                    </a:lnTo>
                    <a:cubicBezTo>
                      <a:pt x="8511" y="2347"/>
                      <a:pt x="8511" y="1089"/>
                      <a:pt x="8288" y="54"/>
                    </a:cubicBezTo>
                    <a:lnTo>
                      <a:pt x="8288" y="54"/>
                    </a:lnTo>
                    <a:cubicBezTo>
                      <a:pt x="6941" y="18"/>
                      <a:pt x="5594" y="1"/>
                      <a:pt x="4256" y="1"/>
                    </a:cubicBezTo>
                    <a:lnTo>
                      <a:pt x="4256" y="1"/>
                    </a:lnTo>
                    <a:cubicBezTo>
                      <a:pt x="2909" y="1"/>
                      <a:pt x="1571" y="18"/>
                      <a:pt x="223"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25"/>
              <p:cNvSpPr/>
              <p:nvPr/>
            </p:nvSpPr>
            <p:spPr>
              <a:xfrm>
                <a:off x="2847210" y="815105"/>
                <a:ext cx="554727" cy="225032"/>
              </a:xfrm>
              <a:custGeom>
                <a:avLst/>
                <a:gdLst/>
                <a:ahLst/>
                <a:cxnLst/>
                <a:rect l="l" t="t" r="r" b="b"/>
                <a:pathLst>
                  <a:path w="8512" h="3453" extrusionOk="0">
                    <a:moveTo>
                      <a:pt x="224" y="54"/>
                    </a:moveTo>
                    <a:cubicBezTo>
                      <a:pt x="1" y="1089"/>
                      <a:pt x="1" y="2346"/>
                      <a:pt x="224" y="3381"/>
                    </a:cubicBezTo>
                    <a:lnTo>
                      <a:pt x="224" y="3381"/>
                    </a:lnTo>
                    <a:cubicBezTo>
                      <a:pt x="2918" y="3453"/>
                      <a:pt x="5603" y="3453"/>
                      <a:pt x="8288" y="3381"/>
                    </a:cubicBezTo>
                    <a:lnTo>
                      <a:pt x="8288" y="3381"/>
                    </a:lnTo>
                    <a:cubicBezTo>
                      <a:pt x="8511" y="2346"/>
                      <a:pt x="8511" y="1089"/>
                      <a:pt x="8288" y="54"/>
                    </a:cubicBezTo>
                    <a:lnTo>
                      <a:pt x="8288" y="54"/>
                    </a:lnTo>
                    <a:cubicBezTo>
                      <a:pt x="6941" y="18"/>
                      <a:pt x="5603" y="0"/>
                      <a:pt x="4256" y="0"/>
                    </a:cubicBezTo>
                    <a:lnTo>
                      <a:pt x="4256" y="0"/>
                    </a:lnTo>
                    <a:cubicBezTo>
                      <a:pt x="2918" y="0"/>
                      <a:pt x="1571" y="18"/>
                      <a:pt x="224" y="54"/>
                    </a:cubicBezTo>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25"/>
              <p:cNvSpPr/>
              <p:nvPr/>
            </p:nvSpPr>
            <p:spPr>
              <a:xfrm>
                <a:off x="1698960" y="1352311"/>
                <a:ext cx="554727" cy="225032"/>
              </a:xfrm>
              <a:custGeom>
                <a:avLst/>
                <a:gdLst/>
                <a:ahLst/>
                <a:cxnLst/>
                <a:rect l="l" t="t" r="r" b="b"/>
                <a:pathLst>
                  <a:path w="8512" h="3453" extrusionOk="0">
                    <a:moveTo>
                      <a:pt x="224" y="54"/>
                    </a:moveTo>
                    <a:cubicBezTo>
                      <a:pt x="1" y="1089"/>
                      <a:pt x="1" y="2346"/>
                      <a:pt x="224" y="3372"/>
                    </a:cubicBezTo>
                    <a:lnTo>
                      <a:pt x="224" y="3372"/>
                    </a:lnTo>
                    <a:cubicBezTo>
                      <a:pt x="2918" y="3453"/>
                      <a:pt x="5603"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25"/>
              <p:cNvSpPr/>
              <p:nvPr/>
            </p:nvSpPr>
            <p:spPr>
              <a:xfrm>
                <a:off x="2868130" y="1352311"/>
                <a:ext cx="554727" cy="225032"/>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25"/>
              <p:cNvSpPr/>
              <p:nvPr/>
            </p:nvSpPr>
            <p:spPr>
              <a:xfrm>
                <a:off x="3452454" y="1352311"/>
                <a:ext cx="554141" cy="225032"/>
              </a:xfrm>
              <a:custGeom>
                <a:avLst/>
                <a:gdLst/>
                <a:ahLst/>
                <a:cxnLst/>
                <a:rect l="l" t="t" r="r" b="b"/>
                <a:pathLst>
                  <a:path w="8503" h="3453" extrusionOk="0">
                    <a:moveTo>
                      <a:pt x="223" y="54"/>
                    </a:moveTo>
                    <a:cubicBezTo>
                      <a:pt x="0" y="1089"/>
                      <a:pt x="0" y="2346"/>
                      <a:pt x="223" y="3372"/>
                    </a:cubicBezTo>
                    <a:lnTo>
                      <a:pt x="223" y="3372"/>
                    </a:lnTo>
                    <a:cubicBezTo>
                      <a:pt x="2909" y="3453"/>
                      <a:pt x="5594" y="3453"/>
                      <a:pt x="8279" y="3372"/>
                    </a:cubicBezTo>
                    <a:lnTo>
                      <a:pt x="8279" y="3372"/>
                    </a:lnTo>
                    <a:cubicBezTo>
                      <a:pt x="8502" y="2346"/>
                      <a:pt x="8502" y="1089"/>
                      <a:pt x="8279" y="54"/>
                    </a:cubicBezTo>
                    <a:lnTo>
                      <a:pt x="8279" y="54"/>
                    </a:lnTo>
                    <a:cubicBezTo>
                      <a:pt x="6941" y="18"/>
                      <a:pt x="5594" y="0"/>
                      <a:pt x="4256" y="0"/>
                    </a:cubicBezTo>
                    <a:lnTo>
                      <a:pt x="4256" y="0"/>
                    </a:lnTo>
                    <a:cubicBezTo>
                      <a:pt x="2909" y="0"/>
                      <a:pt x="1562" y="18"/>
                      <a:pt x="223"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25"/>
              <p:cNvSpPr/>
              <p:nvPr/>
            </p:nvSpPr>
            <p:spPr>
              <a:xfrm>
                <a:off x="1101863" y="1352311"/>
                <a:ext cx="554727" cy="225032"/>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594" y="0"/>
                      <a:pt x="4256" y="0"/>
                    </a:cubicBezTo>
                    <a:lnTo>
                      <a:pt x="4256" y="0"/>
                    </a:lnTo>
                    <a:cubicBezTo>
                      <a:pt x="2909"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84" name="Google Shape;3484;p25"/>
            <p:cNvGrpSpPr/>
            <p:nvPr/>
          </p:nvGrpSpPr>
          <p:grpSpPr>
            <a:xfrm>
              <a:off x="512302" y="1449888"/>
              <a:ext cx="7031029" cy="855788"/>
              <a:chOff x="512325" y="1077875"/>
              <a:chExt cx="4103554" cy="499468"/>
            </a:xfrm>
          </p:grpSpPr>
          <p:sp>
            <p:nvSpPr>
              <p:cNvPr id="3485" name="Google Shape;3485;p25"/>
              <p:cNvSpPr/>
              <p:nvPr/>
            </p:nvSpPr>
            <p:spPr>
              <a:xfrm>
                <a:off x="2540254" y="1077875"/>
                <a:ext cx="554662" cy="225032"/>
              </a:xfrm>
              <a:custGeom>
                <a:avLst/>
                <a:gdLst/>
                <a:ahLst/>
                <a:cxnLst/>
                <a:rect l="l" t="t" r="r" b="b"/>
                <a:pathLst>
                  <a:path w="8511" h="3453" extrusionOk="0">
                    <a:moveTo>
                      <a:pt x="223" y="54"/>
                    </a:moveTo>
                    <a:cubicBezTo>
                      <a:pt x="0" y="1089"/>
                      <a:pt x="0" y="2347"/>
                      <a:pt x="223" y="3373"/>
                    </a:cubicBezTo>
                    <a:lnTo>
                      <a:pt x="223" y="3373"/>
                    </a:lnTo>
                    <a:cubicBezTo>
                      <a:pt x="2917"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17" y="1"/>
                      <a:pt x="1570" y="18"/>
                      <a:pt x="223"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25"/>
              <p:cNvSpPr/>
              <p:nvPr/>
            </p:nvSpPr>
            <p:spPr>
              <a:xfrm>
                <a:off x="3704796" y="1077875"/>
                <a:ext cx="554662" cy="225032"/>
              </a:xfrm>
              <a:custGeom>
                <a:avLst/>
                <a:gdLst/>
                <a:ahLst/>
                <a:cxnLst/>
                <a:rect l="l" t="t" r="r" b="b"/>
                <a:pathLst>
                  <a:path w="8511" h="3453" extrusionOk="0">
                    <a:moveTo>
                      <a:pt x="232" y="54"/>
                    </a:moveTo>
                    <a:cubicBezTo>
                      <a:pt x="0" y="1089"/>
                      <a:pt x="9" y="2347"/>
                      <a:pt x="232" y="3373"/>
                    </a:cubicBezTo>
                    <a:lnTo>
                      <a:pt x="232" y="3373"/>
                    </a:lnTo>
                    <a:cubicBezTo>
                      <a:pt x="2917" y="3453"/>
                      <a:pt x="5603" y="3453"/>
                      <a:pt x="8288" y="3373"/>
                    </a:cubicBezTo>
                    <a:lnTo>
                      <a:pt x="8288" y="3373"/>
                    </a:lnTo>
                    <a:cubicBezTo>
                      <a:pt x="8511" y="2347"/>
                      <a:pt x="8511" y="1089"/>
                      <a:pt x="8288" y="54"/>
                    </a:cubicBezTo>
                    <a:lnTo>
                      <a:pt x="8288" y="54"/>
                    </a:lnTo>
                    <a:cubicBezTo>
                      <a:pt x="6941" y="18"/>
                      <a:pt x="5603" y="1"/>
                      <a:pt x="4256" y="1"/>
                    </a:cubicBezTo>
                    <a:lnTo>
                      <a:pt x="4256" y="1"/>
                    </a:lnTo>
                    <a:cubicBezTo>
                      <a:pt x="2917" y="1"/>
                      <a:pt x="1570" y="18"/>
                      <a:pt x="232" y="54"/>
                    </a:cubicBezTo>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25"/>
              <p:cNvSpPr/>
              <p:nvPr/>
            </p:nvSpPr>
            <p:spPr>
              <a:xfrm>
                <a:off x="1354792" y="1077875"/>
                <a:ext cx="554662" cy="225032"/>
              </a:xfrm>
              <a:custGeom>
                <a:avLst/>
                <a:gdLst/>
                <a:ahLst/>
                <a:cxnLst/>
                <a:rect l="l" t="t" r="r" b="b"/>
                <a:pathLst>
                  <a:path w="8511" h="3453" extrusionOk="0">
                    <a:moveTo>
                      <a:pt x="223" y="54"/>
                    </a:moveTo>
                    <a:cubicBezTo>
                      <a:pt x="0" y="1089"/>
                      <a:pt x="0" y="2347"/>
                      <a:pt x="223" y="3373"/>
                    </a:cubicBezTo>
                    <a:lnTo>
                      <a:pt x="223" y="3373"/>
                    </a:lnTo>
                    <a:cubicBezTo>
                      <a:pt x="2909" y="3453"/>
                      <a:pt x="5594" y="3453"/>
                      <a:pt x="8279" y="3373"/>
                    </a:cubicBezTo>
                    <a:lnTo>
                      <a:pt x="8279" y="3373"/>
                    </a:lnTo>
                    <a:cubicBezTo>
                      <a:pt x="8511" y="2347"/>
                      <a:pt x="8511" y="1089"/>
                      <a:pt x="8279" y="54"/>
                    </a:cubicBezTo>
                    <a:lnTo>
                      <a:pt x="8279" y="54"/>
                    </a:lnTo>
                    <a:cubicBezTo>
                      <a:pt x="6941" y="18"/>
                      <a:pt x="5594" y="1"/>
                      <a:pt x="4256" y="1"/>
                    </a:cubicBezTo>
                    <a:lnTo>
                      <a:pt x="4256" y="1"/>
                    </a:lnTo>
                    <a:cubicBezTo>
                      <a:pt x="2909" y="1"/>
                      <a:pt x="1570" y="18"/>
                      <a:pt x="223" y="54"/>
                    </a:cubicBezTo>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25"/>
              <p:cNvSpPr/>
              <p:nvPr/>
            </p:nvSpPr>
            <p:spPr>
              <a:xfrm>
                <a:off x="765254" y="1077875"/>
                <a:ext cx="554727" cy="225032"/>
              </a:xfrm>
              <a:custGeom>
                <a:avLst/>
                <a:gdLst/>
                <a:ahLst/>
                <a:cxnLst/>
                <a:rect l="l" t="t" r="r" b="b"/>
                <a:pathLst>
                  <a:path w="8512" h="3453" extrusionOk="0">
                    <a:moveTo>
                      <a:pt x="223" y="54"/>
                    </a:moveTo>
                    <a:cubicBezTo>
                      <a:pt x="0" y="1089"/>
                      <a:pt x="0" y="2347"/>
                      <a:pt x="223" y="3373"/>
                    </a:cubicBezTo>
                    <a:lnTo>
                      <a:pt x="223" y="3373"/>
                    </a:lnTo>
                    <a:cubicBezTo>
                      <a:pt x="2918"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09" y="1"/>
                      <a:pt x="1570" y="18"/>
                      <a:pt x="223"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25"/>
              <p:cNvSpPr/>
              <p:nvPr/>
            </p:nvSpPr>
            <p:spPr>
              <a:xfrm>
                <a:off x="2287325" y="1352311"/>
                <a:ext cx="554727" cy="225032"/>
              </a:xfrm>
              <a:custGeom>
                <a:avLst/>
                <a:gdLst/>
                <a:ahLst/>
                <a:cxnLst/>
                <a:rect l="l" t="t" r="r" b="b"/>
                <a:pathLst>
                  <a:path w="8512" h="3453" extrusionOk="0">
                    <a:moveTo>
                      <a:pt x="224" y="54"/>
                    </a:moveTo>
                    <a:cubicBezTo>
                      <a:pt x="1" y="1089"/>
                      <a:pt x="1" y="2346"/>
                      <a:pt x="224" y="3372"/>
                    </a:cubicBezTo>
                    <a:lnTo>
                      <a:pt x="224" y="3372"/>
                    </a:lnTo>
                    <a:cubicBezTo>
                      <a:pt x="2918" y="3453"/>
                      <a:pt x="5603"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25"/>
              <p:cNvSpPr/>
              <p:nvPr/>
            </p:nvSpPr>
            <p:spPr>
              <a:xfrm>
                <a:off x="512325" y="1352311"/>
                <a:ext cx="554727" cy="225032"/>
              </a:xfrm>
              <a:custGeom>
                <a:avLst/>
                <a:gdLst/>
                <a:ahLst/>
                <a:cxnLst/>
                <a:rect l="l" t="t" r="r" b="b"/>
                <a:pathLst>
                  <a:path w="8512" h="3453" extrusionOk="0">
                    <a:moveTo>
                      <a:pt x="224" y="54"/>
                    </a:moveTo>
                    <a:cubicBezTo>
                      <a:pt x="1" y="1089"/>
                      <a:pt x="1" y="2346"/>
                      <a:pt x="224" y="3372"/>
                    </a:cubicBezTo>
                    <a:lnTo>
                      <a:pt x="224" y="3372"/>
                    </a:lnTo>
                    <a:cubicBezTo>
                      <a:pt x="2918" y="3453"/>
                      <a:pt x="5603"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25"/>
              <p:cNvSpPr/>
              <p:nvPr/>
            </p:nvSpPr>
            <p:spPr>
              <a:xfrm>
                <a:off x="4061152" y="1352311"/>
                <a:ext cx="554727" cy="225032"/>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92" name="Google Shape;3492;p25"/>
            <p:cNvSpPr/>
            <p:nvPr/>
          </p:nvSpPr>
          <p:spPr>
            <a:xfrm>
              <a:off x="2957947" y="1436871"/>
              <a:ext cx="973384" cy="222325"/>
            </a:xfrm>
            <a:custGeom>
              <a:avLst/>
              <a:gdLst/>
              <a:ahLst/>
              <a:cxnLst/>
              <a:rect l="l" t="t" r="r" b="b"/>
              <a:pathLst>
                <a:path w="8717" h="1991" extrusionOk="0">
                  <a:moveTo>
                    <a:pt x="4635" y="0"/>
                  </a:moveTo>
                  <a:cubicBezTo>
                    <a:pt x="2550" y="0"/>
                    <a:pt x="376" y="43"/>
                    <a:pt x="251" y="118"/>
                  </a:cubicBezTo>
                  <a:cubicBezTo>
                    <a:pt x="1" y="251"/>
                    <a:pt x="251" y="1991"/>
                    <a:pt x="251" y="1991"/>
                  </a:cubicBezTo>
                  <a:cubicBezTo>
                    <a:pt x="251" y="1991"/>
                    <a:pt x="108" y="501"/>
                    <a:pt x="4354" y="278"/>
                  </a:cubicBezTo>
                  <a:cubicBezTo>
                    <a:pt x="4629" y="263"/>
                    <a:pt x="4886" y="256"/>
                    <a:pt x="5127" y="256"/>
                  </a:cubicBezTo>
                  <a:cubicBezTo>
                    <a:pt x="8606" y="256"/>
                    <a:pt x="8645" y="1723"/>
                    <a:pt x="8645" y="1723"/>
                  </a:cubicBezTo>
                  <a:cubicBezTo>
                    <a:pt x="8645" y="1723"/>
                    <a:pt x="8717" y="278"/>
                    <a:pt x="8494" y="118"/>
                  </a:cubicBezTo>
                  <a:cubicBezTo>
                    <a:pt x="8387" y="36"/>
                    <a:pt x="6549" y="0"/>
                    <a:pt x="4635" y="0"/>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25"/>
            <p:cNvSpPr/>
            <p:nvPr/>
          </p:nvSpPr>
          <p:spPr>
            <a:xfrm>
              <a:off x="3998014" y="1391199"/>
              <a:ext cx="925591" cy="156443"/>
            </a:xfrm>
            <a:custGeom>
              <a:avLst/>
              <a:gdLst/>
              <a:ahLst/>
              <a:cxnLst/>
              <a:rect l="l" t="t" r="r" b="b"/>
              <a:pathLst>
                <a:path w="8289" h="1401" extrusionOk="0">
                  <a:moveTo>
                    <a:pt x="0" y="1401"/>
                  </a:moveTo>
                  <a:cubicBezTo>
                    <a:pt x="348" y="357"/>
                    <a:pt x="3783" y="785"/>
                    <a:pt x="5603" y="767"/>
                  </a:cubicBezTo>
                  <a:cubicBezTo>
                    <a:pt x="7423" y="741"/>
                    <a:pt x="8288" y="1151"/>
                    <a:pt x="8288" y="1151"/>
                  </a:cubicBezTo>
                  <a:lnTo>
                    <a:pt x="8190" y="580"/>
                  </a:lnTo>
                  <a:cubicBezTo>
                    <a:pt x="8190" y="580"/>
                    <a:pt x="4006" y="0"/>
                    <a:pt x="125" y="580"/>
                  </a:cubicBezTo>
                  <a:cubicBezTo>
                    <a:pt x="125" y="580"/>
                    <a:pt x="27" y="1106"/>
                    <a:pt x="0" y="140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25"/>
            <p:cNvSpPr/>
            <p:nvPr/>
          </p:nvSpPr>
          <p:spPr>
            <a:xfrm>
              <a:off x="4985263" y="1404152"/>
              <a:ext cx="427454" cy="207250"/>
            </a:xfrm>
            <a:custGeom>
              <a:avLst/>
              <a:gdLst/>
              <a:ahLst/>
              <a:cxnLst/>
              <a:rect l="l" t="t" r="r" b="b"/>
              <a:pathLst>
                <a:path w="3828" h="1856" extrusionOk="0">
                  <a:moveTo>
                    <a:pt x="3827" y="446"/>
                  </a:moveTo>
                  <a:cubicBezTo>
                    <a:pt x="643" y="625"/>
                    <a:pt x="36" y="1856"/>
                    <a:pt x="36" y="1856"/>
                  </a:cubicBezTo>
                  <a:cubicBezTo>
                    <a:pt x="36" y="1856"/>
                    <a:pt x="0" y="919"/>
                    <a:pt x="196" y="464"/>
                  </a:cubicBezTo>
                  <a:cubicBezTo>
                    <a:pt x="402" y="0"/>
                    <a:pt x="3827" y="446"/>
                    <a:pt x="3827" y="446"/>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25"/>
            <p:cNvSpPr/>
            <p:nvPr/>
          </p:nvSpPr>
          <p:spPr>
            <a:xfrm>
              <a:off x="2525683" y="1906989"/>
              <a:ext cx="972379" cy="222437"/>
            </a:xfrm>
            <a:custGeom>
              <a:avLst/>
              <a:gdLst/>
              <a:ahLst/>
              <a:cxnLst/>
              <a:rect l="l" t="t" r="r" b="b"/>
              <a:pathLst>
                <a:path w="8708" h="1992" extrusionOk="0">
                  <a:moveTo>
                    <a:pt x="4625" y="1"/>
                  </a:moveTo>
                  <a:cubicBezTo>
                    <a:pt x="2541" y="1"/>
                    <a:pt x="367" y="44"/>
                    <a:pt x="241" y="118"/>
                  </a:cubicBezTo>
                  <a:cubicBezTo>
                    <a:pt x="0" y="252"/>
                    <a:pt x="241" y="1992"/>
                    <a:pt x="241" y="1992"/>
                  </a:cubicBezTo>
                  <a:cubicBezTo>
                    <a:pt x="241" y="1992"/>
                    <a:pt x="98" y="502"/>
                    <a:pt x="4345" y="279"/>
                  </a:cubicBezTo>
                  <a:cubicBezTo>
                    <a:pt x="4611" y="265"/>
                    <a:pt x="4861" y="258"/>
                    <a:pt x="5096" y="258"/>
                  </a:cubicBezTo>
                  <a:cubicBezTo>
                    <a:pt x="8604" y="258"/>
                    <a:pt x="8636" y="1724"/>
                    <a:pt x="8636" y="1724"/>
                  </a:cubicBezTo>
                  <a:cubicBezTo>
                    <a:pt x="8636" y="1724"/>
                    <a:pt x="8707" y="279"/>
                    <a:pt x="8484" y="118"/>
                  </a:cubicBezTo>
                  <a:cubicBezTo>
                    <a:pt x="8377" y="37"/>
                    <a:pt x="6539" y="1"/>
                    <a:pt x="4625" y="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25"/>
            <p:cNvSpPr/>
            <p:nvPr/>
          </p:nvSpPr>
          <p:spPr>
            <a:xfrm>
              <a:off x="3564634" y="1862323"/>
              <a:ext cx="925591" cy="155549"/>
            </a:xfrm>
            <a:custGeom>
              <a:avLst/>
              <a:gdLst/>
              <a:ahLst/>
              <a:cxnLst/>
              <a:rect l="l" t="t" r="r" b="b"/>
              <a:pathLst>
                <a:path w="8289" h="1393" extrusionOk="0">
                  <a:moveTo>
                    <a:pt x="1" y="1393"/>
                  </a:moveTo>
                  <a:cubicBezTo>
                    <a:pt x="358" y="349"/>
                    <a:pt x="3783" y="777"/>
                    <a:pt x="5603" y="759"/>
                  </a:cubicBezTo>
                  <a:cubicBezTo>
                    <a:pt x="7423" y="741"/>
                    <a:pt x="8288" y="1143"/>
                    <a:pt x="8288" y="1143"/>
                  </a:cubicBezTo>
                  <a:lnTo>
                    <a:pt x="8190" y="572"/>
                  </a:lnTo>
                  <a:cubicBezTo>
                    <a:pt x="8190" y="572"/>
                    <a:pt x="4015" y="1"/>
                    <a:pt x="126" y="572"/>
                  </a:cubicBezTo>
                  <a:cubicBezTo>
                    <a:pt x="126" y="572"/>
                    <a:pt x="28" y="1098"/>
                    <a:pt x="1" y="139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25"/>
            <p:cNvSpPr/>
            <p:nvPr/>
          </p:nvSpPr>
          <p:spPr>
            <a:xfrm>
              <a:off x="4551883" y="1874271"/>
              <a:ext cx="427454" cy="207362"/>
            </a:xfrm>
            <a:custGeom>
              <a:avLst/>
              <a:gdLst/>
              <a:ahLst/>
              <a:cxnLst/>
              <a:rect l="l" t="t" r="r" b="b"/>
              <a:pathLst>
                <a:path w="3828" h="1857" extrusionOk="0">
                  <a:moveTo>
                    <a:pt x="3828" y="447"/>
                  </a:moveTo>
                  <a:cubicBezTo>
                    <a:pt x="643" y="634"/>
                    <a:pt x="36" y="1856"/>
                    <a:pt x="36" y="1856"/>
                  </a:cubicBezTo>
                  <a:cubicBezTo>
                    <a:pt x="36" y="1856"/>
                    <a:pt x="1" y="929"/>
                    <a:pt x="197" y="465"/>
                  </a:cubicBezTo>
                  <a:cubicBezTo>
                    <a:pt x="402" y="1"/>
                    <a:pt x="3828" y="447"/>
                    <a:pt x="3828" y="447"/>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25"/>
            <p:cNvSpPr/>
            <p:nvPr/>
          </p:nvSpPr>
          <p:spPr>
            <a:xfrm>
              <a:off x="1534414" y="1862323"/>
              <a:ext cx="925591" cy="155549"/>
            </a:xfrm>
            <a:custGeom>
              <a:avLst/>
              <a:gdLst/>
              <a:ahLst/>
              <a:cxnLst/>
              <a:rect l="l" t="t" r="r" b="b"/>
              <a:pathLst>
                <a:path w="8289" h="1393" extrusionOk="0">
                  <a:moveTo>
                    <a:pt x="1" y="1393"/>
                  </a:moveTo>
                  <a:cubicBezTo>
                    <a:pt x="358" y="349"/>
                    <a:pt x="3783" y="777"/>
                    <a:pt x="5603" y="759"/>
                  </a:cubicBezTo>
                  <a:cubicBezTo>
                    <a:pt x="7423" y="741"/>
                    <a:pt x="8288" y="1143"/>
                    <a:pt x="8288" y="1143"/>
                  </a:cubicBezTo>
                  <a:lnTo>
                    <a:pt x="8190" y="572"/>
                  </a:lnTo>
                  <a:cubicBezTo>
                    <a:pt x="8190" y="572"/>
                    <a:pt x="4015" y="1"/>
                    <a:pt x="135" y="572"/>
                  </a:cubicBezTo>
                  <a:cubicBezTo>
                    <a:pt x="135" y="572"/>
                    <a:pt x="27" y="1098"/>
                    <a:pt x="1" y="139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25"/>
            <p:cNvSpPr/>
            <p:nvPr/>
          </p:nvSpPr>
          <p:spPr>
            <a:xfrm>
              <a:off x="5675589" y="1481872"/>
              <a:ext cx="219310" cy="265986"/>
            </a:xfrm>
            <a:custGeom>
              <a:avLst/>
              <a:gdLst/>
              <a:ahLst/>
              <a:cxnLst/>
              <a:rect l="l" t="t" r="r" b="b"/>
              <a:pathLst>
                <a:path w="1964" h="2382" extrusionOk="0">
                  <a:moveTo>
                    <a:pt x="946" y="268"/>
                  </a:moveTo>
                  <a:cubicBezTo>
                    <a:pt x="696" y="241"/>
                    <a:pt x="447" y="384"/>
                    <a:pt x="295" y="580"/>
                  </a:cubicBezTo>
                  <a:cubicBezTo>
                    <a:pt x="143" y="785"/>
                    <a:pt x="81" y="1035"/>
                    <a:pt x="45" y="1276"/>
                  </a:cubicBezTo>
                  <a:cubicBezTo>
                    <a:pt x="18" y="1481"/>
                    <a:pt x="0" y="1686"/>
                    <a:pt x="63" y="1882"/>
                  </a:cubicBezTo>
                  <a:cubicBezTo>
                    <a:pt x="116" y="2070"/>
                    <a:pt x="259" y="2248"/>
                    <a:pt x="447" y="2311"/>
                  </a:cubicBezTo>
                  <a:cubicBezTo>
                    <a:pt x="670" y="2382"/>
                    <a:pt x="919" y="2293"/>
                    <a:pt x="1116" y="2168"/>
                  </a:cubicBezTo>
                  <a:cubicBezTo>
                    <a:pt x="1517" y="1918"/>
                    <a:pt x="1847" y="1525"/>
                    <a:pt x="1910" y="1062"/>
                  </a:cubicBezTo>
                  <a:cubicBezTo>
                    <a:pt x="1963" y="598"/>
                    <a:pt x="1669" y="80"/>
                    <a:pt x="1214"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25"/>
            <p:cNvSpPr/>
            <p:nvPr/>
          </p:nvSpPr>
          <p:spPr>
            <a:xfrm>
              <a:off x="5092799" y="1998891"/>
              <a:ext cx="219310" cy="266991"/>
            </a:xfrm>
            <a:custGeom>
              <a:avLst/>
              <a:gdLst/>
              <a:ahLst/>
              <a:cxnLst/>
              <a:rect l="l" t="t" r="r" b="b"/>
              <a:pathLst>
                <a:path w="1964" h="2391" extrusionOk="0">
                  <a:moveTo>
                    <a:pt x="946" y="268"/>
                  </a:moveTo>
                  <a:cubicBezTo>
                    <a:pt x="697" y="241"/>
                    <a:pt x="447" y="384"/>
                    <a:pt x="295" y="580"/>
                  </a:cubicBezTo>
                  <a:cubicBezTo>
                    <a:pt x="143" y="785"/>
                    <a:pt x="81" y="1035"/>
                    <a:pt x="45" y="1285"/>
                  </a:cubicBezTo>
                  <a:cubicBezTo>
                    <a:pt x="19" y="1481"/>
                    <a:pt x="1" y="1686"/>
                    <a:pt x="63" y="1882"/>
                  </a:cubicBezTo>
                  <a:cubicBezTo>
                    <a:pt x="117" y="2070"/>
                    <a:pt x="250" y="2248"/>
                    <a:pt x="447" y="2311"/>
                  </a:cubicBezTo>
                  <a:cubicBezTo>
                    <a:pt x="670" y="2391"/>
                    <a:pt x="911" y="2293"/>
                    <a:pt x="1116" y="2168"/>
                  </a:cubicBezTo>
                  <a:cubicBezTo>
                    <a:pt x="1517" y="1927"/>
                    <a:pt x="1847" y="1534"/>
                    <a:pt x="1910" y="1071"/>
                  </a:cubicBezTo>
                  <a:cubicBezTo>
                    <a:pt x="1963" y="598"/>
                    <a:pt x="1669" y="80"/>
                    <a:pt x="1214"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25"/>
            <p:cNvSpPr/>
            <p:nvPr/>
          </p:nvSpPr>
          <p:spPr>
            <a:xfrm>
              <a:off x="5589941" y="1533574"/>
              <a:ext cx="60857" cy="104742"/>
            </a:xfrm>
            <a:custGeom>
              <a:avLst/>
              <a:gdLst/>
              <a:ahLst/>
              <a:cxnLst/>
              <a:rect l="l" t="t" r="r" b="b"/>
              <a:pathLst>
                <a:path w="545" h="938" extrusionOk="0">
                  <a:moveTo>
                    <a:pt x="188" y="938"/>
                  </a:moveTo>
                  <a:cubicBezTo>
                    <a:pt x="0" y="688"/>
                    <a:pt x="18" y="304"/>
                    <a:pt x="241" y="81"/>
                  </a:cubicBezTo>
                  <a:cubicBezTo>
                    <a:pt x="286" y="37"/>
                    <a:pt x="348" y="1"/>
                    <a:pt x="411" y="28"/>
                  </a:cubicBezTo>
                  <a:cubicBezTo>
                    <a:pt x="437" y="46"/>
                    <a:pt x="455" y="90"/>
                    <a:pt x="464" y="126"/>
                  </a:cubicBezTo>
                  <a:cubicBezTo>
                    <a:pt x="544" y="393"/>
                    <a:pt x="446" y="697"/>
                    <a:pt x="223" y="866"/>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25"/>
            <p:cNvSpPr/>
            <p:nvPr/>
          </p:nvSpPr>
          <p:spPr>
            <a:xfrm>
              <a:off x="6061606" y="1455338"/>
              <a:ext cx="479266" cy="336893"/>
            </a:xfrm>
            <a:custGeom>
              <a:avLst/>
              <a:gdLst/>
              <a:ahLst/>
              <a:cxnLst/>
              <a:rect l="l" t="t" r="r" b="b"/>
              <a:pathLst>
                <a:path w="4292" h="3017" extrusionOk="0">
                  <a:moveTo>
                    <a:pt x="0" y="2258"/>
                  </a:moveTo>
                  <a:cubicBezTo>
                    <a:pt x="0" y="2508"/>
                    <a:pt x="36" y="2802"/>
                    <a:pt x="250" y="2936"/>
                  </a:cubicBezTo>
                  <a:cubicBezTo>
                    <a:pt x="375" y="3016"/>
                    <a:pt x="527" y="3016"/>
                    <a:pt x="678" y="3016"/>
                  </a:cubicBezTo>
                  <a:cubicBezTo>
                    <a:pt x="1704" y="2980"/>
                    <a:pt x="2721" y="2713"/>
                    <a:pt x="3622" y="2231"/>
                  </a:cubicBezTo>
                  <a:cubicBezTo>
                    <a:pt x="3783" y="2142"/>
                    <a:pt x="3943" y="2044"/>
                    <a:pt x="4050" y="1901"/>
                  </a:cubicBezTo>
                  <a:cubicBezTo>
                    <a:pt x="4291" y="1580"/>
                    <a:pt x="4175" y="1080"/>
                    <a:pt x="3890" y="795"/>
                  </a:cubicBezTo>
                  <a:cubicBezTo>
                    <a:pt x="3604" y="500"/>
                    <a:pt x="3203" y="375"/>
                    <a:pt x="2801" y="286"/>
                  </a:cubicBezTo>
                  <a:cubicBezTo>
                    <a:pt x="2382" y="188"/>
                    <a:pt x="1963" y="126"/>
                    <a:pt x="1526" y="99"/>
                  </a:cubicBezTo>
                  <a:cubicBezTo>
                    <a:pt x="72" y="1"/>
                    <a:pt x="0" y="1027"/>
                    <a:pt x="0" y="225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25"/>
            <p:cNvSpPr/>
            <p:nvPr/>
          </p:nvSpPr>
          <p:spPr>
            <a:xfrm>
              <a:off x="6556205" y="1598900"/>
              <a:ext cx="247226" cy="172411"/>
            </a:xfrm>
            <a:custGeom>
              <a:avLst/>
              <a:gdLst/>
              <a:ahLst/>
              <a:cxnLst/>
              <a:rect l="l" t="t" r="r" b="b"/>
              <a:pathLst>
                <a:path w="2214" h="1544" extrusionOk="0">
                  <a:moveTo>
                    <a:pt x="1143" y="134"/>
                  </a:moveTo>
                  <a:cubicBezTo>
                    <a:pt x="1277" y="62"/>
                    <a:pt x="1428" y="0"/>
                    <a:pt x="1589" y="0"/>
                  </a:cubicBezTo>
                  <a:cubicBezTo>
                    <a:pt x="1963" y="9"/>
                    <a:pt x="2213" y="473"/>
                    <a:pt x="2106" y="830"/>
                  </a:cubicBezTo>
                  <a:cubicBezTo>
                    <a:pt x="1990" y="1187"/>
                    <a:pt x="1616" y="1418"/>
                    <a:pt x="1250" y="1481"/>
                  </a:cubicBezTo>
                  <a:cubicBezTo>
                    <a:pt x="929" y="1526"/>
                    <a:pt x="126" y="1543"/>
                    <a:pt x="63" y="1124"/>
                  </a:cubicBezTo>
                  <a:cubicBezTo>
                    <a:pt x="1" y="723"/>
                    <a:pt x="866" y="268"/>
                    <a:pt x="1143" y="13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25"/>
            <p:cNvSpPr/>
            <p:nvPr/>
          </p:nvSpPr>
          <p:spPr>
            <a:xfrm>
              <a:off x="6688745" y="2045680"/>
              <a:ext cx="248120" cy="172411"/>
            </a:xfrm>
            <a:custGeom>
              <a:avLst/>
              <a:gdLst/>
              <a:ahLst/>
              <a:cxnLst/>
              <a:rect l="l" t="t" r="r" b="b"/>
              <a:pathLst>
                <a:path w="2222" h="1544" extrusionOk="0">
                  <a:moveTo>
                    <a:pt x="1142" y="134"/>
                  </a:moveTo>
                  <a:cubicBezTo>
                    <a:pt x="1285" y="63"/>
                    <a:pt x="1428" y="0"/>
                    <a:pt x="1588" y="0"/>
                  </a:cubicBezTo>
                  <a:cubicBezTo>
                    <a:pt x="1963" y="9"/>
                    <a:pt x="2222" y="473"/>
                    <a:pt x="2106" y="830"/>
                  </a:cubicBezTo>
                  <a:cubicBezTo>
                    <a:pt x="1990" y="1187"/>
                    <a:pt x="1624" y="1419"/>
                    <a:pt x="1249" y="1481"/>
                  </a:cubicBezTo>
                  <a:cubicBezTo>
                    <a:pt x="928" y="1526"/>
                    <a:pt x="134" y="1544"/>
                    <a:pt x="63" y="1124"/>
                  </a:cubicBezTo>
                  <a:cubicBezTo>
                    <a:pt x="0" y="723"/>
                    <a:pt x="874" y="268"/>
                    <a:pt x="1142" y="13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25"/>
            <p:cNvSpPr/>
            <p:nvPr/>
          </p:nvSpPr>
          <p:spPr>
            <a:xfrm>
              <a:off x="4512018" y="945870"/>
              <a:ext cx="455370" cy="400542"/>
            </a:xfrm>
            <a:custGeom>
              <a:avLst/>
              <a:gdLst/>
              <a:ahLst/>
              <a:cxnLst/>
              <a:rect l="l" t="t" r="r" b="b"/>
              <a:pathLst>
                <a:path w="4078" h="3587" extrusionOk="0">
                  <a:moveTo>
                    <a:pt x="2383" y="3043"/>
                  </a:moveTo>
                  <a:cubicBezTo>
                    <a:pt x="4078" y="2142"/>
                    <a:pt x="2347" y="1"/>
                    <a:pt x="875" y="919"/>
                  </a:cubicBezTo>
                  <a:cubicBezTo>
                    <a:pt x="331" y="1267"/>
                    <a:pt x="1" y="1936"/>
                    <a:pt x="143" y="2579"/>
                  </a:cubicBezTo>
                  <a:cubicBezTo>
                    <a:pt x="366" y="3587"/>
                    <a:pt x="1651" y="3435"/>
                    <a:pt x="2383" y="3043"/>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25"/>
            <p:cNvSpPr/>
            <p:nvPr/>
          </p:nvSpPr>
          <p:spPr>
            <a:xfrm>
              <a:off x="3691153" y="1904198"/>
              <a:ext cx="455370" cy="400542"/>
            </a:xfrm>
            <a:custGeom>
              <a:avLst/>
              <a:gdLst/>
              <a:ahLst/>
              <a:cxnLst/>
              <a:rect l="l" t="t" r="r" b="b"/>
              <a:pathLst>
                <a:path w="4078" h="3587" extrusionOk="0">
                  <a:moveTo>
                    <a:pt x="2383" y="3043"/>
                  </a:moveTo>
                  <a:cubicBezTo>
                    <a:pt x="4078" y="2142"/>
                    <a:pt x="2347" y="1"/>
                    <a:pt x="875" y="919"/>
                  </a:cubicBezTo>
                  <a:cubicBezTo>
                    <a:pt x="331" y="1267"/>
                    <a:pt x="1" y="1927"/>
                    <a:pt x="143" y="2579"/>
                  </a:cubicBezTo>
                  <a:cubicBezTo>
                    <a:pt x="367" y="3587"/>
                    <a:pt x="1651" y="3435"/>
                    <a:pt x="2383" y="3043"/>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25"/>
            <p:cNvSpPr/>
            <p:nvPr/>
          </p:nvSpPr>
          <p:spPr>
            <a:xfrm>
              <a:off x="4874601" y="1143074"/>
              <a:ext cx="107757" cy="121715"/>
            </a:xfrm>
            <a:custGeom>
              <a:avLst/>
              <a:gdLst/>
              <a:ahLst/>
              <a:cxnLst/>
              <a:rect l="l" t="t" r="r" b="b"/>
              <a:pathLst>
                <a:path w="965" h="1090" extrusionOk="0">
                  <a:moveTo>
                    <a:pt x="54" y="1009"/>
                  </a:moveTo>
                  <a:cubicBezTo>
                    <a:pt x="1" y="643"/>
                    <a:pt x="188" y="260"/>
                    <a:pt x="509" y="81"/>
                  </a:cubicBezTo>
                  <a:cubicBezTo>
                    <a:pt x="590" y="37"/>
                    <a:pt x="697" y="1"/>
                    <a:pt x="786" y="37"/>
                  </a:cubicBezTo>
                  <a:cubicBezTo>
                    <a:pt x="956" y="99"/>
                    <a:pt x="964" y="340"/>
                    <a:pt x="902" y="518"/>
                  </a:cubicBezTo>
                  <a:cubicBezTo>
                    <a:pt x="786" y="786"/>
                    <a:pt x="545" y="1009"/>
                    <a:pt x="269" y="1089"/>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25"/>
            <p:cNvSpPr/>
            <p:nvPr/>
          </p:nvSpPr>
          <p:spPr>
            <a:xfrm>
              <a:off x="3038682" y="595235"/>
              <a:ext cx="108650" cy="122608"/>
            </a:xfrm>
            <a:custGeom>
              <a:avLst/>
              <a:gdLst/>
              <a:ahLst/>
              <a:cxnLst/>
              <a:rect l="l" t="t" r="r" b="b"/>
              <a:pathLst>
                <a:path w="973" h="1098" extrusionOk="0">
                  <a:moveTo>
                    <a:pt x="54" y="1008"/>
                  </a:moveTo>
                  <a:cubicBezTo>
                    <a:pt x="0" y="652"/>
                    <a:pt x="188" y="259"/>
                    <a:pt x="509" y="90"/>
                  </a:cubicBezTo>
                  <a:cubicBezTo>
                    <a:pt x="598" y="36"/>
                    <a:pt x="696" y="0"/>
                    <a:pt x="786" y="36"/>
                  </a:cubicBezTo>
                  <a:cubicBezTo>
                    <a:pt x="964" y="98"/>
                    <a:pt x="973" y="348"/>
                    <a:pt x="901" y="518"/>
                  </a:cubicBezTo>
                  <a:cubicBezTo>
                    <a:pt x="786" y="794"/>
                    <a:pt x="554" y="1008"/>
                    <a:pt x="268" y="109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25"/>
            <p:cNvSpPr/>
            <p:nvPr/>
          </p:nvSpPr>
          <p:spPr>
            <a:xfrm>
              <a:off x="1122027" y="2099504"/>
              <a:ext cx="108650" cy="122608"/>
            </a:xfrm>
            <a:custGeom>
              <a:avLst/>
              <a:gdLst/>
              <a:ahLst/>
              <a:cxnLst/>
              <a:rect l="l" t="t" r="r" b="b"/>
              <a:pathLst>
                <a:path w="973" h="1098" extrusionOk="0">
                  <a:moveTo>
                    <a:pt x="54" y="1008"/>
                  </a:moveTo>
                  <a:cubicBezTo>
                    <a:pt x="0" y="651"/>
                    <a:pt x="188" y="259"/>
                    <a:pt x="509" y="89"/>
                  </a:cubicBezTo>
                  <a:cubicBezTo>
                    <a:pt x="598" y="36"/>
                    <a:pt x="696" y="0"/>
                    <a:pt x="785" y="36"/>
                  </a:cubicBezTo>
                  <a:cubicBezTo>
                    <a:pt x="964" y="98"/>
                    <a:pt x="973" y="348"/>
                    <a:pt x="901" y="517"/>
                  </a:cubicBezTo>
                  <a:cubicBezTo>
                    <a:pt x="794" y="794"/>
                    <a:pt x="553" y="1008"/>
                    <a:pt x="268" y="1097"/>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25"/>
            <p:cNvSpPr/>
            <p:nvPr/>
          </p:nvSpPr>
          <p:spPr>
            <a:xfrm>
              <a:off x="4106555" y="1979908"/>
              <a:ext cx="108762" cy="121603"/>
            </a:xfrm>
            <a:custGeom>
              <a:avLst/>
              <a:gdLst/>
              <a:ahLst/>
              <a:cxnLst/>
              <a:rect l="l" t="t" r="r" b="b"/>
              <a:pathLst>
                <a:path w="974" h="1089" extrusionOk="0">
                  <a:moveTo>
                    <a:pt x="54" y="1000"/>
                  </a:moveTo>
                  <a:cubicBezTo>
                    <a:pt x="1" y="643"/>
                    <a:pt x="197" y="250"/>
                    <a:pt x="509" y="81"/>
                  </a:cubicBezTo>
                  <a:cubicBezTo>
                    <a:pt x="599" y="27"/>
                    <a:pt x="697" y="1"/>
                    <a:pt x="795" y="27"/>
                  </a:cubicBezTo>
                  <a:cubicBezTo>
                    <a:pt x="964" y="90"/>
                    <a:pt x="973" y="340"/>
                    <a:pt x="902" y="509"/>
                  </a:cubicBezTo>
                  <a:cubicBezTo>
                    <a:pt x="795" y="786"/>
                    <a:pt x="554" y="1000"/>
                    <a:pt x="268" y="1089"/>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25"/>
            <p:cNvSpPr/>
            <p:nvPr/>
          </p:nvSpPr>
          <p:spPr>
            <a:xfrm>
              <a:off x="4117498" y="1495719"/>
              <a:ext cx="451462" cy="274138"/>
            </a:xfrm>
            <a:custGeom>
              <a:avLst/>
              <a:gdLst/>
              <a:ahLst/>
              <a:cxnLst/>
              <a:rect l="l" t="t" r="r" b="b"/>
              <a:pathLst>
                <a:path w="4043" h="2455" extrusionOk="0">
                  <a:moveTo>
                    <a:pt x="1437" y="2418"/>
                  </a:moveTo>
                  <a:cubicBezTo>
                    <a:pt x="1848" y="2454"/>
                    <a:pt x="2285" y="2418"/>
                    <a:pt x="2642" y="2213"/>
                  </a:cubicBezTo>
                  <a:cubicBezTo>
                    <a:pt x="4042" y="1393"/>
                    <a:pt x="2517" y="1"/>
                    <a:pt x="1384" y="224"/>
                  </a:cubicBezTo>
                  <a:cubicBezTo>
                    <a:pt x="117" y="474"/>
                    <a:pt x="1" y="2311"/>
                    <a:pt x="1437"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25"/>
            <p:cNvSpPr/>
            <p:nvPr/>
          </p:nvSpPr>
          <p:spPr>
            <a:xfrm>
              <a:off x="1456694" y="1982923"/>
              <a:ext cx="1078014" cy="274026"/>
            </a:xfrm>
            <a:custGeom>
              <a:avLst/>
              <a:gdLst/>
              <a:ahLst/>
              <a:cxnLst/>
              <a:rect l="l" t="t" r="r" b="b"/>
              <a:pathLst>
                <a:path w="9654" h="2454" extrusionOk="0">
                  <a:moveTo>
                    <a:pt x="3427" y="2418"/>
                  </a:moveTo>
                  <a:cubicBezTo>
                    <a:pt x="4417" y="2454"/>
                    <a:pt x="5452" y="2418"/>
                    <a:pt x="6299" y="2204"/>
                  </a:cubicBezTo>
                  <a:cubicBezTo>
                    <a:pt x="9653" y="1392"/>
                    <a:pt x="6005" y="0"/>
                    <a:pt x="3302" y="223"/>
                  </a:cubicBezTo>
                  <a:cubicBezTo>
                    <a:pt x="260" y="473"/>
                    <a:pt x="1" y="2311"/>
                    <a:pt x="3427"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25"/>
            <p:cNvSpPr/>
            <p:nvPr/>
          </p:nvSpPr>
          <p:spPr>
            <a:xfrm>
              <a:off x="2929137" y="2015753"/>
              <a:ext cx="451350" cy="273133"/>
            </a:xfrm>
            <a:custGeom>
              <a:avLst/>
              <a:gdLst/>
              <a:ahLst/>
              <a:cxnLst/>
              <a:rect l="l" t="t" r="r" b="b"/>
              <a:pathLst>
                <a:path w="4042" h="2446" extrusionOk="0">
                  <a:moveTo>
                    <a:pt x="1436" y="2418"/>
                  </a:moveTo>
                  <a:cubicBezTo>
                    <a:pt x="1847" y="2445"/>
                    <a:pt x="2284" y="2409"/>
                    <a:pt x="2641" y="2204"/>
                  </a:cubicBezTo>
                  <a:cubicBezTo>
                    <a:pt x="4041" y="1392"/>
                    <a:pt x="2516" y="1"/>
                    <a:pt x="1383" y="215"/>
                  </a:cubicBezTo>
                  <a:cubicBezTo>
                    <a:pt x="116" y="465"/>
                    <a:pt x="0" y="2302"/>
                    <a:pt x="1436"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25"/>
            <p:cNvSpPr/>
            <p:nvPr/>
          </p:nvSpPr>
          <p:spPr>
            <a:xfrm>
              <a:off x="4503085" y="1612300"/>
              <a:ext cx="73811" cy="112670"/>
            </a:xfrm>
            <a:custGeom>
              <a:avLst/>
              <a:gdLst/>
              <a:ahLst/>
              <a:cxnLst/>
              <a:rect l="l" t="t" r="r" b="b"/>
              <a:pathLst>
                <a:path w="661" h="1009" extrusionOk="0">
                  <a:moveTo>
                    <a:pt x="0" y="884"/>
                  </a:moveTo>
                  <a:cubicBezTo>
                    <a:pt x="54" y="696"/>
                    <a:pt x="36" y="491"/>
                    <a:pt x="107" y="313"/>
                  </a:cubicBezTo>
                  <a:cubicBezTo>
                    <a:pt x="188" y="134"/>
                    <a:pt x="438" y="1"/>
                    <a:pt x="580" y="134"/>
                  </a:cubicBezTo>
                  <a:cubicBezTo>
                    <a:pt x="661" y="215"/>
                    <a:pt x="661" y="340"/>
                    <a:pt x="661" y="447"/>
                  </a:cubicBezTo>
                  <a:cubicBezTo>
                    <a:pt x="652" y="572"/>
                    <a:pt x="643" y="705"/>
                    <a:pt x="580" y="812"/>
                  </a:cubicBezTo>
                  <a:cubicBezTo>
                    <a:pt x="518" y="928"/>
                    <a:pt x="402" y="1009"/>
                    <a:pt x="277" y="99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25"/>
            <p:cNvSpPr/>
            <p:nvPr/>
          </p:nvSpPr>
          <p:spPr>
            <a:xfrm>
              <a:off x="5283079" y="1077414"/>
              <a:ext cx="131653" cy="251135"/>
            </a:xfrm>
            <a:custGeom>
              <a:avLst/>
              <a:gdLst/>
              <a:ahLst/>
              <a:cxnLst/>
              <a:rect l="l" t="t" r="r" b="b"/>
              <a:pathLst>
                <a:path w="1179" h="2249" extrusionOk="0">
                  <a:moveTo>
                    <a:pt x="527" y="223"/>
                  </a:moveTo>
                  <a:cubicBezTo>
                    <a:pt x="170" y="678"/>
                    <a:pt x="1" y="1276"/>
                    <a:pt x="45" y="1847"/>
                  </a:cubicBezTo>
                  <a:cubicBezTo>
                    <a:pt x="63" y="2016"/>
                    <a:pt x="134" y="2212"/>
                    <a:pt x="295" y="2239"/>
                  </a:cubicBezTo>
                  <a:cubicBezTo>
                    <a:pt x="384" y="2248"/>
                    <a:pt x="473" y="2204"/>
                    <a:pt x="554" y="2150"/>
                  </a:cubicBezTo>
                  <a:cubicBezTo>
                    <a:pt x="875" y="1909"/>
                    <a:pt x="1098" y="1526"/>
                    <a:pt x="1142" y="1124"/>
                  </a:cubicBezTo>
                  <a:cubicBezTo>
                    <a:pt x="1178" y="723"/>
                    <a:pt x="1044" y="303"/>
                    <a:pt x="768"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25"/>
            <p:cNvSpPr/>
            <p:nvPr/>
          </p:nvSpPr>
          <p:spPr>
            <a:xfrm>
              <a:off x="5283079" y="2004810"/>
              <a:ext cx="131653" cy="251135"/>
            </a:xfrm>
            <a:custGeom>
              <a:avLst/>
              <a:gdLst/>
              <a:ahLst/>
              <a:cxnLst/>
              <a:rect l="l" t="t" r="r" b="b"/>
              <a:pathLst>
                <a:path w="1179" h="2249" extrusionOk="0">
                  <a:moveTo>
                    <a:pt x="527" y="224"/>
                  </a:moveTo>
                  <a:cubicBezTo>
                    <a:pt x="170" y="679"/>
                    <a:pt x="1" y="1267"/>
                    <a:pt x="45" y="1847"/>
                  </a:cubicBezTo>
                  <a:cubicBezTo>
                    <a:pt x="63" y="2008"/>
                    <a:pt x="134" y="2213"/>
                    <a:pt x="295" y="2240"/>
                  </a:cubicBezTo>
                  <a:cubicBezTo>
                    <a:pt x="384" y="2249"/>
                    <a:pt x="473" y="2195"/>
                    <a:pt x="554" y="2142"/>
                  </a:cubicBezTo>
                  <a:cubicBezTo>
                    <a:pt x="875" y="1910"/>
                    <a:pt x="1098" y="1526"/>
                    <a:pt x="1142" y="1116"/>
                  </a:cubicBezTo>
                  <a:cubicBezTo>
                    <a:pt x="1178" y="714"/>
                    <a:pt x="1044" y="295"/>
                    <a:pt x="768"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25"/>
            <p:cNvSpPr/>
            <p:nvPr/>
          </p:nvSpPr>
          <p:spPr>
            <a:xfrm>
              <a:off x="4215207" y="1076409"/>
              <a:ext cx="198317" cy="267996"/>
            </a:xfrm>
            <a:custGeom>
              <a:avLst/>
              <a:gdLst/>
              <a:ahLst/>
              <a:cxnLst/>
              <a:rect l="l" t="t" r="r" b="b"/>
              <a:pathLst>
                <a:path w="1776" h="2400" extrusionOk="0">
                  <a:moveTo>
                    <a:pt x="188" y="1909"/>
                  </a:moveTo>
                  <a:cubicBezTo>
                    <a:pt x="268" y="2141"/>
                    <a:pt x="464" y="2355"/>
                    <a:pt x="714" y="2373"/>
                  </a:cubicBezTo>
                  <a:cubicBezTo>
                    <a:pt x="1071" y="2400"/>
                    <a:pt x="1329" y="2043"/>
                    <a:pt x="1463" y="1704"/>
                  </a:cubicBezTo>
                  <a:cubicBezTo>
                    <a:pt x="1677" y="1142"/>
                    <a:pt x="1776" y="63"/>
                    <a:pt x="901" y="27"/>
                  </a:cubicBezTo>
                  <a:cubicBezTo>
                    <a:pt x="81" y="0"/>
                    <a:pt x="0" y="1347"/>
                    <a:pt x="188" y="1909"/>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25"/>
            <p:cNvSpPr/>
            <p:nvPr/>
          </p:nvSpPr>
          <p:spPr>
            <a:xfrm>
              <a:off x="3717060" y="595235"/>
              <a:ext cx="198317" cy="268108"/>
            </a:xfrm>
            <a:custGeom>
              <a:avLst/>
              <a:gdLst/>
              <a:ahLst/>
              <a:cxnLst/>
              <a:rect l="l" t="t" r="r" b="b"/>
              <a:pathLst>
                <a:path w="1776" h="2401" extrusionOk="0">
                  <a:moveTo>
                    <a:pt x="188" y="1900"/>
                  </a:moveTo>
                  <a:cubicBezTo>
                    <a:pt x="268" y="2141"/>
                    <a:pt x="474" y="2355"/>
                    <a:pt x="714" y="2373"/>
                  </a:cubicBezTo>
                  <a:cubicBezTo>
                    <a:pt x="1071" y="2400"/>
                    <a:pt x="1339" y="2034"/>
                    <a:pt x="1464" y="1704"/>
                  </a:cubicBezTo>
                  <a:cubicBezTo>
                    <a:pt x="1687" y="1142"/>
                    <a:pt x="1776" y="54"/>
                    <a:pt x="902" y="27"/>
                  </a:cubicBezTo>
                  <a:cubicBezTo>
                    <a:pt x="81" y="0"/>
                    <a:pt x="1" y="1347"/>
                    <a:pt x="188" y="190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25"/>
            <p:cNvSpPr/>
            <p:nvPr/>
          </p:nvSpPr>
          <p:spPr>
            <a:xfrm>
              <a:off x="3251855" y="1013652"/>
              <a:ext cx="723366" cy="439402"/>
            </a:xfrm>
            <a:custGeom>
              <a:avLst/>
              <a:gdLst/>
              <a:ahLst/>
              <a:cxnLst/>
              <a:rect l="l" t="t" r="r" b="b"/>
              <a:pathLst>
                <a:path w="6478" h="3935" extrusionOk="0">
                  <a:moveTo>
                    <a:pt x="4149" y="330"/>
                  </a:moveTo>
                  <a:cubicBezTo>
                    <a:pt x="4515" y="143"/>
                    <a:pt x="4952" y="0"/>
                    <a:pt x="5335" y="143"/>
                  </a:cubicBezTo>
                  <a:cubicBezTo>
                    <a:pt x="5630" y="250"/>
                    <a:pt x="5844" y="491"/>
                    <a:pt x="6031" y="741"/>
                  </a:cubicBezTo>
                  <a:cubicBezTo>
                    <a:pt x="6263" y="1035"/>
                    <a:pt x="6477" y="1374"/>
                    <a:pt x="6450" y="1749"/>
                  </a:cubicBezTo>
                  <a:cubicBezTo>
                    <a:pt x="6290" y="3934"/>
                    <a:pt x="1" y="2427"/>
                    <a:pt x="4149" y="33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25"/>
            <p:cNvSpPr/>
            <p:nvPr/>
          </p:nvSpPr>
          <p:spPr>
            <a:xfrm>
              <a:off x="3025729" y="1441002"/>
              <a:ext cx="738217" cy="362688"/>
            </a:xfrm>
            <a:custGeom>
              <a:avLst/>
              <a:gdLst/>
              <a:ahLst/>
              <a:cxnLst/>
              <a:rect l="l" t="t" r="r" b="b"/>
              <a:pathLst>
                <a:path w="6611" h="3248" extrusionOk="0">
                  <a:moveTo>
                    <a:pt x="4586" y="2543"/>
                  </a:moveTo>
                  <a:cubicBezTo>
                    <a:pt x="4791" y="2462"/>
                    <a:pt x="4978" y="2346"/>
                    <a:pt x="5077" y="2150"/>
                  </a:cubicBezTo>
                  <a:cubicBezTo>
                    <a:pt x="5264" y="1758"/>
                    <a:pt x="4961" y="1294"/>
                    <a:pt x="4604" y="1035"/>
                  </a:cubicBezTo>
                  <a:cubicBezTo>
                    <a:pt x="3230" y="0"/>
                    <a:pt x="63" y="491"/>
                    <a:pt x="0" y="2578"/>
                  </a:cubicBezTo>
                  <a:cubicBezTo>
                    <a:pt x="0" y="2721"/>
                    <a:pt x="9" y="2882"/>
                    <a:pt x="99" y="2998"/>
                  </a:cubicBezTo>
                  <a:cubicBezTo>
                    <a:pt x="259" y="3230"/>
                    <a:pt x="580" y="3247"/>
                    <a:pt x="848" y="3230"/>
                  </a:cubicBezTo>
                  <a:cubicBezTo>
                    <a:pt x="1927" y="3176"/>
                    <a:pt x="2944" y="2944"/>
                    <a:pt x="3988" y="2730"/>
                  </a:cubicBezTo>
                  <a:cubicBezTo>
                    <a:pt x="4782" y="2569"/>
                    <a:pt x="5469" y="2230"/>
                    <a:pt x="6245" y="2061"/>
                  </a:cubicBezTo>
                  <a:cubicBezTo>
                    <a:pt x="6397" y="2025"/>
                    <a:pt x="6611" y="2061"/>
                    <a:pt x="6593" y="2213"/>
                  </a:cubicBezTo>
                  <a:cubicBezTo>
                    <a:pt x="6004" y="2489"/>
                    <a:pt x="5380" y="2685"/>
                    <a:pt x="4729" y="278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25"/>
            <p:cNvSpPr/>
            <p:nvPr/>
          </p:nvSpPr>
          <p:spPr>
            <a:xfrm>
              <a:off x="3218019" y="1051507"/>
              <a:ext cx="191394" cy="244100"/>
            </a:xfrm>
            <a:custGeom>
              <a:avLst/>
              <a:gdLst/>
              <a:ahLst/>
              <a:cxnLst/>
              <a:rect l="l" t="t" r="r" b="b"/>
              <a:pathLst>
                <a:path w="1714" h="2186" extrusionOk="0">
                  <a:moveTo>
                    <a:pt x="562" y="357"/>
                  </a:moveTo>
                  <a:cubicBezTo>
                    <a:pt x="241" y="553"/>
                    <a:pt x="27" y="919"/>
                    <a:pt x="18" y="1303"/>
                  </a:cubicBezTo>
                  <a:cubicBezTo>
                    <a:pt x="0" y="1686"/>
                    <a:pt x="259" y="2105"/>
                    <a:pt x="643" y="2150"/>
                  </a:cubicBezTo>
                  <a:cubicBezTo>
                    <a:pt x="928" y="2186"/>
                    <a:pt x="1196" y="1998"/>
                    <a:pt x="1374" y="1775"/>
                  </a:cubicBezTo>
                  <a:cubicBezTo>
                    <a:pt x="1597" y="1490"/>
                    <a:pt x="1713" y="1106"/>
                    <a:pt x="1642" y="750"/>
                  </a:cubicBezTo>
                  <a:cubicBezTo>
                    <a:pt x="1561" y="402"/>
                    <a:pt x="1294" y="80"/>
                    <a:pt x="937"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25"/>
            <p:cNvSpPr/>
            <p:nvPr/>
          </p:nvSpPr>
          <p:spPr>
            <a:xfrm>
              <a:off x="2505695" y="1077414"/>
              <a:ext cx="425444" cy="289994"/>
            </a:xfrm>
            <a:custGeom>
              <a:avLst/>
              <a:gdLst/>
              <a:ahLst/>
              <a:cxnLst/>
              <a:rect l="l" t="t" r="r" b="b"/>
              <a:pathLst>
                <a:path w="3810" h="2597" extrusionOk="0">
                  <a:moveTo>
                    <a:pt x="2606" y="71"/>
                  </a:moveTo>
                  <a:cubicBezTo>
                    <a:pt x="2954" y="0"/>
                    <a:pt x="3364" y="9"/>
                    <a:pt x="3605" y="268"/>
                  </a:cubicBezTo>
                  <a:cubicBezTo>
                    <a:pt x="3765" y="437"/>
                    <a:pt x="3810" y="696"/>
                    <a:pt x="3783" y="937"/>
                  </a:cubicBezTo>
                  <a:cubicBezTo>
                    <a:pt x="3658" y="2025"/>
                    <a:pt x="2222" y="2596"/>
                    <a:pt x="1312" y="2061"/>
                  </a:cubicBezTo>
                  <a:cubicBezTo>
                    <a:pt x="1" y="1276"/>
                    <a:pt x="1812" y="250"/>
                    <a:pt x="2606" y="7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25"/>
            <p:cNvSpPr/>
            <p:nvPr/>
          </p:nvSpPr>
          <p:spPr>
            <a:xfrm>
              <a:off x="3012775" y="594230"/>
              <a:ext cx="425444" cy="289994"/>
            </a:xfrm>
            <a:custGeom>
              <a:avLst/>
              <a:gdLst/>
              <a:ahLst/>
              <a:cxnLst/>
              <a:rect l="l" t="t" r="r" b="b"/>
              <a:pathLst>
                <a:path w="3810" h="2597" extrusionOk="0">
                  <a:moveTo>
                    <a:pt x="2605" y="72"/>
                  </a:moveTo>
                  <a:cubicBezTo>
                    <a:pt x="2953" y="0"/>
                    <a:pt x="3364" y="9"/>
                    <a:pt x="3596" y="268"/>
                  </a:cubicBezTo>
                  <a:cubicBezTo>
                    <a:pt x="3765" y="438"/>
                    <a:pt x="3810" y="696"/>
                    <a:pt x="3783" y="937"/>
                  </a:cubicBezTo>
                  <a:cubicBezTo>
                    <a:pt x="3658" y="2025"/>
                    <a:pt x="2222" y="2596"/>
                    <a:pt x="1312" y="2061"/>
                  </a:cubicBezTo>
                  <a:cubicBezTo>
                    <a:pt x="1" y="1276"/>
                    <a:pt x="1811" y="250"/>
                    <a:pt x="2605" y="72"/>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25"/>
            <p:cNvSpPr/>
            <p:nvPr/>
          </p:nvSpPr>
          <p:spPr>
            <a:xfrm>
              <a:off x="1982758" y="1508673"/>
              <a:ext cx="123613" cy="167498"/>
            </a:xfrm>
            <a:custGeom>
              <a:avLst/>
              <a:gdLst/>
              <a:ahLst/>
              <a:cxnLst/>
              <a:rect l="l" t="t" r="r" b="b"/>
              <a:pathLst>
                <a:path w="1107" h="1500" extrusionOk="0">
                  <a:moveTo>
                    <a:pt x="509" y="179"/>
                  </a:moveTo>
                  <a:cubicBezTo>
                    <a:pt x="188" y="411"/>
                    <a:pt x="0" y="822"/>
                    <a:pt x="36" y="1214"/>
                  </a:cubicBezTo>
                  <a:cubicBezTo>
                    <a:pt x="45" y="1339"/>
                    <a:pt x="107" y="1482"/>
                    <a:pt x="223" y="1491"/>
                  </a:cubicBezTo>
                  <a:cubicBezTo>
                    <a:pt x="277" y="1500"/>
                    <a:pt x="330" y="1473"/>
                    <a:pt x="375" y="1446"/>
                  </a:cubicBezTo>
                  <a:cubicBezTo>
                    <a:pt x="866" y="1170"/>
                    <a:pt x="1106" y="536"/>
                    <a:pt x="946"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25"/>
            <p:cNvSpPr/>
            <p:nvPr/>
          </p:nvSpPr>
          <p:spPr>
            <a:xfrm>
              <a:off x="2486823" y="1561491"/>
              <a:ext cx="339797" cy="247226"/>
            </a:xfrm>
            <a:custGeom>
              <a:avLst/>
              <a:gdLst/>
              <a:ahLst/>
              <a:cxnLst/>
              <a:rect l="l" t="t" r="r" b="b"/>
              <a:pathLst>
                <a:path w="3043" h="2214" extrusionOk="0">
                  <a:moveTo>
                    <a:pt x="1945" y="143"/>
                  </a:moveTo>
                  <a:cubicBezTo>
                    <a:pt x="2114" y="63"/>
                    <a:pt x="2302" y="1"/>
                    <a:pt x="2480" y="27"/>
                  </a:cubicBezTo>
                  <a:cubicBezTo>
                    <a:pt x="2543" y="36"/>
                    <a:pt x="2605" y="63"/>
                    <a:pt x="2659" y="90"/>
                  </a:cubicBezTo>
                  <a:cubicBezTo>
                    <a:pt x="2900" y="224"/>
                    <a:pt x="3042" y="518"/>
                    <a:pt x="3007" y="795"/>
                  </a:cubicBezTo>
                  <a:cubicBezTo>
                    <a:pt x="2837" y="2213"/>
                    <a:pt x="0" y="1071"/>
                    <a:pt x="1945" y="143"/>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25"/>
            <p:cNvSpPr/>
            <p:nvPr/>
          </p:nvSpPr>
          <p:spPr>
            <a:xfrm>
              <a:off x="1721680" y="1626258"/>
              <a:ext cx="116690" cy="149519"/>
            </a:xfrm>
            <a:custGeom>
              <a:avLst/>
              <a:gdLst/>
              <a:ahLst/>
              <a:cxnLst/>
              <a:rect l="l" t="t" r="r" b="b"/>
              <a:pathLst>
                <a:path w="1045" h="1339" extrusionOk="0">
                  <a:moveTo>
                    <a:pt x="242" y="331"/>
                  </a:moveTo>
                  <a:cubicBezTo>
                    <a:pt x="153" y="473"/>
                    <a:pt x="63" y="616"/>
                    <a:pt x="37" y="777"/>
                  </a:cubicBezTo>
                  <a:cubicBezTo>
                    <a:pt x="1" y="946"/>
                    <a:pt x="45" y="1134"/>
                    <a:pt x="170" y="1232"/>
                  </a:cubicBezTo>
                  <a:cubicBezTo>
                    <a:pt x="313" y="1339"/>
                    <a:pt x="509" y="1321"/>
                    <a:pt x="652" y="1223"/>
                  </a:cubicBezTo>
                  <a:cubicBezTo>
                    <a:pt x="795" y="1134"/>
                    <a:pt x="893" y="973"/>
                    <a:pt x="946" y="812"/>
                  </a:cubicBezTo>
                  <a:cubicBezTo>
                    <a:pt x="1045" y="518"/>
                    <a:pt x="1000" y="134"/>
                    <a:pt x="723"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25"/>
            <p:cNvSpPr/>
            <p:nvPr/>
          </p:nvSpPr>
          <p:spPr>
            <a:xfrm>
              <a:off x="977530" y="1520621"/>
              <a:ext cx="371733" cy="206357"/>
            </a:xfrm>
            <a:custGeom>
              <a:avLst/>
              <a:gdLst/>
              <a:ahLst/>
              <a:cxnLst/>
              <a:rect l="l" t="t" r="r" b="b"/>
              <a:pathLst>
                <a:path w="3329" h="1848" extrusionOk="0">
                  <a:moveTo>
                    <a:pt x="1856" y="19"/>
                  </a:moveTo>
                  <a:cubicBezTo>
                    <a:pt x="1981" y="1"/>
                    <a:pt x="2115" y="10"/>
                    <a:pt x="2249" y="28"/>
                  </a:cubicBezTo>
                  <a:cubicBezTo>
                    <a:pt x="2517" y="81"/>
                    <a:pt x="2757" y="224"/>
                    <a:pt x="2864" y="474"/>
                  </a:cubicBezTo>
                  <a:cubicBezTo>
                    <a:pt x="3328" y="1517"/>
                    <a:pt x="1758" y="1848"/>
                    <a:pt x="1089" y="1535"/>
                  </a:cubicBezTo>
                  <a:cubicBezTo>
                    <a:pt x="1" y="1018"/>
                    <a:pt x="1054" y="108"/>
                    <a:pt x="1856" y="19"/>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25"/>
            <p:cNvSpPr/>
            <p:nvPr/>
          </p:nvSpPr>
          <p:spPr>
            <a:xfrm>
              <a:off x="4408391" y="1055416"/>
              <a:ext cx="131653" cy="179446"/>
            </a:xfrm>
            <a:custGeom>
              <a:avLst/>
              <a:gdLst/>
              <a:ahLst/>
              <a:cxnLst/>
              <a:rect l="l" t="t" r="r" b="b"/>
              <a:pathLst>
                <a:path w="1179" h="1607" extrusionOk="0">
                  <a:moveTo>
                    <a:pt x="393" y="1598"/>
                  </a:moveTo>
                  <a:cubicBezTo>
                    <a:pt x="465" y="1607"/>
                    <a:pt x="527" y="1535"/>
                    <a:pt x="563" y="1473"/>
                  </a:cubicBezTo>
                  <a:cubicBezTo>
                    <a:pt x="732" y="1205"/>
                    <a:pt x="1178" y="135"/>
                    <a:pt x="634" y="72"/>
                  </a:cubicBezTo>
                  <a:cubicBezTo>
                    <a:pt x="1" y="1"/>
                    <a:pt x="313" y="1303"/>
                    <a:pt x="393" y="1598"/>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25"/>
            <p:cNvSpPr/>
            <p:nvPr/>
          </p:nvSpPr>
          <p:spPr>
            <a:xfrm>
              <a:off x="4477178" y="1850374"/>
              <a:ext cx="131653" cy="179446"/>
            </a:xfrm>
            <a:custGeom>
              <a:avLst/>
              <a:gdLst/>
              <a:ahLst/>
              <a:cxnLst/>
              <a:rect l="l" t="t" r="r" b="b"/>
              <a:pathLst>
                <a:path w="1179" h="1607" extrusionOk="0">
                  <a:moveTo>
                    <a:pt x="393" y="1598"/>
                  </a:moveTo>
                  <a:cubicBezTo>
                    <a:pt x="464" y="1607"/>
                    <a:pt x="527" y="1535"/>
                    <a:pt x="562" y="1473"/>
                  </a:cubicBezTo>
                  <a:cubicBezTo>
                    <a:pt x="732" y="1205"/>
                    <a:pt x="1178" y="135"/>
                    <a:pt x="634" y="72"/>
                  </a:cubicBezTo>
                  <a:cubicBezTo>
                    <a:pt x="0" y="1"/>
                    <a:pt x="304" y="1303"/>
                    <a:pt x="393" y="1598"/>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25"/>
            <p:cNvSpPr/>
            <p:nvPr/>
          </p:nvSpPr>
          <p:spPr>
            <a:xfrm>
              <a:off x="3385297" y="1042462"/>
              <a:ext cx="156554" cy="236283"/>
            </a:xfrm>
            <a:custGeom>
              <a:avLst/>
              <a:gdLst/>
              <a:ahLst/>
              <a:cxnLst/>
              <a:rect l="l" t="t" r="r" b="b"/>
              <a:pathLst>
                <a:path w="1402" h="2116" extrusionOk="0">
                  <a:moveTo>
                    <a:pt x="795" y="1624"/>
                  </a:moveTo>
                  <a:cubicBezTo>
                    <a:pt x="991" y="1330"/>
                    <a:pt x="1402" y="1"/>
                    <a:pt x="661" y="322"/>
                  </a:cubicBezTo>
                  <a:cubicBezTo>
                    <a:pt x="1" y="599"/>
                    <a:pt x="474" y="2115"/>
                    <a:pt x="795" y="1624"/>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25"/>
            <p:cNvSpPr/>
            <p:nvPr/>
          </p:nvSpPr>
          <p:spPr>
            <a:xfrm>
              <a:off x="2424066" y="1777679"/>
              <a:ext cx="155438" cy="236171"/>
            </a:xfrm>
            <a:custGeom>
              <a:avLst/>
              <a:gdLst/>
              <a:ahLst/>
              <a:cxnLst/>
              <a:rect l="l" t="t" r="r" b="b"/>
              <a:pathLst>
                <a:path w="1392" h="2115" extrusionOk="0">
                  <a:moveTo>
                    <a:pt x="785" y="1624"/>
                  </a:moveTo>
                  <a:cubicBezTo>
                    <a:pt x="982" y="1321"/>
                    <a:pt x="1392" y="1"/>
                    <a:pt x="651" y="313"/>
                  </a:cubicBezTo>
                  <a:cubicBezTo>
                    <a:pt x="0" y="598"/>
                    <a:pt x="473" y="2115"/>
                    <a:pt x="785" y="1624"/>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25"/>
            <p:cNvSpPr/>
            <p:nvPr/>
          </p:nvSpPr>
          <p:spPr>
            <a:xfrm>
              <a:off x="2888266" y="1403147"/>
              <a:ext cx="87769" cy="61862"/>
            </a:xfrm>
            <a:custGeom>
              <a:avLst/>
              <a:gdLst/>
              <a:ahLst/>
              <a:cxnLst/>
              <a:rect l="l" t="t" r="r" b="b"/>
              <a:pathLst>
                <a:path w="786" h="554" extrusionOk="0">
                  <a:moveTo>
                    <a:pt x="0" y="125"/>
                  </a:moveTo>
                  <a:cubicBezTo>
                    <a:pt x="161" y="27"/>
                    <a:pt x="375" y="0"/>
                    <a:pt x="553" y="72"/>
                  </a:cubicBezTo>
                  <a:cubicBezTo>
                    <a:pt x="616" y="89"/>
                    <a:pt x="669" y="116"/>
                    <a:pt x="705" y="170"/>
                  </a:cubicBezTo>
                  <a:cubicBezTo>
                    <a:pt x="785" y="286"/>
                    <a:pt x="705" y="473"/>
                    <a:pt x="571" y="518"/>
                  </a:cubicBezTo>
                  <a:cubicBezTo>
                    <a:pt x="438" y="553"/>
                    <a:pt x="277" y="482"/>
                    <a:pt x="206" y="357"/>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25"/>
            <p:cNvSpPr/>
            <p:nvPr/>
          </p:nvSpPr>
          <p:spPr>
            <a:xfrm>
              <a:off x="3950221" y="1341395"/>
              <a:ext cx="284969" cy="140586"/>
            </a:xfrm>
            <a:custGeom>
              <a:avLst/>
              <a:gdLst/>
              <a:ahLst/>
              <a:cxnLst/>
              <a:rect l="l" t="t" r="r" b="b"/>
              <a:pathLst>
                <a:path w="2552" h="1259" extrusionOk="0">
                  <a:moveTo>
                    <a:pt x="2552" y="625"/>
                  </a:moveTo>
                  <a:cubicBezTo>
                    <a:pt x="2507" y="544"/>
                    <a:pt x="2409" y="509"/>
                    <a:pt x="2311" y="491"/>
                  </a:cubicBezTo>
                  <a:cubicBezTo>
                    <a:pt x="1900" y="384"/>
                    <a:pt x="72" y="0"/>
                    <a:pt x="18" y="901"/>
                  </a:cubicBezTo>
                  <a:cubicBezTo>
                    <a:pt x="0" y="1258"/>
                    <a:pt x="411" y="1044"/>
                    <a:pt x="687" y="990"/>
                  </a:cubicBezTo>
                  <a:cubicBezTo>
                    <a:pt x="1312" y="865"/>
                    <a:pt x="1927" y="750"/>
                    <a:pt x="2552" y="625"/>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25"/>
            <p:cNvSpPr/>
            <p:nvPr/>
          </p:nvSpPr>
          <p:spPr>
            <a:xfrm>
              <a:off x="4656515" y="1332216"/>
              <a:ext cx="810911" cy="109655"/>
            </a:xfrm>
            <a:custGeom>
              <a:avLst/>
              <a:gdLst/>
              <a:ahLst/>
              <a:cxnLst/>
              <a:rect l="l" t="t" r="r" b="b"/>
              <a:pathLst>
                <a:path w="7262" h="982" extrusionOk="0">
                  <a:moveTo>
                    <a:pt x="1303" y="580"/>
                  </a:moveTo>
                  <a:cubicBezTo>
                    <a:pt x="1731" y="393"/>
                    <a:pt x="2150" y="946"/>
                    <a:pt x="2623" y="973"/>
                  </a:cubicBezTo>
                  <a:cubicBezTo>
                    <a:pt x="2882" y="982"/>
                    <a:pt x="3132" y="830"/>
                    <a:pt x="3372" y="723"/>
                  </a:cubicBezTo>
                  <a:cubicBezTo>
                    <a:pt x="4496" y="206"/>
                    <a:pt x="5835" y="660"/>
                    <a:pt x="7048" y="420"/>
                  </a:cubicBezTo>
                  <a:cubicBezTo>
                    <a:pt x="7146" y="402"/>
                    <a:pt x="7262" y="348"/>
                    <a:pt x="7253" y="259"/>
                  </a:cubicBezTo>
                  <a:cubicBezTo>
                    <a:pt x="7244" y="188"/>
                    <a:pt x="7173" y="143"/>
                    <a:pt x="7110" y="116"/>
                  </a:cubicBezTo>
                  <a:cubicBezTo>
                    <a:pt x="6816" y="0"/>
                    <a:pt x="6495" y="18"/>
                    <a:pt x="6183" y="36"/>
                  </a:cubicBezTo>
                  <a:cubicBezTo>
                    <a:pt x="4122" y="152"/>
                    <a:pt x="2061" y="259"/>
                    <a:pt x="0" y="375"/>
                  </a:cubicBezTo>
                  <a:cubicBezTo>
                    <a:pt x="170" y="536"/>
                    <a:pt x="393" y="634"/>
                    <a:pt x="625" y="643"/>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25"/>
            <p:cNvSpPr/>
            <p:nvPr/>
          </p:nvSpPr>
          <p:spPr>
            <a:xfrm>
              <a:off x="5909644" y="1458869"/>
              <a:ext cx="84865" cy="72917"/>
            </a:xfrm>
            <a:custGeom>
              <a:avLst/>
              <a:gdLst/>
              <a:ahLst/>
              <a:cxnLst/>
              <a:rect l="l" t="t" r="r" b="b"/>
              <a:pathLst>
                <a:path w="760" h="653" extrusionOk="0">
                  <a:moveTo>
                    <a:pt x="509" y="63"/>
                  </a:moveTo>
                  <a:cubicBezTo>
                    <a:pt x="340" y="1"/>
                    <a:pt x="135" y="81"/>
                    <a:pt x="63" y="242"/>
                  </a:cubicBezTo>
                  <a:cubicBezTo>
                    <a:pt x="1" y="411"/>
                    <a:pt x="108" y="625"/>
                    <a:pt x="286" y="652"/>
                  </a:cubicBezTo>
                  <a:cubicBezTo>
                    <a:pt x="313" y="652"/>
                    <a:pt x="340" y="652"/>
                    <a:pt x="367" y="652"/>
                  </a:cubicBezTo>
                  <a:cubicBezTo>
                    <a:pt x="411" y="652"/>
                    <a:pt x="465" y="652"/>
                    <a:pt x="509" y="634"/>
                  </a:cubicBezTo>
                  <a:cubicBezTo>
                    <a:pt x="643" y="599"/>
                    <a:pt x="741" y="465"/>
                    <a:pt x="750" y="331"/>
                  </a:cubicBezTo>
                  <a:cubicBezTo>
                    <a:pt x="759" y="197"/>
                    <a:pt x="670" y="54"/>
                    <a:pt x="536" y="1"/>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25"/>
            <p:cNvSpPr/>
            <p:nvPr/>
          </p:nvSpPr>
          <p:spPr>
            <a:xfrm>
              <a:off x="6355977" y="1850374"/>
              <a:ext cx="373631" cy="37966"/>
            </a:xfrm>
            <a:custGeom>
              <a:avLst/>
              <a:gdLst/>
              <a:ahLst/>
              <a:cxnLst/>
              <a:rect l="l" t="t" r="r" b="b"/>
              <a:pathLst>
                <a:path w="3346" h="340" extrusionOk="0">
                  <a:moveTo>
                    <a:pt x="2240" y="36"/>
                  </a:moveTo>
                  <a:cubicBezTo>
                    <a:pt x="1517" y="1"/>
                    <a:pt x="580" y="45"/>
                    <a:pt x="295" y="126"/>
                  </a:cubicBezTo>
                  <a:cubicBezTo>
                    <a:pt x="1" y="215"/>
                    <a:pt x="491" y="322"/>
                    <a:pt x="1258" y="340"/>
                  </a:cubicBezTo>
                  <a:cubicBezTo>
                    <a:pt x="1374" y="340"/>
                    <a:pt x="1490" y="340"/>
                    <a:pt x="1606" y="340"/>
                  </a:cubicBezTo>
                  <a:cubicBezTo>
                    <a:pt x="1829" y="340"/>
                    <a:pt x="2052" y="340"/>
                    <a:pt x="2266" y="331"/>
                  </a:cubicBezTo>
                  <a:cubicBezTo>
                    <a:pt x="2846" y="313"/>
                    <a:pt x="3283" y="242"/>
                    <a:pt x="3310" y="170"/>
                  </a:cubicBezTo>
                  <a:cubicBezTo>
                    <a:pt x="3346" y="99"/>
                    <a:pt x="2953" y="28"/>
                    <a:pt x="2391" y="1"/>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25"/>
            <p:cNvSpPr/>
            <p:nvPr/>
          </p:nvSpPr>
          <p:spPr>
            <a:xfrm>
              <a:off x="5711435" y="1767740"/>
              <a:ext cx="207362" cy="63872"/>
            </a:xfrm>
            <a:custGeom>
              <a:avLst/>
              <a:gdLst/>
              <a:ahLst/>
              <a:cxnLst/>
              <a:rect l="l" t="t" r="r" b="b"/>
              <a:pathLst>
                <a:path w="1857" h="572" extrusionOk="0">
                  <a:moveTo>
                    <a:pt x="1" y="571"/>
                  </a:moveTo>
                  <a:lnTo>
                    <a:pt x="1000" y="384"/>
                  </a:lnTo>
                  <a:lnTo>
                    <a:pt x="1856" y="0"/>
                  </a:lnTo>
                  <a:cubicBezTo>
                    <a:pt x="1856" y="0"/>
                    <a:pt x="1847" y="348"/>
                    <a:pt x="1758" y="527"/>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25"/>
            <p:cNvSpPr/>
            <p:nvPr/>
          </p:nvSpPr>
          <p:spPr>
            <a:xfrm>
              <a:off x="4522961" y="1306443"/>
              <a:ext cx="346831" cy="76826"/>
            </a:xfrm>
            <a:custGeom>
              <a:avLst/>
              <a:gdLst/>
              <a:ahLst/>
              <a:cxnLst/>
              <a:rect l="l" t="t" r="r" b="b"/>
              <a:pathLst>
                <a:path w="3106" h="688" extrusionOk="0">
                  <a:moveTo>
                    <a:pt x="37" y="1"/>
                  </a:moveTo>
                  <a:lnTo>
                    <a:pt x="1054" y="590"/>
                  </a:lnTo>
                  <a:lnTo>
                    <a:pt x="1856" y="625"/>
                  </a:lnTo>
                  <a:lnTo>
                    <a:pt x="2436" y="545"/>
                  </a:lnTo>
                  <a:lnTo>
                    <a:pt x="3105" y="688"/>
                  </a:lnTo>
                  <a:lnTo>
                    <a:pt x="135" y="634"/>
                  </a:lnTo>
                  <a:cubicBezTo>
                    <a:pt x="135" y="634"/>
                    <a:pt x="1" y="385"/>
                    <a:pt x="37" y="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25"/>
            <p:cNvSpPr/>
            <p:nvPr/>
          </p:nvSpPr>
          <p:spPr>
            <a:xfrm>
              <a:off x="4715252" y="1787617"/>
              <a:ext cx="52929" cy="43996"/>
            </a:xfrm>
            <a:custGeom>
              <a:avLst/>
              <a:gdLst/>
              <a:ahLst/>
              <a:cxnLst/>
              <a:rect l="l" t="t" r="r" b="b"/>
              <a:pathLst>
                <a:path w="474" h="394" extrusionOk="0">
                  <a:moveTo>
                    <a:pt x="1" y="393"/>
                  </a:moveTo>
                  <a:lnTo>
                    <a:pt x="473" y="1"/>
                  </a:lnTo>
                  <a:lnTo>
                    <a:pt x="473" y="384"/>
                  </a:ln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25"/>
            <p:cNvSpPr/>
            <p:nvPr/>
          </p:nvSpPr>
          <p:spPr>
            <a:xfrm>
              <a:off x="4562827" y="2231941"/>
              <a:ext cx="613823" cy="71801"/>
            </a:xfrm>
            <a:custGeom>
              <a:avLst/>
              <a:gdLst/>
              <a:ahLst/>
              <a:cxnLst/>
              <a:rect l="l" t="t" r="r" b="b"/>
              <a:pathLst>
                <a:path w="5497" h="643" extrusionOk="0">
                  <a:moveTo>
                    <a:pt x="1" y="1"/>
                  </a:moveTo>
                  <a:cubicBezTo>
                    <a:pt x="1" y="1"/>
                    <a:pt x="955" y="447"/>
                    <a:pt x="1990" y="491"/>
                  </a:cubicBezTo>
                  <a:cubicBezTo>
                    <a:pt x="3016" y="536"/>
                    <a:pt x="3899" y="491"/>
                    <a:pt x="3899" y="491"/>
                  </a:cubicBezTo>
                  <a:lnTo>
                    <a:pt x="5496" y="643"/>
                  </a:lnTo>
                  <a:lnTo>
                    <a:pt x="99" y="580"/>
                  </a:lnTo>
                  <a:cubicBezTo>
                    <a:pt x="99" y="580"/>
                    <a:pt x="36" y="277"/>
                    <a:pt x="1" y="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25"/>
            <p:cNvSpPr/>
            <p:nvPr/>
          </p:nvSpPr>
          <p:spPr>
            <a:xfrm>
              <a:off x="2892286" y="914045"/>
              <a:ext cx="1120782" cy="139470"/>
            </a:xfrm>
            <a:custGeom>
              <a:avLst/>
              <a:gdLst/>
              <a:ahLst/>
              <a:cxnLst/>
              <a:rect l="l" t="t" r="r" b="b"/>
              <a:pathLst>
                <a:path w="10037" h="1249" extrusionOk="0">
                  <a:moveTo>
                    <a:pt x="3453" y="223"/>
                  </a:moveTo>
                  <a:cubicBezTo>
                    <a:pt x="1740" y="241"/>
                    <a:pt x="1053" y="178"/>
                    <a:pt x="1053" y="178"/>
                  </a:cubicBezTo>
                  <a:lnTo>
                    <a:pt x="1053" y="178"/>
                  </a:lnTo>
                  <a:cubicBezTo>
                    <a:pt x="1053" y="178"/>
                    <a:pt x="0" y="18"/>
                    <a:pt x="63" y="633"/>
                  </a:cubicBezTo>
                  <a:lnTo>
                    <a:pt x="63" y="633"/>
                  </a:lnTo>
                  <a:cubicBezTo>
                    <a:pt x="125" y="1249"/>
                    <a:pt x="7012" y="919"/>
                    <a:pt x="8074" y="874"/>
                  </a:cubicBezTo>
                  <a:lnTo>
                    <a:pt x="8074" y="874"/>
                  </a:lnTo>
                  <a:cubicBezTo>
                    <a:pt x="9144" y="830"/>
                    <a:pt x="10036" y="767"/>
                    <a:pt x="10036" y="767"/>
                  </a:cubicBezTo>
                  <a:lnTo>
                    <a:pt x="10036" y="767"/>
                  </a:lnTo>
                  <a:cubicBezTo>
                    <a:pt x="10036" y="767"/>
                    <a:pt x="9974" y="232"/>
                    <a:pt x="9135" y="54"/>
                  </a:cubicBezTo>
                  <a:lnTo>
                    <a:pt x="9135" y="54"/>
                  </a:lnTo>
                  <a:cubicBezTo>
                    <a:pt x="8966" y="18"/>
                    <a:pt x="8689" y="0"/>
                    <a:pt x="8341" y="0"/>
                  </a:cubicBezTo>
                  <a:lnTo>
                    <a:pt x="8341" y="0"/>
                  </a:lnTo>
                  <a:cubicBezTo>
                    <a:pt x="7048" y="0"/>
                    <a:pt x="4809" y="205"/>
                    <a:pt x="3453" y="223"/>
                  </a:cubicBezTo>
                </a:path>
              </a:pathLst>
            </a:custGeom>
            <a:gradFill>
              <a:gsLst>
                <a:gs pos="0">
                  <a:schemeClr val="accent6"/>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25"/>
            <p:cNvSpPr/>
            <p:nvPr/>
          </p:nvSpPr>
          <p:spPr>
            <a:xfrm>
              <a:off x="6578214" y="1913857"/>
              <a:ext cx="973384" cy="228243"/>
            </a:xfrm>
            <a:custGeom>
              <a:avLst/>
              <a:gdLst/>
              <a:ahLst/>
              <a:cxnLst/>
              <a:rect l="l" t="t" r="r" b="b"/>
              <a:pathLst>
                <a:path w="8717" h="2044" extrusionOk="0">
                  <a:moveTo>
                    <a:pt x="241" y="2043"/>
                  </a:moveTo>
                  <a:cubicBezTo>
                    <a:pt x="241" y="2043"/>
                    <a:pt x="99" y="553"/>
                    <a:pt x="4354" y="321"/>
                  </a:cubicBezTo>
                  <a:cubicBezTo>
                    <a:pt x="8600" y="98"/>
                    <a:pt x="8636" y="1775"/>
                    <a:pt x="8636" y="1775"/>
                  </a:cubicBezTo>
                  <a:cubicBezTo>
                    <a:pt x="8636" y="1775"/>
                    <a:pt x="8716" y="330"/>
                    <a:pt x="8484" y="161"/>
                  </a:cubicBezTo>
                  <a:cubicBezTo>
                    <a:pt x="8261" y="0"/>
                    <a:pt x="482" y="27"/>
                    <a:pt x="241" y="161"/>
                  </a:cubicBezTo>
                  <a:cubicBezTo>
                    <a:pt x="1" y="303"/>
                    <a:pt x="241" y="2043"/>
                    <a:pt x="241" y="204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25"/>
            <p:cNvSpPr/>
            <p:nvPr/>
          </p:nvSpPr>
          <p:spPr>
            <a:xfrm>
              <a:off x="4523956" y="948869"/>
              <a:ext cx="925591" cy="156443"/>
            </a:xfrm>
            <a:custGeom>
              <a:avLst/>
              <a:gdLst/>
              <a:ahLst/>
              <a:cxnLst/>
              <a:rect l="l" t="t" r="r" b="b"/>
              <a:pathLst>
                <a:path w="8289" h="1401" extrusionOk="0">
                  <a:moveTo>
                    <a:pt x="1" y="1401"/>
                  </a:moveTo>
                  <a:cubicBezTo>
                    <a:pt x="357" y="357"/>
                    <a:pt x="3783" y="785"/>
                    <a:pt x="5603" y="759"/>
                  </a:cubicBezTo>
                  <a:cubicBezTo>
                    <a:pt x="7423" y="741"/>
                    <a:pt x="8288" y="1151"/>
                    <a:pt x="8288" y="1151"/>
                  </a:cubicBezTo>
                  <a:lnTo>
                    <a:pt x="8190" y="580"/>
                  </a:lnTo>
                  <a:cubicBezTo>
                    <a:pt x="8190" y="580"/>
                    <a:pt x="4006" y="0"/>
                    <a:pt x="125" y="580"/>
                  </a:cubicBezTo>
                  <a:cubicBezTo>
                    <a:pt x="125" y="580"/>
                    <a:pt x="27" y="1098"/>
                    <a:pt x="1" y="140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25"/>
            <p:cNvSpPr/>
            <p:nvPr/>
          </p:nvSpPr>
          <p:spPr>
            <a:xfrm>
              <a:off x="5681619" y="1988841"/>
              <a:ext cx="479266" cy="336893"/>
            </a:xfrm>
            <a:custGeom>
              <a:avLst/>
              <a:gdLst/>
              <a:ahLst/>
              <a:cxnLst/>
              <a:rect l="l" t="t" r="r" b="b"/>
              <a:pathLst>
                <a:path w="4292" h="3017" extrusionOk="0">
                  <a:moveTo>
                    <a:pt x="0" y="2258"/>
                  </a:moveTo>
                  <a:cubicBezTo>
                    <a:pt x="0" y="2508"/>
                    <a:pt x="36" y="2802"/>
                    <a:pt x="250" y="2936"/>
                  </a:cubicBezTo>
                  <a:cubicBezTo>
                    <a:pt x="375" y="3016"/>
                    <a:pt x="526" y="3016"/>
                    <a:pt x="669" y="3016"/>
                  </a:cubicBezTo>
                  <a:cubicBezTo>
                    <a:pt x="1695" y="2980"/>
                    <a:pt x="2712" y="2704"/>
                    <a:pt x="3622" y="2222"/>
                  </a:cubicBezTo>
                  <a:cubicBezTo>
                    <a:pt x="3783" y="2142"/>
                    <a:pt x="3943" y="2044"/>
                    <a:pt x="4050" y="1901"/>
                  </a:cubicBezTo>
                  <a:cubicBezTo>
                    <a:pt x="4291" y="1571"/>
                    <a:pt x="4175" y="1080"/>
                    <a:pt x="3890" y="795"/>
                  </a:cubicBezTo>
                  <a:cubicBezTo>
                    <a:pt x="3604" y="500"/>
                    <a:pt x="3194" y="375"/>
                    <a:pt x="2801" y="277"/>
                  </a:cubicBezTo>
                  <a:cubicBezTo>
                    <a:pt x="2382" y="188"/>
                    <a:pt x="1954" y="126"/>
                    <a:pt x="1526" y="99"/>
                  </a:cubicBezTo>
                  <a:cubicBezTo>
                    <a:pt x="62" y="1"/>
                    <a:pt x="0" y="1027"/>
                    <a:pt x="0" y="225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25"/>
            <p:cNvSpPr/>
            <p:nvPr/>
          </p:nvSpPr>
          <p:spPr>
            <a:xfrm>
              <a:off x="5534107" y="1901183"/>
              <a:ext cx="973384" cy="228243"/>
            </a:xfrm>
            <a:custGeom>
              <a:avLst/>
              <a:gdLst/>
              <a:ahLst/>
              <a:cxnLst/>
              <a:rect l="l" t="t" r="r" b="b"/>
              <a:pathLst>
                <a:path w="8717" h="2044" extrusionOk="0">
                  <a:moveTo>
                    <a:pt x="242" y="2044"/>
                  </a:moveTo>
                  <a:cubicBezTo>
                    <a:pt x="242" y="2044"/>
                    <a:pt x="108" y="554"/>
                    <a:pt x="4354" y="331"/>
                  </a:cubicBezTo>
                  <a:cubicBezTo>
                    <a:pt x="8601" y="108"/>
                    <a:pt x="8636" y="1776"/>
                    <a:pt x="8636" y="1776"/>
                  </a:cubicBezTo>
                  <a:cubicBezTo>
                    <a:pt x="8636" y="1776"/>
                    <a:pt x="8717" y="331"/>
                    <a:pt x="8494" y="170"/>
                  </a:cubicBezTo>
                  <a:cubicBezTo>
                    <a:pt x="8271" y="1"/>
                    <a:pt x="491" y="28"/>
                    <a:pt x="242" y="170"/>
                  </a:cubicBezTo>
                  <a:cubicBezTo>
                    <a:pt x="1" y="304"/>
                    <a:pt x="242" y="2044"/>
                    <a:pt x="242" y="2044"/>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46" name="Google Shape;3546;p25"/>
          <p:cNvGrpSpPr/>
          <p:nvPr/>
        </p:nvGrpSpPr>
        <p:grpSpPr>
          <a:xfrm rot="10800000">
            <a:off x="4911252" y="-399050"/>
            <a:ext cx="7039296" cy="1876898"/>
            <a:chOff x="512302" y="556350"/>
            <a:chExt cx="7039296" cy="1876898"/>
          </a:xfrm>
        </p:grpSpPr>
        <p:sp>
          <p:nvSpPr>
            <p:cNvPr id="3547" name="Google Shape;3547;p25"/>
            <p:cNvSpPr/>
            <p:nvPr/>
          </p:nvSpPr>
          <p:spPr>
            <a:xfrm>
              <a:off x="928732" y="950895"/>
              <a:ext cx="6224207" cy="1482353"/>
            </a:xfrm>
            <a:custGeom>
              <a:avLst/>
              <a:gdLst/>
              <a:ahLst/>
              <a:cxnLst/>
              <a:rect l="l" t="t" r="r" b="b"/>
              <a:pathLst>
                <a:path w="55740" h="13275" extrusionOk="0">
                  <a:moveTo>
                    <a:pt x="31581" y="27"/>
                  </a:moveTo>
                  <a:cubicBezTo>
                    <a:pt x="31162" y="179"/>
                    <a:pt x="31162" y="758"/>
                    <a:pt x="31215" y="1196"/>
                  </a:cubicBezTo>
                  <a:lnTo>
                    <a:pt x="31215" y="1196"/>
                  </a:lnTo>
                  <a:cubicBezTo>
                    <a:pt x="31305" y="1874"/>
                    <a:pt x="31331" y="2552"/>
                    <a:pt x="31305" y="3230"/>
                  </a:cubicBezTo>
                  <a:lnTo>
                    <a:pt x="31305" y="3230"/>
                  </a:lnTo>
                  <a:cubicBezTo>
                    <a:pt x="31296" y="3417"/>
                    <a:pt x="31278" y="3622"/>
                    <a:pt x="31135" y="3747"/>
                  </a:cubicBezTo>
                  <a:lnTo>
                    <a:pt x="31135" y="3747"/>
                  </a:lnTo>
                  <a:cubicBezTo>
                    <a:pt x="30992" y="3881"/>
                    <a:pt x="30778" y="3881"/>
                    <a:pt x="30582" y="3881"/>
                  </a:cubicBezTo>
                  <a:lnTo>
                    <a:pt x="30582" y="3881"/>
                  </a:lnTo>
                  <a:cubicBezTo>
                    <a:pt x="28370" y="3800"/>
                    <a:pt x="26166" y="3729"/>
                    <a:pt x="23954" y="3649"/>
                  </a:cubicBezTo>
                  <a:lnTo>
                    <a:pt x="23954" y="3649"/>
                  </a:lnTo>
                  <a:cubicBezTo>
                    <a:pt x="23784" y="3649"/>
                    <a:pt x="23606" y="3640"/>
                    <a:pt x="23454" y="3560"/>
                  </a:cubicBezTo>
                  <a:lnTo>
                    <a:pt x="23454" y="3560"/>
                  </a:lnTo>
                  <a:cubicBezTo>
                    <a:pt x="23044" y="3363"/>
                    <a:pt x="22999" y="2792"/>
                    <a:pt x="23017" y="2337"/>
                  </a:cubicBezTo>
                  <a:lnTo>
                    <a:pt x="23017" y="2337"/>
                  </a:lnTo>
                  <a:cubicBezTo>
                    <a:pt x="23035" y="1829"/>
                    <a:pt x="23044" y="1312"/>
                    <a:pt x="23062" y="803"/>
                  </a:cubicBezTo>
                  <a:lnTo>
                    <a:pt x="23062" y="803"/>
                  </a:lnTo>
                  <a:cubicBezTo>
                    <a:pt x="23071" y="651"/>
                    <a:pt x="23071" y="491"/>
                    <a:pt x="22990" y="366"/>
                  </a:cubicBezTo>
                  <a:lnTo>
                    <a:pt x="22990" y="366"/>
                  </a:lnTo>
                  <a:cubicBezTo>
                    <a:pt x="22794" y="36"/>
                    <a:pt x="22232" y="205"/>
                    <a:pt x="22071" y="553"/>
                  </a:cubicBezTo>
                  <a:lnTo>
                    <a:pt x="22071" y="553"/>
                  </a:lnTo>
                  <a:cubicBezTo>
                    <a:pt x="21920" y="901"/>
                    <a:pt x="22018" y="1312"/>
                    <a:pt x="22089" y="1686"/>
                  </a:cubicBezTo>
                  <a:lnTo>
                    <a:pt x="22089" y="1686"/>
                  </a:lnTo>
                  <a:cubicBezTo>
                    <a:pt x="22187" y="2204"/>
                    <a:pt x="22223" y="2739"/>
                    <a:pt x="22187" y="3265"/>
                  </a:cubicBezTo>
                  <a:lnTo>
                    <a:pt x="22187" y="3265"/>
                  </a:lnTo>
                  <a:cubicBezTo>
                    <a:pt x="22178" y="3461"/>
                    <a:pt x="22134" y="3684"/>
                    <a:pt x="21964" y="3774"/>
                  </a:cubicBezTo>
                  <a:lnTo>
                    <a:pt x="21964" y="3774"/>
                  </a:lnTo>
                  <a:cubicBezTo>
                    <a:pt x="21875" y="3827"/>
                    <a:pt x="21768" y="3827"/>
                    <a:pt x="21661" y="3827"/>
                  </a:cubicBezTo>
                  <a:lnTo>
                    <a:pt x="21661" y="3827"/>
                  </a:lnTo>
                  <a:cubicBezTo>
                    <a:pt x="19645" y="3827"/>
                    <a:pt x="17629" y="3818"/>
                    <a:pt x="15604" y="3818"/>
                  </a:cubicBezTo>
                  <a:lnTo>
                    <a:pt x="15604" y="3818"/>
                  </a:lnTo>
                  <a:cubicBezTo>
                    <a:pt x="15006" y="3818"/>
                    <a:pt x="14337" y="3792"/>
                    <a:pt x="13900" y="3372"/>
                  </a:cubicBezTo>
                  <a:lnTo>
                    <a:pt x="13900" y="3372"/>
                  </a:lnTo>
                  <a:cubicBezTo>
                    <a:pt x="13614" y="3640"/>
                    <a:pt x="13757" y="4166"/>
                    <a:pt x="14087" y="4398"/>
                  </a:cubicBezTo>
                  <a:lnTo>
                    <a:pt x="14087" y="4398"/>
                  </a:lnTo>
                  <a:cubicBezTo>
                    <a:pt x="14417" y="4630"/>
                    <a:pt x="14845" y="4639"/>
                    <a:pt x="15238" y="4648"/>
                  </a:cubicBezTo>
                  <a:lnTo>
                    <a:pt x="15238" y="4648"/>
                  </a:lnTo>
                  <a:cubicBezTo>
                    <a:pt x="15853" y="4648"/>
                    <a:pt x="16469" y="4657"/>
                    <a:pt x="17076" y="4666"/>
                  </a:cubicBezTo>
                  <a:lnTo>
                    <a:pt x="17076" y="4666"/>
                  </a:lnTo>
                  <a:cubicBezTo>
                    <a:pt x="17200" y="4666"/>
                    <a:pt x="17325" y="4675"/>
                    <a:pt x="17423" y="4746"/>
                  </a:cubicBezTo>
                  <a:lnTo>
                    <a:pt x="17423" y="4746"/>
                  </a:lnTo>
                  <a:cubicBezTo>
                    <a:pt x="17539" y="4844"/>
                    <a:pt x="17557" y="5023"/>
                    <a:pt x="17557" y="5174"/>
                  </a:cubicBezTo>
                  <a:lnTo>
                    <a:pt x="17557" y="5174"/>
                  </a:lnTo>
                  <a:cubicBezTo>
                    <a:pt x="17575" y="6057"/>
                    <a:pt x="17504" y="6941"/>
                    <a:pt x="17352" y="7815"/>
                  </a:cubicBezTo>
                  <a:lnTo>
                    <a:pt x="17352" y="7815"/>
                  </a:lnTo>
                  <a:cubicBezTo>
                    <a:pt x="14899" y="7761"/>
                    <a:pt x="12454" y="7788"/>
                    <a:pt x="10010" y="7735"/>
                  </a:cubicBezTo>
                  <a:lnTo>
                    <a:pt x="10010" y="7735"/>
                  </a:lnTo>
                  <a:cubicBezTo>
                    <a:pt x="9876" y="7735"/>
                    <a:pt x="9734" y="7726"/>
                    <a:pt x="9627" y="7654"/>
                  </a:cubicBezTo>
                  <a:lnTo>
                    <a:pt x="9627" y="7654"/>
                  </a:lnTo>
                  <a:cubicBezTo>
                    <a:pt x="9511" y="7574"/>
                    <a:pt x="9448" y="7440"/>
                    <a:pt x="9412" y="7306"/>
                  </a:cubicBezTo>
                  <a:lnTo>
                    <a:pt x="9412" y="7306"/>
                  </a:lnTo>
                  <a:cubicBezTo>
                    <a:pt x="9243" y="6807"/>
                    <a:pt x="9207" y="6263"/>
                    <a:pt x="9296" y="5736"/>
                  </a:cubicBezTo>
                  <a:lnTo>
                    <a:pt x="9296" y="5736"/>
                  </a:lnTo>
                  <a:cubicBezTo>
                    <a:pt x="9350" y="5406"/>
                    <a:pt x="9457" y="5049"/>
                    <a:pt x="9323" y="4746"/>
                  </a:cubicBezTo>
                  <a:lnTo>
                    <a:pt x="9323" y="4746"/>
                  </a:lnTo>
                  <a:cubicBezTo>
                    <a:pt x="9189" y="4434"/>
                    <a:pt x="8672" y="4300"/>
                    <a:pt x="8538" y="4612"/>
                  </a:cubicBezTo>
                  <a:lnTo>
                    <a:pt x="8538" y="4612"/>
                  </a:lnTo>
                  <a:cubicBezTo>
                    <a:pt x="8502" y="4693"/>
                    <a:pt x="8502" y="4773"/>
                    <a:pt x="8502" y="4853"/>
                  </a:cubicBezTo>
                  <a:lnTo>
                    <a:pt x="8502" y="4853"/>
                  </a:lnTo>
                  <a:cubicBezTo>
                    <a:pt x="8494" y="5861"/>
                    <a:pt x="8485" y="6860"/>
                    <a:pt x="8485" y="7860"/>
                  </a:cubicBezTo>
                  <a:lnTo>
                    <a:pt x="8485" y="7860"/>
                  </a:lnTo>
                  <a:cubicBezTo>
                    <a:pt x="7396" y="7868"/>
                    <a:pt x="6299" y="7806"/>
                    <a:pt x="5202" y="7744"/>
                  </a:cubicBezTo>
                  <a:lnTo>
                    <a:pt x="5202" y="7744"/>
                  </a:lnTo>
                  <a:cubicBezTo>
                    <a:pt x="4113" y="7681"/>
                    <a:pt x="3016" y="7610"/>
                    <a:pt x="1928" y="7619"/>
                  </a:cubicBezTo>
                  <a:lnTo>
                    <a:pt x="1928" y="7619"/>
                  </a:lnTo>
                  <a:cubicBezTo>
                    <a:pt x="1892" y="7619"/>
                    <a:pt x="1696" y="7619"/>
                    <a:pt x="1446" y="7610"/>
                  </a:cubicBezTo>
                  <a:lnTo>
                    <a:pt x="1446" y="7610"/>
                  </a:lnTo>
                  <a:cubicBezTo>
                    <a:pt x="955" y="7592"/>
                    <a:pt x="268" y="7574"/>
                    <a:pt x="206" y="7619"/>
                  </a:cubicBezTo>
                  <a:lnTo>
                    <a:pt x="206" y="7619"/>
                  </a:lnTo>
                  <a:cubicBezTo>
                    <a:pt x="45" y="7752"/>
                    <a:pt x="19" y="8894"/>
                    <a:pt x="197" y="9019"/>
                  </a:cubicBezTo>
                  <a:lnTo>
                    <a:pt x="197" y="9019"/>
                  </a:lnTo>
                  <a:cubicBezTo>
                    <a:pt x="366" y="9144"/>
                    <a:pt x="1" y="12570"/>
                    <a:pt x="206" y="12570"/>
                  </a:cubicBezTo>
                  <a:lnTo>
                    <a:pt x="206" y="12570"/>
                  </a:lnTo>
                  <a:cubicBezTo>
                    <a:pt x="1160" y="12579"/>
                    <a:pt x="2409" y="12463"/>
                    <a:pt x="3667" y="12347"/>
                  </a:cubicBezTo>
                  <a:lnTo>
                    <a:pt x="3667" y="12347"/>
                  </a:lnTo>
                  <a:cubicBezTo>
                    <a:pt x="4916" y="12222"/>
                    <a:pt x="6174" y="12106"/>
                    <a:pt x="7120" y="12115"/>
                  </a:cubicBezTo>
                  <a:lnTo>
                    <a:pt x="7120" y="12115"/>
                  </a:lnTo>
                  <a:cubicBezTo>
                    <a:pt x="9377" y="12133"/>
                    <a:pt x="14720" y="12552"/>
                    <a:pt x="16969" y="12570"/>
                  </a:cubicBezTo>
                  <a:lnTo>
                    <a:pt x="16969" y="12570"/>
                  </a:lnTo>
                  <a:cubicBezTo>
                    <a:pt x="25015" y="12650"/>
                    <a:pt x="32116" y="13275"/>
                    <a:pt x="40154" y="12864"/>
                  </a:cubicBezTo>
                  <a:lnTo>
                    <a:pt x="40154" y="12864"/>
                  </a:lnTo>
                  <a:cubicBezTo>
                    <a:pt x="43054" y="12721"/>
                    <a:pt x="52679" y="12481"/>
                    <a:pt x="55552" y="12115"/>
                  </a:cubicBezTo>
                  <a:lnTo>
                    <a:pt x="55552" y="12115"/>
                  </a:lnTo>
                  <a:cubicBezTo>
                    <a:pt x="55739" y="12088"/>
                    <a:pt x="55115" y="8243"/>
                    <a:pt x="54196" y="7681"/>
                  </a:cubicBezTo>
                  <a:lnTo>
                    <a:pt x="54196" y="7681"/>
                  </a:lnTo>
                  <a:cubicBezTo>
                    <a:pt x="54107" y="7636"/>
                    <a:pt x="52581" y="7708"/>
                    <a:pt x="51074" y="7788"/>
                  </a:cubicBezTo>
                  <a:lnTo>
                    <a:pt x="51074" y="7788"/>
                  </a:lnTo>
                  <a:cubicBezTo>
                    <a:pt x="49628" y="7860"/>
                    <a:pt x="48210" y="7931"/>
                    <a:pt x="48130" y="7895"/>
                  </a:cubicBezTo>
                  <a:lnTo>
                    <a:pt x="48130" y="7895"/>
                  </a:lnTo>
                  <a:cubicBezTo>
                    <a:pt x="48058" y="7860"/>
                    <a:pt x="47978" y="7868"/>
                    <a:pt x="47898" y="7877"/>
                  </a:cubicBezTo>
                  <a:lnTo>
                    <a:pt x="47898" y="7877"/>
                  </a:lnTo>
                  <a:cubicBezTo>
                    <a:pt x="47336" y="7922"/>
                    <a:pt x="46765" y="7922"/>
                    <a:pt x="46203" y="7877"/>
                  </a:cubicBezTo>
                  <a:lnTo>
                    <a:pt x="46203" y="7877"/>
                  </a:lnTo>
                  <a:cubicBezTo>
                    <a:pt x="46078" y="7868"/>
                    <a:pt x="45944" y="7851"/>
                    <a:pt x="45837" y="7770"/>
                  </a:cubicBezTo>
                  <a:lnTo>
                    <a:pt x="45837" y="7770"/>
                  </a:lnTo>
                  <a:cubicBezTo>
                    <a:pt x="45703" y="7681"/>
                    <a:pt x="45650" y="7512"/>
                    <a:pt x="45614" y="7351"/>
                  </a:cubicBezTo>
                  <a:lnTo>
                    <a:pt x="45614" y="7351"/>
                  </a:lnTo>
                  <a:cubicBezTo>
                    <a:pt x="45427" y="6459"/>
                    <a:pt x="45257" y="5388"/>
                    <a:pt x="45676" y="4577"/>
                  </a:cubicBezTo>
                  <a:lnTo>
                    <a:pt x="45676" y="4577"/>
                  </a:lnTo>
                  <a:cubicBezTo>
                    <a:pt x="45819" y="4318"/>
                    <a:pt x="45552" y="3979"/>
                    <a:pt x="45248" y="3979"/>
                  </a:cubicBezTo>
                  <a:lnTo>
                    <a:pt x="45248" y="3979"/>
                  </a:lnTo>
                  <a:cubicBezTo>
                    <a:pt x="44954" y="3979"/>
                    <a:pt x="44704" y="4229"/>
                    <a:pt x="44606" y="4505"/>
                  </a:cubicBezTo>
                  <a:lnTo>
                    <a:pt x="44606" y="4505"/>
                  </a:lnTo>
                  <a:cubicBezTo>
                    <a:pt x="44508" y="4782"/>
                    <a:pt x="44526" y="5085"/>
                    <a:pt x="44552" y="5379"/>
                  </a:cubicBezTo>
                  <a:lnTo>
                    <a:pt x="44552" y="5379"/>
                  </a:lnTo>
                  <a:cubicBezTo>
                    <a:pt x="44597" y="6031"/>
                    <a:pt x="44642" y="6673"/>
                    <a:pt x="44686" y="7315"/>
                  </a:cubicBezTo>
                  <a:lnTo>
                    <a:pt x="44686" y="7315"/>
                  </a:lnTo>
                  <a:cubicBezTo>
                    <a:pt x="44695" y="7476"/>
                    <a:pt x="44704" y="7663"/>
                    <a:pt x="44579" y="7779"/>
                  </a:cubicBezTo>
                  <a:lnTo>
                    <a:pt x="44579" y="7779"/>
                  </a:lnTo>
                  <a:cubicBezTo>
                    <a:pt x="44472" y="7877"/>
                    <a:pt x="44312" y="7877"/>
                    <a:pt x="44160" y="7868"/>
                  </a:cubicBezTo>
                  <a:lnTo>
                    <a:pt x="44160" y="7868"/>
                  </a:lnTo>
                  <a:cubicBezTo>
                    <a:pt x="42367" y="7788"/>
                    <a:pt x="40574" y="7708"/>
                    <a:pt x="38780" y="7619"/>
                  </a:cubicBezTo>
                  <a:lnTo>
                    <a:pt x="38780" y="7619"/>
                  </a:lnTo>
                  <a:cubicBezTo>
                    <a:pt x="38076" y="7592"/>
                    <a:pt x="37353" y="7556"/>
                    <a:pt x="36666" y="7726"/>
                  </a:cubicBezTo>
                  <a:lnTo>
                    <a:pt x="36666" y="7726"/>
                  </a:lnTo>
                  <a:cubicBezTo>
                    <a:pt x="36345" y="6860"/>
                    <a:pt x="36461" y="5897"/>
                    <a:pt x="36586" y="4978"/>
                  </a:cubicBezTo>
                  <a:lnTo>
                    <a:pt x="36586" y="4978"/>
                  </a:lnTo>
                  <a:cubicBezTo>
                    <a:pt x="36604" y="4880"/>
                    <a:pt x="36622" y="4764"/>
                    <a:pt x="36684" y="4693"/>
                  </a:cubicBezTo>
                  <a:lnTo>
                    <a:pt x="36684" y="4693"/>
                  </a:lnTo>
                  <a:cubicBezTo>
                    <a:pt x="36782" y="4577"/>
                    <a:pt x="36952" y="4577"/>
                    <a:pt x="37094" y="4568"/>
                  </a:cubicBezTo>
                  <a:lnTo>
                    <a:pt x="37094" y="4568"/>
                  </a:lnTo>
                  <a:cubicBezTo>
                    <a:pt x="37978" y="4568"/>
                    <a:pt x="38852" y="4559"/>
                    <a:pt x="39726" y="4559"/>
                  </a:cubicBezTo>
                  <a:lnTo>
                    <a:pt x="39726" y="4559"/>
                  </a:lnTo>
                  <a:cubicBezTo>
                    <a:pt x="40047" y="4559"/>
                    <a:pt x="40404" y="4541"/>
                    <a:pt x="40645" y="4327"/>
                  </a:cubicBezTo>
                  <a:lnTo>
                    <a:pt x="40645" y="4327"/>
                  </a:lnTo>
                  <a:cubicBezTo>
                    <a:pt x="40886" y="4113"/>
                    <a:pt x="40868" y="3622"/>
                    <a:pt x="40556" y="3542"/>
                  </a:cubicBezTo>
                  <a:lnTo>
                    <a:pt x="40556" y="3542"/>
                  </a:lnTo>
                  <a:cubicBezTo>
                    <a:pt x="39592" y="3792"/>
                    <a:pt x="38593" y="3800"/>
                    <a:pt x="37603" y="3809"/>
                  </a:cubicBezTo>
                  <a:lnTo>
                    <a:pt x="37603" y="3809"/>
                  </a:lnTo>
                  <a:cubicBezTo>
                    <a:pt x="36024" y="3818"/>
                    <a:pt x="34454" y="3836"/>
                    <a:pt x="32884" y="3845"/>
                  </a:cubicBezTo>
                  <a:lnTo>
                    <a:pt x="32884" y="3845"/>
                  </a:lnTo>
                  <a:cubicBezTo>
                    <a:pt x="32670" y="3845"/>
                    <a:pt x="32420" y="3827"/>
                    <a:pt x="32295" y="3658"/>
                  </a:cubicBezTo>
                  <a:lnTo>
                    <a:pt x="32295" y="3658"/>
                  </a:lnTo>
                  <a:cubicBezTo>
                    <a:pt x="32197" y="3524"/>
                    <a:pt x="32206" y="3345"/>
                    <a:pt x="32224" y="3185"/>
                  </a:cubicBezTo>
                  <a:lnTo>
                    <a:pt x="32224" y="3185"/>
                  </a:lnTo>
                  <a:cubicBezTo>
                    <a:pt x="32286" y="2587"/>
                    <a:pt x="32339" y="1981"/>
                    <a:pt x="32402" y="1374"/>
                  </a:cubicBezTo>
                  <a:lnTo>
                    <a:pt x="32402" y="1374"/>
                  </a:lnTo>
                  <a:cubicBezTo>
                    <a:pt x="32429" y="1062"/>
                    <a:pt x="32455" y="732"/>
                    <a:pt x="32331" y="437"/>
                  </a:cubicBezTo>
                  <a:lnTo>
                    <a:pt x="32331" y="437"/>
                  </a:lnTo>
                  <a:cubicBezTo>
                    <a:pt x="32232" y="196"/>
                    <a:pt x="31983" y="0"/>
                    <a:pt x="31733" y="0"/>
                  </a:cubicBezTo>
                  <a:lnTo>
                    <a:pt x="31733" y="0"/>
                  </a:lnTo>
                  <a:cubicBezTo>
                    <a:pt x="31679" y="0"/>
                    <a:pt x="31626" y="9"/>
                    <a:pt x="31581" y="27"/>
                  </a:cubicBezTo>
                </a:path>
              </a:pathLst>
            </a:custGeom>
            <a:gradFill>
              <a:gsLst>
                <a:gs pos="0">
                  <a:schemeClr val="accent6"/>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48" name="Google Shape;3548;p25"/>
            <p:cNvGrpSpPr/>
            <p:nvPr/>
          </p:nvGrpSpPr>
          <p:grpSpPr>
            <a:xfrm>
              <a:off x="2463856" y="556350"/>
              <a:ext cx="1973425" cy="1279108"/>
              <a:chOff x="1651320" y="556375"/>
              <a:chExt cx="1151759" cy="746532"/>
            </a:xfrm>
          </p:grpSpPr>
          <p:sp>
            <p:nvSpPr>
              <p:cNvPr id="3549" name="Google Shape;3549;p25"/>
              <p:cNvSpPr/>
              <p:nvPr/>
            </p:nvSpPr>
            <p:spPr>
              <a:xfrm>
                <a:off x="2248352" y="815105"/>
                <a:ext cx="554727" cy="225032"/>
              </a:xfrm>
              <a:custGeom>
                <a:avLst/>
                <a:gdLst/>
                <a:ahLst/>
                <a:cxnLst/>
                <a:rect l="l" t="t" r="r" b="b"/>
                <a:pathLst>
                  <a:path w="8512" h="3453" extrusionOk="0">
                    <a:moveTo>
                      <a:pt x="224" y="54"/>
                    </a:moveTo>
                    <a:cubicBezTo>
                      <a:pt x="1" y="1089"/>
                      <a:pt x="1" y="2346"/>
                      <a:pt x="224" y="3381"/>
                    </a:cubicBezTo>
                    <a:lnTo>
                      <a:pt x="224" y="3381"/>
                    </a:lnTo>
                    <a:cubicBezTo>
                      <a:pt x="2918" y="3453"/>
                      <a:pt x="5594" y="3453"/>
                      <a:pt x="8289" y="3381"/>
                    </a:cubicBezTo>
                    <a:lnTo>
                      <a:pt x="8289" y="3381"/>
                    </a:lnTo>
                    <a:cubicBezTo>
                      <a:pt x="8512" y="2346"/>
                      <a:pt x="8512" y="1089"/>
                      <a:pt x="8289" y="54"/>
                    </a:cubicBezTo>
                    <a:lnTo>
                      <a:pt x="8289" y="54"/>
                    </a:lnTo>
                    <a:cubicBezTo>
                      <a:pt x="6942" y="18"/>
                      <a:pt x="5594" y="0"/>
                      <a:pt x="4256" y="0"/>
                    </a:cubicBezTo>
                    <a:lnTo>
                      <a:pt x="4256" y="0"/>
                    </a:lnTo>
                    <a:cubicBezTo>
                      <a:pt x="2909" y="0"/>
                      <a:pt x="1571" y="18"/>
                      <a:pt x="224"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25"/>
              <p:cNvSpPr/>
              <p:nvPr/>
            </p:nvSpPr>
            <p:spPr>
              <a:xfrm>
                <a:off x="1955343" y="556375"/>
                <a:ext cx="554727" cy="225032"/>
              </a:xfrm>
              <a:custGeom>
                <a:avLst/>
                <a:gdLst/>
                <a:ahLst/>
                <a:cxnLst/>
                <a:rect l="l" t="t" r="r" b="b"/>
                <a:pathLst>
                  <a:path w="8512" h="3453" extrusionOk="0">
                    <a:moveTo>
                      <a:pt x="224" y="63"/>
                    </a:moveTo>
                    <a:cubicBezTo>
                      <a:pt x="1" y="1098"/>
                      <a:pt x="1" y="2347"/>
                      <a:pt x="224" y="3381"/>
                    </a:cubicBezTo>
                    <a:lnTo>
                      <a:pt x="224" y="3381"/>
                    </a:lnTo>
                    <a:cubicBezTo>
                      <a:pt x="2909" y="3453"/>
                      <a:pt x="5594" y="3453"/>
                      <a:pt x="8279" y="3381"/>
                    </a:cubicBezTo>
                    <a:lnTo>
                      <a:pt x="8279" y="3381"/>
                    </a:lnTo>
                    <a:cubicBezTo>
                      <a:pt x="8511" y="2347"/>
                      <a:pt x="8511" y="1098"/>
                      <a:pt x="8279" y="63"/>
                    </a:cubicBezTo>
                    <a:lnTo>
                      <a:pt x="8279" y="63"/>
                    </a:lnTo>
                    <a:cubicBezTo>
                      <a:pt x="6941" y="18"/>
                      <a:pt x="5594" y="0"/>
                      <a:pt x="4256" y="0"/>
                    </a:cubicBezTo>
                    <a:lnTo>
                      <a:pt x="4256" y="0"/>
                    </a:lnTo>
                    <a:cubicBezTo>
                      <a:pt x="2909" y="0"/>
                      <a:pt x="1571" y="18"/>
                      <a:pt x="224" y="63"/>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25"/>
              <p:cNvSpPr/>
              <p:nvPr/>
            </p:nvSpPr>
            <p:spPr>
              <a:xfrm>
                <a:off x="1951889" y="1077875"/>
                <a:ext cx="554662" cy="225032"/>
              </a:xfrm>
              <a:custGeom>
                <a:avLst/>
                <a:gdLst/>
                <a:ahLst/>
                <a:cxnLst/>
                <a:rect l="l" t="t" r="r" b="b"/>
                <a:pathLst>
                  <a:path w="8511" h="3453" extrusionOk="0">
                    <a:moveTo>
                      <a:pt x="223" y="54"/>
                    </a:moveTo>
                    <a:cubicBezTo>
                      <a:pt x="0" y="1089"/>
                      <a:pt x="0" y="2347"/>
                      <a:pt x="223" y="3373"/>
                    </a:cubicBezTo>
                    <a:lnTo>
                      <a:pt x="223" y="3373"/>
                    </a:lnTo>
                    <a:cubicBezTo>
                      <a:pt x="2917"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08" y="1"/>
                      <a:pt x="1570" y="18"/>
                      <a:pt x="223"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25"/>
              <p:cNvSpPr/>
              <p:nvPr/>
            </p:nvSpPr>
            <p:spPr>
              <a:xfrm>
                <a:off x="1651320" y="815105"/>
                <a:ext cx="554075" cy="225032"/>
              </a:xfrm>
              <a:custGeom>
                <a:avLst/>
                <a:gdLst/>
                <a:ahLst/>
                <a:cxnLst/>
                <a:rect l="l" t="t" r="r" b="b"/>
                <a:pathLst>
                  <a:path w="8502" h="3453" extrusionOk="0">
                    <a:moveTo>
                      <a:pt x="223" y="54"/>
                    </a:moveTo>
                    <a:cubicBezTo>
                      <a:pt x="0" y="1089"/>
                      <a:pt x="0" y="2346"/>
                      <a:pt x="223" y="3381"/>
                    </a:cubicBezTo>
                    <a:lnTo>
                      <a:pt x="223" y="3381"/>
                    </a:lnTo>
                    <a:cubicBezTo>
                      <a:pt x="2908" y="3453"/>
                      <a:pt x="5594" y="3453"/>
                      <a:pt x="8279" y="3381"/>
                    </a:cubicBezTo>
                    <a:lnTo>
                      <a:pt x="8279" y="3381"/>
                    </a:lnTo>
                    <a:cubicBezTo>
                      <a:pt x="8502" y="2346"/>
                      <a:pt x="8502" y="1089"/>
                      <a:pt x="8279" y="54"/>
                    </a:cubicBezTo>
                    <a:lnTo>
                      <a:pt x="8279" y="54"/>
                    </a:lnTo>
                    <a:cubicBezTo>
                      <a:pt x="6941" y="18"/>
                      <a:pt x="5594" y="0"/>
                      <a:pt x="4255" y="0"/>
                    </a:cubicBezTo>
                    <a:lnTo>
                      <a:pt x="4255" y="0"/>
                    </a:lnTo>
                    <a:cubicBezTo>
                      <a:pt x="2908" y="0"/>
                      <a:pt x="1561" y="18"/>
                      <a:pt x="223"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53" name="Google Shape;3553;p25"/>
            <p:cNvGrpSpPr/>
            <p:nvPr/>
          </p:nvGrpSpPr>
          <p:grpSpPr>
            <a:xfrm>
              <a:off x="1522415" y="999658"/>
              <a:ext cx="4976967" cy="1306019"/>
              <a:chOff x="1101863" y="815105"/>
              <a:chExt cx="2904731" cy="762238"/>
            </a:xfrm>
          </p:grpSpPr>
          <p:sp>
            <p:nvSpPr>
              <p:cNvPr id="3554" name="Google Shape;3554;p25"/>
              <p:cNvSpPr/>
              <p:nvPr/>
            </p:nvSpPr>
            <p:spPr>
              <a:xfrm>
                <a:off x="3121059" y="1077875"/>
                <a:ext cx="554727" cy="225032"/>
              </a:xfrm>
              <a:custGeom>
                <a:avLst/>
                <a:gdLst/>
                <a:ahLst/>
                <a:cxnLst/>
                <a:rect l="l" t="t" r="r" b="b"/>
                <a:pathLst>
                  <a:path w="8512" h="3453" extrusionOk="0">
                    <a:moveTo>
                      <a:pt x="223" y="54"/>
                    </a:moveTo>
                    <a:cubicBezTo>
                      <a:pt x="0" y="1089"/>
                      <a:pt x="0" y="2347"/>
                      <a:pt x="223" y="3373"/>
                    </a:cubicBezTo>
                    <a:lnTo>
                      <a:pt x="223" y="3373"/>
                    </a:lnTo>
                    <a:cubicBezTo>
                      <a:pt x="2918" y="3453"/>
                      <a:pt x="5594" y="3453"/>
                      <a:pt x="8288" y="3373"/>
                    </a:cubicBezTo>
                    <a:lnTo>
                      <a:pt x="8288" y="3373"/>
                    </a:lnTo>
                    <a:cubicBezTo>
                      <a:pt x="8511" y="2347"/>
                      <a:pt x="8511" y="1089"/>
                      <a:pt x="8288" y="54"/>
                    </a:cubicBezTo>
                    <a:lnTo>
                      <a:pt x="8288" y="54"/>
                    </a:lnTo>
                    <a:cubicBezTo>
                      <a:pt x="6941" y="18"/>
                      <a:pt x="5594" y="1"/>
                      <a:pt x="4256" y="1"/>
                    </a:cubicBezTo>
                    <a:lnTo>
                      <a:pt x="4256" y="1"/>
                    </a:lnTo>
                    <a:cubicBezTo>
                      <a:pt x="2909" y="1"/>
                      <a:pt x="1571" y="18"/>
                      <a:pt x="223"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25"/>
              <p:cNvSpPr/>
              <p:nvPr/>
            </p:nvSpPr>
            <p:spPr>
              <a:xfrm>
                <a:off x="2847210" y="815105"/>
                <a:ext cx="554727" cy="225032"/>
              </a:xfrm>
              <a:custGeom>
                <a:avLst/>
                <a:gdLst/>
                <a:ahLst/>
                <a:cxnLst/>
                <a:rect l="l" t="t" r="r" b="b"/>
                <a:pathLst>
                  <a:path w="8512" h="3453" extrusionOk="0">
                    <a:moveTo>
                      <a:pt x="224" y="54"/>
                    </a:moveTo>
                    <a:cubicBezTo>
                      <a:pt x="1" y="1089"/>
                      <a:pt x="1" y="2346"/>
                      <a:pt x="224" y="3381"/>
                    </a:cubicBezTo>
                    <a:lnTo>
                      <a:pt x="224" y="3381"/>
                    </a:lnTo>
                    <a:cubicBezTo>
                      <a:pt x="2918" y="3453"/>
                      <a:pt x="5603" y="3453"/>
                      <a:pt x="8288" y="3381"/>
                    </a:cubicBezTo>
                    <a:lnTo>
                      <a:pt x="8288" y="3381"/>
                    </a:lnTo>
                    <a:cubicBezTo>
                      <a:pt x="8511" y="2346"/>
                      <a:pt x="8511" y="1089"/>
                      <a:pt x="8288" y="54"/>
                    </a:cubicBezTo>
                    <a:lnTo>
                      <a:pt x="8288" y="54"/>
                    </a:lnTo>
                    <a:cubicBezTo>
                      <a:pt x="6941" y="18"/>
                      <a:pt x="5603" y="0"/>
                      <a:pt x="4256" y="0"/>
                    </a:cubicBezTo>
                    <a:lnTo>
                      <a:pt x="4256" y="0"/>
                    </a:lnTo>
                    <a:cubicBezTo>
                      <a:pt x="2918" y="0"/>
                      <a:pt x="1571" y="18"/>
                      <a:pt x="224" y="54"/>
                    </a:cubicBezTo>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25"/>
              <p:cNvSpPr/>
              <p:nvPr/>
            </p:nvSpPr>
            <p:spPr>
              <a:xfrm>
                <a:off x="1698960" y="1352311"/>
                <a:ext cx="554727" cy="225032"/>
              </a:xfrm>
              <a:custGeom>
                <a:avLst/>
                <a:gdLst/>
                <a:ahLst/>
                <a:cxnLst/>
                <a:rect l="l" t="t" r="r" b="b"/>
                <a:pathLst>
                  <a:path w="8512" h="3453" extrusionOk="0">
                    <a:moveTo>
                      <a:pt x="224" y="54"/>
                    </a:moveTo>
                    <a:cubicBezTo>
                      <a:pt x="1" y="1089"/>
                      <a:pt x="1" y="2346"/>
                      <a:pt x="224" y="3372"/>
                    </a:cubicBezTo>
                    <a:lnTo>
                      <a:pt x="224" y="3372"/>
                    </a:lnTo>
                    <a:cubicBezTo>
                      <a:pt x="2918" y="3453"/>
                      <a:pt x="5603"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25"/>
              <p:cNvSpPr/>
              <p:nvPr/>
            </p:nvSpPr>
            <p:spPr>
              <a:xfrm>
                <a:off x="2868130" y="1352311"/>
                <a:ext cx="554727" cy="225032"/>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25"/>
              <p:cNvSpPr/>
              <p:nvPr/>
            </p:nvSpPr>
            <p:spPr>
              <a:xfrm>
                <a:off x="3452454" y="1352311"/>
                <a:ext cx="554141" cy="225032"/>
              </a:xfrm>
              <a:custGeom>
                <a:avLst/>
                <a:gdLst/>
                <a:ahLst/>
                <a:cxnLst/>
                <a:rect l="l" t="t" r="r" b="b"/>
                <a:pathLst>
                  <a:path w="8503" h="3453" extrusionOk="0">
                    <a:moveTo>
                      <a:pt x="223" y="54"/>
                    </a:moveTo>
                    <a:cubicBezTo>
                      <a:pt x="0" y="1089"/>
                      <a:pt x="0" y="2346"/>
                      <a:pt x="223" y="3372"/>
                    </a:cubicBezTo>
                    <a:lnTo>
                      <a:pt x="223" y="3372"/>
                    </a:lnTo>
                    <a:cubicBezTo>
                      <a:pt x="2909" y="3453"/>
                      <a:pt x="5594" y="3453"/>
                      <a:pt x="8279" y="3372"/>
                    </a:cubicBezTo>
                    <a:lnTo>
                      <a:pt x="8279" y="3372"/>
                    </a:lnTo>
                    <a:cubicBezTo>
                      <a:pt x="8502" y="2346"/>
                      <a:pt x="8502" y="1089"/>
                      <a:pt x="8279" y="54"/>
                    </a:cubicBezTo>
                    <a:lnTo>
                      <a:pt x="8279" y="54"/>
                    </a:lnTo>
                    <a:cubicBezTo>
                      <a:pt x="6941" y="18"/>
                      <a:pt x="5594" y="0"/>
                      <a:pt x="4256" y="0"/>
                    </a:cubicBezTo>
                    <a:lnTo>
                      <a:pt x="4256" y="0"/>
                    </a:lnTo>
                    <a:cubicBezTo>
                      <a:pt x="2909" y="0"/>
                      <a:pt x="1562" y="18"/>
                      <a:pt x="223"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25"/>
              <p:cNvSpPr/>
              <p:nvPr/>
            </p:nvSpPr>
            <p:spPr>
              <a:xfrm>
                <a:off x="1101863" y="1352311"/>
                <a:ext cx="554727" cy="225032"/>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594" y="0"/>
                      <a:pt x="4256" y="0"/>
                    </a:cubicBezTo>
                    <a:lnTo>
                      <a:pt x="4256" y="0"/>
                    </a:lnTo>
                    <a:cubicBezTo>
                      <a:pt x="2909"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60" name="Google Shape;3560;p25"/>
            <p:cNvGrpSpPr/>
            <p:nvPr/>
          </p:nvGrpSpPr>
          <p:grpSpPr>
            <a:xfrm>
              <a:off x="512302" y="1449888"/>
              <a:ext cx="7031029" cy="855788"/>
              <a:chOff x="512325" y="1077875"/>
              <a:chExt cx="4103554" cy="499468"/>
            </a:xfrm>
          </p:grpSpPr>
          <p:sp>
            <p:nvSpPr>
              <p:cNvPr id="3561" name="Google Shape;3561;p25"/>
              <p:cNvSpPr/>
              <p:nvPr/>
            </p:nvSpPr>
            <p:spPr>
              <a:xfrm>
                <a:off x="2540254" y="1077875"/>
                <a:ext cx="554662" cy="225032"/>
              </a:xfrm>
              <a:custGeom>
                <a:avLst/>
                <a:gdLst/>
                <a:ahLst/>
                <a:cxnLst/>
                <a:rect l="l" t="t" r="r" b="b"/>
                <a:pathLst>
                  <a:path w="8511" h="3453" extrusionOk="0">
                    <a:moveTo>
                      <a:pt x="223" y="54"/>
                    </a:moveTo>
                    <a:cubicBezTo>
                      <a:pt x="0" y="1089"/>
                      <a:pt x="0" y="2347"/>
                      <a:pt x="223" y="3373"/>
                    </a:cubicBezTo>
                    <a:lnTo>
                      <a:pt x="223" y="3373"/>
                    </a:lnTo>
                    <a:cubicBezTo>
                      <a:pt x="2917"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17" y="1"/>
                      <a:pt x="1570" y="18"/>
                      <a:pt x="223"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25"/>
              <p:cNvSpPr/>
              <p:nvPr/>
            </p:nvSpPr>
            <p:spPr>
              <a:xfrm>
                <a:off x="3704796" y="1077875"/>
                <a:ext cx="554662" cy="225032"/>
              </a:xfrm>
              <a:custGeom>
                <a:avLst/>
                <a:gdLst/>
                <a:ahLst/>
                <a:cxnLst/>
                <a:rect l="l" t="t" r="r" b="b"/>
                <a:pathLst>
                  <a:path w="8511" h="3453" extrusionOk="0">
                    <a:moveTo>
                      <a:pt x="232" y="54"/>
                    </a:moveTo>
                    <a:cubicBezTo>
                      <a:pt x="0" y="1089"/>
                      <a:pt x="9" y="2347"/>
                      <a:pt x="232" y="3373"/>
                    </a:cubicBezTo>
                    <a:lnTo>
                      <a:pt x="232" y="3373"/>
                    </a:lnTo>
                    <a:cubicBezTo>
                      <a:pt x="2917" y="3453"/>
                      <a:pt x="5603" y="3453"/>
                      <a:pt x="8288" y="3373"/>
                    </a:cubicBezTo>
                    <a:lnTo>
                      <a:pt x="8288" y="3373"/>
                    </a:lnTo>
                    <a:cubicBezTo>
                      <a:pt x="8511" y="2347"/>
                      <a:pt x="8511" y="1089"/>
                      <a:pt x="8288" y="54"/>
                    </a:cubicBezTo>
                    <a:lnTo>
                      <a:pt x="8288" y="54"/>
                    </a:lnTo>
                    <a:cubicBezTo>
                      <a:pt x="6941" y="18"/>
                      <a:pt x="5603" y="1"/>
                      <a:pt x="4256" y="1"/>
                    </a:cubicBezTo>
                    <a:lnTo>
                      <a:pt x="4256" y="1"/>
                    </a:lnTo>
                    <a:cubicBezTo>
                      <a:pt x="2917" y="1"/>
                      <a:pt x="1570" y="18"/>
                      <a:pt x="232" y="54"/>
                    </a:cubicBezTo>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25"/>
              <p:cNvSpPr/>
              <p:nvPr/>
            </p:nvSpPr>
            <p:spPr>
              <a:xfrm>
                <a:off x="1354792" y="1077875"/>
                <a:ext cx="554662" cy="225032"/>
              </a:xfrm>
              <a:custGeom>
                <a:avLst/>
                <a:gdLst/>
                <a:ahLst/>
                <a:cxnLst/>
                <a:rect l="l" t="t" r="r" b="b"/>
                <a:pathLst>
                  <a:path w="8511" h="3453" extrusionOk="0">
                    <a:moveTo>
                      <a:pt x="223" y="54"/>
                    </a:moveTo>
                    <a:cubicBezTo>
                      <a:pt x="0" y="1089"/>
                      <a:pt x="0" y="2347"/>
                      <a:pt x="223" y="3373"/>
                    </a:cubicBezTo>
                    <a:lnTo>
                      <a:pt x="223" y="3373"/>
                    </a:lnTo>
                    <a:cubicBezTo>
                      <a:pt x="2909" y="3453"/>
                      <a:pt x="5594" y="3453"/>
                      <a:pt x="8279" y="3373"/>
                    </a:cubicBezTo>
                    <a:lnTo>
                      <a:pt x="8279" y="3373"/>
                    </a:lnTo>
                    <a:cubicBezTo>
                      <a:pt x="8511" y="2347"/>
                      <a:pt x="8511" y="1089"/>
                      <a:pt x="8279" y="54"/>
                    </a:cubicBezTo>
                    <a:lnTo>
                      <a:pt x="8279" y="54"/>
                    </a:lnTo>
                    <a:cubicBezTo>
                      <a:pt x="6941" y="18"/>
                      <a:pt x="5594" y="1"/>
                      <a:pt x="4256" y="1"/>
                    </a:cubicBezTo>
                    <a:lnTo>
                      <a:pt x="4256" y="1"/>
                    </a:lnTo>
                    <a:cubicBezTo>
                      <a:pt x="2909" y="1"/>
                      <a:pt x="1570" y="18"/>
                      <a:pt x="223" y="54"/>
                    </a:cubicBezTo>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25"/>
              <p:cNvSpPr/>
              <p:nvPr/>
            </p:nvSpPr>
            <p:spPr>
              <a:xfrm>
                <a:off x="765254" y="1077875"/>
                <a:ext cx="554727" cy="225032"/>
              </a:xfrm>
              <a:custGeom>
                <a:avLst/>
                <a:gdLst/>
                <a:ahLst/>
                <a:cxnLst/>
                <a:rect l="l" t="t" r="r" b="b"/>
                <a:pathLst>
                  <a:path w="8512" h="3453" extrusionOk="0">
                    <a:moveTo>
                      <a:pt x="223" y="54"/>
                    </a:moveTo>
                    <a:cubicBezTo>
                      <a:pt x="0" y="1089"/>
                      <a:pt x="0" y="2347"/>
                      <a:pt x="223" y="3373"/>
                    </a:cubicBezTo>
                    <a:lnTo>
                      <a:pt x="223" y="3373"/>
                    </a:lnTo>
                    <a:cubicBezTo>
                      <a:pt x="2918"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09" y="1"/>
                      <a:pt x="1570" y="18"/>
                      <a:pt x="223"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25"/>
              <p:cNvSpPr/>
              <p:nvPr/>
            </p:nvSpPr>
            <p:spPr>
              <a:xfrm>
                <a:off x="2287325" y="1352311"/>
                <a:ext cx="554727" cy="225032"/>
              </a:xfrm>
              <a:custGeom>
                <a:avLst/>
                <a:gdLst/>
                <a:ahLst/>
                <a:cxnLst/>
                <a:rect l="l" t="t" r="r" b="b"/>
                <a:pathLst>
                  <a:path w="8512" h="3453" extrusionOk="0">
                    <a:moveTo>
                      <a:pt x="224" y="54"/>
                    </a:moveTo>
                    <a:cubicBezTo>
                      <a:pt x="1" y="1089"/>
                      <a:pt x="1" y="2346"/>
                      <a:pt x="224" y="3372"/>
                    </a:cubicBezTo>
                    <a:lnTo>
                      <a:pt x="224" y="3372"/>
                    </a:lnTo>
                    <a:cubicBezTo>
                      <a:pt x="2918" y="3453"/>
                      <a:pt x="5603"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25"/>
              <p:cNvSpPr/>
              <p:nvPr/>
            </p:nvSpPr>
            <p:spPr>
              <a:xfrm>
                <a:off x="512325" y="1352311"/>
                <a:ext cx="554727" cy="225032"/>
              </a:xfrm>
              <a:custGeom>
                <a:avLst/>
                <a:gdLst/>
                <a:ahLst/>
                <a:cxnLst/>
                <a:rect l="l" t="t" r="r" b="b"/>
                <a:pathLst>
                  <a:path w="8512" h="3453" extrusionOk="0">
                    <a:moveTo>
                      <a:pt x="224" y="54"/>
                    </a:moveTo>
                    <a:cubicBezTo>
                      <a:pt x="1" y="1089"/>
                      <a:pt x="1" y="2346"/>
                      <a:pt x="224" y="3372"/>
                    </a:cubicBezTo>
                    <a:lnTo>
                      <a:pt x="224" y="3372"/>
                    </a:lnTo>
                    <a:cubicBezTo>
                      <a:pt x="2918" y="3453"/>
                      <a:pt x="5603"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25"/>
              <p:cNvSpPr/>
              <p:nvPr/>
            </p:nvSpPr>
            <p:spPr>
              <a:xfrm>
                <a:off x="4061152" y="1352311"/>
                <a:ext cx="554727" cy="225032"/>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68" name="Google Shape;3568;p25"/>
            <p:cNvSpPr/>
            <p:nvPr/>
          </p:nvSpPr>
          <p:spPr>
            <a:xfrm>
              <a:off x="2957947" y="1436871"/>
              <a:ext cx="973384" cy="222325"/>
            </a:xfrm>
            <a:custGeom>
              <a:avLst/>
              <a:gdLst/>
              <a:ahLst/>
              <a:cxnLst/>
              <a:rect l="l" t="t" r="r" b="b"/>
              <a:pathLst>
                <a:path w="8717" h="1991" extrusionOk="0">
                  <a:moveTo>
                    <a:pt x="4635" y="0"/>
                  </a:moveTo>
                  <a:cubicBezTo>
                    <a:pt x="2550" y="0"/>
                    <a:pt x="376" y="43"/>
                    <a:pt x="251" y="118"/>
                  </a:cubicBezTo>
                  <a:cubicBezTo>
                    <a:pt x="1" y="251"/>
                    <a:pt x="251" y="1991"/>
                    <a:pt x="251" y="1991"/>
                  </a:cubicBezTo>
                  <a:cubicBezTo>
                    <a:pt x="251" y="1991"/>
                    <a:pt x="108" y="501"/>
                    <a:pt x="4354" y="278"/>
                  </a:cubicBezTo>
                  <a:cubicBezTo>
                    <a:pt x="4629" y="263"/>
                    <a:pt x="4886" y="256"/>
                    <a:pt x="5127" y="256"/>
                  </a:cubicBezTo>
                  <a:cubicBezTo>
                    <a:pt x="8606" y="256"/>
                    <a:pt x="8645" y="1723"/>
                    <a:pt x="8645" y="1723"/>
                  </a:cubicBezTo>
                  <a:cubicBezTo>
                    <a:pt x="8645" y="1723"/>
                    <a:pt x="8717" y="278"/>
                    <a:pt x="8494" y="118"/>
                  </a:cubicBezTo>
                  <a:cubicBezTo>
                    <a:pt x="8387" y="36"/>
                    <a:pt x="6549" y="0"/>
                    <a:pt x="4635" y="0"/>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25"/>
            <p:cNvSpPr/>
            <p:nvPr/>
          </p:nvSpPr>
          <p:spPr>
            <a:xfrm>
              <a:off x="3998014" y="1391199"/>
              <a:ext cx="925591" cy="156443"/>
            </a:xfrm>
            <a:custGeom>
              <a:avLst/>
              <a:gdLst/>
              <a:ahLst/>
              <a:cxnLst/>
              <a:rect l="l" t="t" r="r" b="b"/>
              <a:pathLst>
                <a:path w="8289" h="1401" extrusionOk="0">
                  <a:moveTo>
                    <a:pt x="0" y="1401"/>
                  </a:moveTo>
                  <a:cubicBezTo>
                    <a:pt x="348" y="357"/>
                    <a:pt x="3783" y="785"/>
                    <a:pt x="5603" y="767"/>
                  </a:cubicBezTo>
                  <a:cubicBezTo>
                    <a:pt x="7423" y="741"/>
                    <a:pt x="8288" y="1151"/>
                    <a:pt x="8288" y="1151"/>
                  </a:cubicBezTo>
                  <a:lnTo>
                    <a:pt x="8190" y="580"/>
                  </a:lnTo>
                  <a:cubicBezTo>
                    <a:pt x="8190" y="580"/>
                    <a:pt x="4006" y="0"/>
                    <a:pt x="125" y="580"/>
                  </a:cubicBezTo>
                  <a:cubicBezTo>
                    <a:pt x="125" y="580"/>
                    <a:pt x="27" y="1106"/>
                    <a:pt x="0" y="140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25"/>
            <p:cNvSpPr/>
            <p:nvPr/>
          </p:nvSpPr>
          <p:spPr>
            <a:xfrm>
              <a:off x="4985263" y="1404152"/>
              <a:ext cx="427454" cy="207250"/>
            </a:xfrm>
            <a:custGeom>
              <a:avLst/>
              <a:gdLst/>
              <a:ahLst/>
              <a:cxnLst/>
              <a:rect l="l" t="t" r="r" b="b"/>
              <a:pathLst>
                <a:path w="3828" h="1856" extrusionOk="0">
                  <a:moveTo>
                    <a:pt x="3827" y="446"/>
                  </a:moveTo>
                  <a:cubicBezTo>
                    <a:pt x="643" y="625"/>
                    <a:pt x="36" y="1856"/>
                    <a:pt x="36" y="1856"/>
                  </a:cubicBezTo>
                  <a:cubicBezTo>
                    <a:pt x="36" y="1856"/>
                    <a:pt x="0" y="919"/>
                    <a:pt x="196" y="464"/>
                  </a:cubicBezTo>
                  <a:cubicBezTo>
                    <a:pt x="402" y="0"/>
                    <a:pt x="3827" y="446"/>
                    <a:pt x="3827" y="446"/>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25"/>
            <p:cNvSpPr/>
            <p:nvPr/>
          </p:nvSpPr>
          <p:spPr>
            <a:xfrm>
              <a:off x="2525683" y="1906989"/>
              <a:ext cx="972379" cy="222437"/>
            </a:xfrm>
            <a:custGeom>
              <a:avLst/>
              <a:gdLst/>
              <a:ahLst/>
              <a:cxnLst/>
              <a:rect l="l" t="t" r="r" b="b"/>
              <a:pathLst>
                <a:path w="8708" h="1992" extrusionOk="0">
                  <a:moveTo>
                    <a:pt x="4625" y="1"/>
                  </a:moveTo>
                  <a:cubicBezTo>
                    <a:pt x="2541" y="1"/>
                    <a:pt x="367" y="44"/>
                    <a:pt x="241" y="118"/>
                  </a:cubicBezTo>
                  <a:cubicBezTo>
                    <a:pt x="0" y="252"/>
                    <a:pt x="241" y="1992"/>
                    <a:pt x="241" y="1992"/>
                  </a:cubicBezTo>
                  <a:cubicBezTo>
                    <a:pt x="241" y="1992"/>
                    <a:pt x="98" y="502"/>
                    <a:pt x="4345" y="279"/>
                  </a:cubicBezTo>
                  <a:cubicBezTo>
                    <a:pt x="4611" y="265"/>
                    <a:pt x="4861" y="258"/>
                    <a:pt x="5096" y="258"/>
                  </a:cubicBezTo>
                  <a:cubicBezTo>
                    <a:pt x="8604" y="258"/>
                    <a:pt x="8636" y="1724"/>
                    <a:pt x="8636" y="1724"/>
                  </a:cubicBezTo>
                  <a:cubicBezTo>
                    <a:pt x="8636" y="1724"/>
                    <a:pt x="8707" y="279"/>
                    <a:pt x="8484" y="118"/>
                  </a:cubicBezTo>
                  <a:cubicBezTo>
                    <a:pt x="8377" y="37"/>
                    <a:pt x="6539" y="1"/>
                    <a:pt x="4625" y="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25"/>
            <p:cNvSpPr/>
            <p:nvPr/>
          </p:nvSpPr>
          <p:spPr>
            <a:xfrm>
              <a:off x="3564634" y="1862323"/>
              <a:ext cx="925591" cy="155549"/>
            </a:xfrm>
            <a:custGeom>
              <a:avLst/>
              <a:gdLst/>
              <a:ahLst/>
              <a:cxnLst/>
              <a:rect l="l" t="t" r="r" b="b"/>
              <a:pathLst>
                <a:path w="8289" h="1393" extrusionOk="0">
                  <a:moveTo>
                    <a:pt x="1" y="1393"/>
                  </a:moveTo>
                  <a:cubicBezTo>
                    <a:pt x="358" y="349"/>
                    <a:pt x="3783" y="777"/>
                    <a:pt x="5603" y="759"/>
                  </a:cubicBezTo>
                  <a:cubicBezTo>
                    <a:pt x="7423" y="741"/>
                    <a:pt x="8288" y="1143"/>
                    <a:pt x="8288" y="1143"/>
                  </a:cubicBezTo>
                  <a:lnTo>
                    <a:pt x="8190" y="572"/>
                  </a:lnTo>
                  <a:cubicBezTo>
                    <a:pt x="8190" y="572"/>
                    <a:pt x="4015" y="1"/>
                    <a:pt x="126" y="572"/>
                  </a:cubicBezTo>
                  <a:cubicBezTo>
                    <a:pt x="126" y="572"/>
                    <a:pt x="28" y="1098"/>
                    <a:pt x="1" y="139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25"/>
            <p:cNvSpPr/>
            <p:nvPr/>
          </p:nvSpPr>
          <p:spPr>
            <a:xfrm>
              <a:off x="4551883" y="1874271"/>
              <a:ext cx="427454" cy="207362"/>
            </a:xfrm>
            <a:custGeom>
              <a:avLst/>
              <a:gdLst/>
              <a:ahLst/>
              <a:cxnLst/>
              <a:rect l="l" t="t" r="r" b="b"/>
              <a:pathLst>
                <a:path w="3828" h="1857" extrusionOk="0">
                  <a:moveTo>
                    <a:pt x="3828" y="447"/>
                  </a:moveTo>
                  <a:cubicBezTo>
                    <a:pt x="643" y="634"/>
                    <a:pt x="36" y="1856"/>
                    <a:pt x="36" y="1856"/>
                  </a:cubicBezTo>
                  <a:cubicBezTo>
                    <a:pt x="36" y="1856"/>
                    <a:pt x="1" y="929"/>
                    <a:pt x="197" y="465"/>
                  </a:cubicBezTo>
                  <a:cubicBezTo>
                    <a:pt x="402" y="1"/>
                    <a:pt x="3828" y="447"/>
                    <a:pt x="3828" y="447"/>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25"/>
            <p:cNvSpPr/>
            <p:nvPr/>
          </p:nvSpPr>
          <p:spPr>
            <a:xfrm>
              <a:off x="1534414" y="1862323"/>
              <a:ext cx="925591" cy="155549"/>
            </a:xfrm>
            <a:custGeom>
              <a:avLst/>
              <a:gdLst/>
              <a:ahLst/>
              <a:cxnLst/>
              <a:rect l="l" t="t" r="r" b="b"/>
              <a:pathLst>
                <a:path w="8289" h="1393" extrusionOk="0">
                  <a:moveTo>
                    <a:pt x="1" y="1393"/>
                  </a:moveTo>
                  <a:cubicBezTo>
                    <a:pt x="358" y="349"/>
                    <a:pt x="3783" y="777"/>
                    <a:pt x="5603" y="759"/>
                  </a:cubicBezTo>
                  <a:cubicBezTo>
                    <a:pt x="7423" y="741"/>
                    <a:pt x="8288" y="1143"/>
                    <a:pt x="8288" y="1143"/>
                  </a:cubicBezTo>
                  <a:lnTo>
                    <a:pt x="8190" y="572"/>
                  </a:lnTo>
                  <a:cubicBezTo>
                    <a:pt x="8190" y="572"/>
                    <a:pt x="4015" y="1"/>
                    <a:pt x="135" y="572"/>
                  </a:cubicBezTo>
                  <a:cubicBezTo>
                    <a:pt x="135" y="572"/>
                    <a:pt x="27" y="1098"/>
                    <a:pt x="1" y="139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25"/>
            <p:cNvSpPr/>
            <p:nvPr/>
          </p:nvSpPr>
          <p:spPr>
            <a:xfrm>
              <a:off x="5675589" y="1481872"/>
              <a:ext cx="219310" cy="265986"/>
            </a:xfrm>
            <a:custGeom>
              <a:avLst/>
              <a:gdLst/>
              <a:ahLst/>
              <a:cxnLst/>
              <a:rect l="l" t="t" r="r" b="b"/>
              <a:pathLst>
                <a:path w="1964" h="2382" extrusionOk="0">
                  <a:moveTo>
                    <a:pt x="946" y="268"/>
                  </a:moveTo>
                  <a:cubicBezTo>
                    <a:pt x="696" y="241"/>
                    <a:pt x="447" y="384"/>
                    <a:pt x="295" y="580"/>
                  </a:cubicBezTo>
                  <a:cubicBezTo>
                    <a:pt x="143" y="785"/>
                    <a:pt x="81" y="1035"/>
                    <a:pt x="45" y="1276"/>
                  </a:cubicBezTo>
                  <a:cubicBezTo>
                    <a:pt x="18" y="1481"/>
                    <a:pt x="0" y="1686"/>
                    <a:pt x="63" y="1882"/>
                  </a:cubicBezTo>
                  <a:cubicBezTo>
                    <a:pt x="116" y="2070"/>
                    <a:pt x="259" y="2248"/>
                    <a:pt x="447" y="2311"/>
                  </a:cubicBezTo>
                  <a:cubicBezTo>
                    <a:pt x="670" y="2382"/>
                    <a:pt x="919" y="2293"/>
                    <a:pt x="1116" y="2168"/>
                  </a:cubicBezTo>
                  <a:cubicBezTo>
                    <a:pt x="1517" y="1918"/>
                    <a:pt x="1847" y="1525"/>
                    <a:pt x="1910" y="1062"/>
                  </a:cubicBezTo>
                  <a:cubicBezTo>
                    <a:pt x="1963" y="598"/>
                    <a:pt x="1669" y="80"/>
                    <a:pt x="1214"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25"/>
            <p:cNvSpPr/>
            <p:nvPr/>
          </p:nvSpPr>
          <p:spPr>
            <a:xfrm>
              <a:off x="5092799" y="1998891"/>
              <a:ext cx="219310" cy="266991"/>
            </a:xfrm>
            <a:custGeom>
              <a:avLst/>
              <a:gdLst/>
              <a:ahLst/>
              <a:cxnLst/>
              <a:rect l="l" t="t" r="r" b="b"/>
              <a:pathLst>
                <a:path w="1964" h="2391" extrusionOk="0">
                  <a:moveTo>
                    <a:pt x="946" y="268"/>
                  </a:moveTo>
                  <a:cubicBezTo>
                    <a:pt x="697" y="241"/>
                    <a:pt x="447" y="384"/>
                    <a:pt x="295" y="580"/>
                  </a:cubicBezTo>
                  <a:cubicBezTo>
                    <a:pt x="143" y="785"/>
                    <a:pt x="81" y="1035"/>
                    <a:pt x="45" y="1285"/>
                  </a:cubicBezTo>
                  <a:cubicBezTo>
                    <a:pt x="19" y="1481"/>
                    <a:pt x="1" y="1686"/>
                    <a:pt x="63" y="1882"/>
                  </a:cubicBezTo>
                  <a:cubicBezTo>
                    <a:pt x="117" y="2070"/>
                    <a:pt x="250" y="2248"/>
                    <a:pt x="447" y="2311"/>
                  </a:cubicBezTo>
                  <a:cubicBezTo>
                    <a:pt x="670" y="2391"/>
                    <a:pt x="911" y="2293"/>
                    <a:pt x="1116" y="2168"/>
                  </a:cubicBezTo>
                  <a:cubicBezTo>
                    <a:pt x="1517" y="1927"/>
                    <a:pt x="1847" y="1534"/>
                    <a:pt x="1910" y="1071"/>
                  </a:cubicBezTo>
                  <a:cubicBezTo>
                    <a:pt x="1963" y="598"/>
                    <a:pt x="1669" y="80"/>
                    <a:pt x="1214"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25"/>
            <p:cNvSpPr/>
            <p:nvPr/>
          </p:nvSpPr>
          <p:spPr>
            <a:xfrm>
              <a:off x="5589941" y="1533574"/>
              <a:ext cx="60857" cy="104742"/>
            </a:xfrm>
            <a:custGeom>
              <a:avLst/>
              <a:gdLst/>
              <a:ahLst/>
              <a:cxnLst/>
              <a:rect l="l" t="t" r="r" b="b"/>
              <a:pathLst>
                <a:path w="545" h="938" extrusionOk="0">
                  <a:moveTo>
                    <a:pt x="188" y="938"/>
                  </a:moveTo>
                  <a:cubicBezTo>
                    <a:pt x="0" y="688"/>
                    <a:pt x="18" y="304"/>
                    <a:pt x="241" y="81"/>
                  </a:cubicBezTo>
                  <a:cubicBezTo>
                    <a:pt x="286" y="37"/>
                    <a:pt x="348" y="1"/>
                    <a:pt x="411" y="28"/>
                  </a:cubicBezTo>
                  <a:cubicBezTo>
                    <a:pt x="437" y="46"/>
                    <a:pt x="455" y="90"/>
                    <a:pt x="464" y="126"/>
                  </a:cubicBezTo>
                  <a:cubicBezTo>
                    <a:pt x="544" y="393"/>
                    <a:pt x="446" y="697"/>
                    <a:pt x="223" y="866"/>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25"/>
            <p:cNvSpPr/>
            <p:nvPr/>
          </p:nvSpPr>
          <p:spPr>
            <a:xfrm>
              <a:off x="6061606" y="1455338"/>
              <a:ext cx="479266" cy="336893"/>
            </a:xfrm>
            <a:custGeom>
              <a:avLst/>
              <a:gdLst/>
              <a:ahLst/>
              <a:cxnLst/>
              <a:rect l="l" t="t" r="r" b="b"/>
              <a:pathLst>
                <a:path w="4292" h="3017" extrusionOk="0">
                  <a:moveTo>
                    <a:pt x="0" y="2258"/>
                  </a:moveTo>
                  <a:cubicBezTo>
                    <a:pt x="0" y="2508"/>
                    <a:pt x="36" y="2802"/>
                    <a:pt x="250" y="2936"/>
                  </a:cubicBezTo>
                  <a:cubicBezTo>
                    <a:pt x="375" y="3016"/>
                    <a:pt x="527" y="3016"/>
                    <a:pt x="678" y="3016"/>
                  </a:cubicBezTo>
                  <a:cubicBezTo>
                    <a:pt x="1704" y="2980"/>
                    <a:pt x="2721" y="2713"/>
                    <a:pt x="3622" y="2231"/>
                  </a:cubicBezTo>
                  <a:cubicBezTo>
                    <a:pt x="3783" y="2142"/>
                    <a:pt x="3943" y="2044"/>
                    <a:pt x="4050" y="1901"/>
                  </a:cubicBezTo>
                  <a:cubicBezTo>
                    <a:pt x="4291" y="1580"/>
                    <a:pt x="4175" y="1080"/>
                    <a:pt x="3890" y="795"/>
                  </a:cubicBezTo>
                  <a:cubicBezTo>
                    <a:pt x="3604" y="500"/>
                    <a:pt x="3203" y="375"/>
                    <a:pt x="2801" y="286"/>
                  </a:cubicBezTo>
                  <a:cubicBezTo>
                    <a:pt x="2382" y="188"/>
                    <a:pt x="1963" y="126"/>
                    <a:pt x="1526" y="99"/>
                  </a:cubicBezTo>
                  <a:cubicBezTo>
                    <a:pt x="72" y="1"/>
                    <a:pt x="0" y="1027"/>
                    <a:pt x="0" y="225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25"/>
            <p:cNvSpPr/>
            <p:nvPr/>
          </p:nvSpPr>
          <p:spPr>
            <a:xfrm>
              <a:off x="6556205" y="1598900"/>
              <a:ext cx="247226" cy="172411"/>
            </a:xfrm>
            <a:custGeom>
              <a:avLst/>
              <a:gdLst/>
              <a:ahLst/>
              <a:cxnLst/>
              <a:rect l="l" t="t" r="r" b="b"/>
              <a:pathLst>
                <a:path w="2214" h="1544" extrusionOk="0">
                  <a:moveTo>
                    <a:pt x="1143" y="134"/>
                  </a:moveTo>
                  <a:cubicBezTo>
                    <a:pt x="1277" y="62"/>
                    <a:pt x="1428" y="0"/>
                    <a:pt x="1589" y="0"/>
                  </a:cubicBezTo>
                  <a:cubicBezTo>
                    <a:pt x="1963" y="9"/>
                    <a:pt x="2213" y="473"/>
                    <a:pt x="2106" y="830"/>
                  </a:cubicBezTo>
                  <a:cubicBezTo>
                    <a:pt x="1990" y="1187"/>
                    <a:pt x="1616" y="1418"/>
                    <a:pt x="1250" y="1481"/>
                  </a:cubicBezTo>
                  <a:cubicBezTo>
                    <a:pt x="929" y="1526"/>
                    <a:pt x="126" y="1543"/>
                    <a:pt x="63" y="1124"/>
                  </a:cubicBezTo>
                  <a:cubicBezTo>
                    <a:pt x="1" y="723"/>
                    <a:pt x="866" y="268"/>
                    <a:pt x="1143" y="13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25"/>
            <p:cNvSpPr/>
            <p:nvPr/>
          </p:nvSpPr>
          <p:spPr>
            <a:xfrm>
              <a:off x="6688745" y="2045680"/>
              <a:ext cx="248120" cy="172411"/>
            </a:xfrm>
            <a:custGeom>
              <a:avLst/>
              <a:gdLst/>
              <a:ahLst/>
              <a:cxnLst/>
              <a:rect l="l" t="t" r="r" b="b"/>
              <a:pathLst>
                <a:path w="2222" h="1544" extrusionOk="0">
                  <a:moveTo>
                    <a:pt x="1142" y="134"/>
                  </a:moveTo>
                  <a:cubicBezTo>
                    <a:pt x="1285" y="63"/>
                    <a:pt x="1428" y="0"/>
                    <a:pt x="1588" y="0"/>
                  </a:cubicBezTo>
                  <a:cubicBezTo>
                    <a:pt x="1963" y="9"/>
                    <a:pt x="2222" y="473"/>
                    <a:pt x="2106" y="830"/>
                  </a:cubicBezTo>
                  <a:cubicBezTo>
                    <a:pt x="1990" y="1187"/>
                    <a:pt x="1624" y="1419"/>
                    <a:pt x="1249" y="1481"/>
                  </a:cubicBezTo>
                  <a:cubicBezTo>
                    <a:pt x="928" y="1526"/>
                    <a:pt x="134" y="1544"/>
                    <a:pt x="63" y="1124"/>
                  </a:cubicBezTo>
                  <a:cubicBezTo>
                    <a:pt x="0" y="723"/>
                    <a:pt x="874" y="268"/>
                    <a:pt x="1142" y="13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25"/>
            <p:cNvSpPr/>
            <p:nvPr/>
          </p:nvSpPr>
          <p:spPr>
            <a:xfrm>
              <a:off x="4512018" y="945870"/>
              <a:ext cx="455370" cy="400542"/>
            </a:xfrm>
            <a:custGeom>
              <a:avLst/>
              <a:gdLst/>
              <a:ahLst/>
              <a:cxnLst/>
              <a:rect l="l" t="t" r="r" b="b"/>
              <a:pathLst>
                <a:path w="4078" h="3587" extrusionOk="0">
                  <a:moveTo>
                    <a:pt x="2383" y="3043"/>
                  </a:moveTo>
                  <a:cubicBezTo>
                    <a:pt x="4078" y="2142"/>
                    <a:pt x="2347" y="1"/>
                    <a:pt x="875" y="919"/>
                  </a:cubicBezTo>
                  <a:cubicBezTo>
                    <a:pt x="331" y="1267"/>
                    <a:pt x="1" y="1936"/>
                    <a:pt x="143" y="2579"/>
                  </a:cubicBezTo>
                  <a:cubicBezTo>
                    <a:pt x="366" y="3587"/>
                    <a:pt x="1651" y="3435"/>
                    <a:pt x="2383" y="3043"/>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25"/>
            <p:cNvSpPr/>
            <p:nvPr/>
          </p:nvSpPr>
          <p:spPr>
            <a:xfrm>
              <a:off x="3691153" y="1904198"/>
              <a:ext cx="455370" cy="400542"/>
            </a:xfrm>
            <a:custGeom>
              <a:avLst/>
              <a:gdLst/>
              <a:ahLst/>
              <a:cxnLst/>
              <a:rect l="l" t="t" r="r" b="b"/>
              <a:pathLst>
                <a:path w="4078" h="3587" extrusionOk="0">
                  <a:moveTo>
                    <a:pt x="2383" y="3043"/>
                  </a:moveTo>
                  <a:cubicBezTo>
                    <a:pt x="4078" y="2142"/>
                    <a:pt x="2347" y="1"/>
                    <a:pt x="875" y="919"/>
                  </a:cubicBezTo>
                  <a:cubicBezTo>
                    <a:pt x="331" y="1267"/>
                    <a:pt x="1" y="1927"/>
                    <a:pt x="143" y="2579"/>
                  </a:cubicBezTo>
                  <a:cubicBezTo>
                    <a:pt x="367" y="3587"/>
                    <a:pt x="1651" y="3435"/>
                    <a:pt x="2383" y="3043"/>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25"/>
            <p:cNvSpPr/>
            <p:nvPr/>
          </p:nvSpPr>
          <p:spPr>
            <a:xfrm>
              <a:off x="4874601" y="1143074"/>
              <a:ext cx="107757" cy="121715"/>
            </a:xfrm>
            <a:custGeom>
              <a:avLst/>
              <a:gdLst/>
              <a:ahLst/>
              <a:cxnLst/>
              <a:rect l="l" t="t" r="r" b="b"/>
              <a:pathLst>
                <a:path w="965" h="1090" extrusionOk="0">
                  <a:moveTo>
                    <a:pt x="54" y="1009"/>
                  </a:moveTo>
                  <a:cubicBezTo>
                    <a:pt x="1" y="643"/>
                    <a:pt x="188" y="260"/>
                    <a:pt x="509" y="81"/>
                  </a:cubicBezTo>
                  <a:cubicBezTo>
                    <a:pt x="590" y="37"/>
                    <a:pt x="697" y="1"/>
                    <a:pt x="786" y="37"/>
                  </a:cubicBezTo>
                  <a:cubicBezTo>
                    <a:pt x="956" y="99"/>
                    <a:pt x="964" y="340"/>
                    <a:pt x="902" y="518"/>
                  </a:cubicBezTo>
                  <a:cubicBezTo>
                    <a:pt x="786" y="786"/>
                    <a:pt x="545" y="1009"/>
                    <a:pt x="269" y="1089"/>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25"/>
            <p:cNvSpPr/>
            <p:nvPr/>
          </p:nvSpPr>
          <p:spPr>
            <a:xfrm>
              <a:off x="3038682" y="595235"/>
              <a:ext cx="108650" cy="122608"/>
            </a:xfrm>
            <a:custGeom>
              <a:avLst/>
              <a:gdLst/>
              <a:ahLst/>
              <a:cxnLst/>
              <a:rect l="l" t="t" r="r" b="b"/>
              <a:pathLst>
                <a:path w="973" h="1098" extrusionOk="0">
                  <a:moveTo>
                    <a:pt x="54" y="1008"/>
                  </a:moveTo>
                  <a:cubicBezTo>
                    <a:pt x="0" y="652"/>
                    <a:pt x="188" y="259"/>
                    <a:pt x="509" y="90"/>
                  </a:cubicBezTo>
                  <a:cubicBezTo>
                    <a:pt x="598" y="36"/>
                    <a:pt x="696" y="0"/>
                    <a:pt x="786" y="36"/>
                  </a:cubicBezTo>
                  <a:cubicBezTo>
                    <a:pt x="964" y="98"/>
                    <a:pt x="973" y="348"/>
                    <a:pt x="901" y="518"/>
                  </a:cubicBezTo>
                  <a:cubicBezTo>
                    <a:pt x="786" y="794"/>
                    <a:pt x="554" y="1008"/>
                    <a:pt x="268" y="109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25"/>
            <p:cNvSpPr/>
            <p:nvPr/>
          </p:nvSpPr>
          <p:spPr>
            <a:xfrm>
              <a:off x="1122027" y="2099504"/>
              <a:ext cx="108650" cy="122608"/>
            </a:xfrm>
            <a:custGeom>
              <a:avLst/>
              <a:gdLst/>
              <a:ahLst/>
              <a:cxnLst/>
              <a:rect l="l" t="t" r="r" b="b"/>
              <a:pathLst>
                <a:path w="973" h="1098" extrusionOk="0">
                  <a:moveTo>
                    <a:pt x="54" y="1008"/>
                  </a:moveTo>
                  <a:cubicBezTo>
                    <a:pt x="0" y="651"/>
                    <a:pt x="188" y="259"/>
                    <a:pt x="509" y="89"/>
                  </a:cubicBezTo>
                  <a:cubicBezTo>
                    <a:pt x="598" y="36"/>
                    <a:pt x="696" y="0"/>
                    <a:pt x="785" y="36"/>
                  </a:cubicBezTo>
                  <a:cubicBezTo>
                    <a:pt x="964" y="98"/>
                    <a:pt x="973" y="348"/>
                    <a:pt x="901" y="517"/>
                  </a:cubicBezTo>
                  <a:cubicBezTo>
                    <a:pt x="794" y="794"/>
                    <a:pt x="553" y="1008"/>
                    <a:pt x="268" y="1097"/>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25"/>
            <p:cNvSpPr/>
            <p:nvPr/>
          </p:nvSpPr>
          <p:spPr>
            <a:xfrm>
              <a:off x="4106555" y="1979908"/>
              <a:ext cx="108762" cy="121603"/>
            </a:xfrm>
            <a:custGeom>
              <a:avLst/>
              <a:gdLst/>
              <a:ahLst/>
              <a:cxnLst/>
              <a:rect l="l" t="t" r="r" b="b"/>
              <a:pathLst>
                <a:path w="974" h="1089" extrusionOk="0">
                  <a:moveTo>
                    <a:pt x="54" y="1000"/>
                  </a:moveTo>
                  <a:cubicBezTo>
                    <a:pt x="1" y="643"/>
                    <a:pt x="197" y="250"/>
                    <a:pt x="509" y="81"/>
                  </a:cubicBezTo>
                  <a:cubicBezTo>
                    <a:pt x="599" y="27"/>
                    <a:pt x="697" y="1"/>
                    <a:pt x="795" y="27"/>
                  </a:cubicBezTo>
                  <a:cubicBezTo>
                    <a:pt x="964" y="90"/>
                    <a:pt x="973" y="340"/>
                    <a:pt x="902" y="509"/>
                  </a:cubicBezTo>
                  <a:cubicBezTo>
                    <a:pt x="795" y="786"/>
                    <a:pt x="554" y="1000"/>
                    <a:pt x="268" y="1089"/>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25"/>
            <p:cNvSpPr/>
            <p:nvPr/>
          </p:nvSpPr>
          <p:spPr>
            <a:xfrm>
              <a:off x="4117498" y="1495719"/>
              <a:ext cx="451462" cy="274138"/>
            </a:xfrm>
            <a:custGeom>
              <a:avLst/>
              <a:gdLst/>
              <a:ahLst/>
              <a:cxnLst/>
              <a:rect l="l" t="t" r="r" b="b"/>
              <a:pathLst>
                <a:path w="4043" h="2455" extrusionOk="0">
                  <a:moveTo>
                    <a:pt x="1437" y="2418"/>
                  </a:moveTo>
                  <a:cubicBezTo>
                    <a:pt x="1848" y="2454"/>
                    <a:pt x="2285" y="2418"/>
                    <a:pt x="2642" y="2213"/>
                  </a:cubicBezTo>
                  <a:cubicBezTo>
                    <a:pt x="4042" y="1393"/>
                    <a:pt x="2517" y="1"/>
                    <a:pt x="1384" y="224"/>
                  </a:cubicBezTo>
                  <a:cubicBezTo>
                    <a:pt x="117" y="474"/>
                    <a:pt x="1" y="2311"/>
                    <a:pt x="1437"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25"/>
            <p:cNvSpPr/>
            <p:nvPr/>
          </p:nvSpPr>
          <p:spPr>
            <a:xfrm>
              <a:off x="1456694" y="1982923"/>
              <a:ext cx="1078014" cy="274026"/>
            </a:xfrm>
            <a:custGeom>
              <a:avLst/>
              <a:gdLst/>
              <a:ahLst/>
              <a:cxnLst/>
              <a:rect l="l" t="t" r="r" b="b"/>
              <a:pathLst>
                <a:path w="9654" h="2454" extrusionOk="0">
                  <a:moveTo>
                    <a:pt x="3427" y="2418"/>
                  </a:moveTo>
                  <a:cubicBezTo>
                    <a:pt x="4417" y="2454"/>
                    <a:pt x="5452" y="2418"/>
                    <a:pt x="6299" y="2204"/>
                  </a:cubicBezTo>
                  <a:cubicBezTo>
                    <a:pt x="9653" y="1392"/>
                    <a:pt x="6005" y="0"/>
                    <a:pt x="3302" y="223"/>
                  </a:cubicBezTo>
                  <a:cubicBezTo>
                    <a:pt x="260" y="473"/>
                    <a:pt x="1" y="2311"/>
                    <a:pt x="3427"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25"/>
            <p:cNvSpPr/>
            <p:nvPr/>
          </p:nvSpPr>
          <p:spPr>
            <a:xfrm>
              <a:off x="2929137" y="2015753"/>
              <a:ext cx="451350" cy="273133"/>
            </a:xfrm>
            <a:custGeom>
              <a:avLst/>
              <a:gdLst/>
              <a:ahLst/>
              <a:cxnLst/>
              <a:rect l="l" t="t" r="r" b="b"/>
              <a:pathLst>
                <a:path w="4042" h="2446" extrusionOk="0">
                  <a:moveTo>
                    <a:pt x="1436" y="2418"/>
                  </a:moveTo>
                  <a:cubicBezTo>
                    <a:pt x="1847" y="2445"/>
                    <a:pt x="2284" y="2409"/>
                    <a:pt x="2641" y="2204"/>
                  </a:cubicBezTo>
                  <a:cubicBezTo>
                    <a:pt x="4041" y="1392"/>
                    <a:pt x="2516" y="1"/>
                    <a:pt x="1383" y="215"/>
                  </a:cubicBezTo>
                  <a:cubicBezTo>
                    <a:pt x="116" y="465"/>
                    <a:pt x="0" y="2302"/>
                    <a:pt x="1436"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25"/>
            <p:cNvSpPr/>
            <p:nvPr/>
          </p:nvSpPr>
          <p:spPr>
            <a:xfrm>
              <a:off x="4503085" y="1612300"/>
              <a:ext cx="73811" cy="112670"/>
            </a:xfrm>
            <a:custGeom>
              <a:avLst/>
              <a:gdLst/>
              <a:ahLst/>
              <a:cxnLst/>
              <a:rect l="l" t="t" r="r" b="b"/>
              <a:pathLst>
                <a:path w="661" h="1009" extrusionOk="0">
                  <a:moveTo>
                    <a:pt x="0" y="884"/>
                  </a:moveTo>
                  <a:cubicBezTo>
                    <a:pt x="54" y="696"/>
                    <a:pt x="36" y="491"/>
                    <a:pt x="107" y="313"/>
                  </a:cubicBezTo>
                  <a:cubicBezTo>
                    <a:pt x="188" y="134"/>
                    <a:pt x="438" y="1"/>
                    <a:pt x="580" y="134"/>
                  </a:cubicBezTo>
                  <a:cubicBezTo>
                    <a:pt x="661" y="215"/>
                    <a:pt x="661" y="340"/>
                    <a:pt x="661" y="447"/>
                  </a:cubicBezTo>
                  <a:cubicBezTo>
                    <a:pt x="652" y="572"/>
                    <a:pt x="643" y="705"/>
                    <a:pt x="580" y="812"/>
                  </a:cubicBezTo>
                  <a:cubicBezTo>
                    <a:pt x="518" y="928"/>
                    <a:pt x="402" y="1009"/>
                    <a:pt x="277" y="99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25"/>
            <p:cNvSpPr/>
            <p:nvPr/>
          </p:nvSpPr>
          <p:spPr>
            <a:xfrm>
              <a:off x="5283079" y="1077414"/>
              <a:ext cx="131653" cy="251135"/>
            </a:xfrm>
            <a:custGeom>
              <a:avLst/>
              <a:gdLst/>
              <a:ahLst/>
              <a:cxnLst/>
              <a:rect l="l" t="t" r="r" b="b"/>
              <a:pathLst>
                <a:path w="1179" h="2249" extrusionOk="0">
                  <a:moveTo>
                    <a:pt x="527" y="223"/>
                  </a:moveTo>
                  <a:cubicBezTo>
                    <a:pt x="170" y="678"/>
                    <a:pt x="1" y="1276"/>
                    <a:pt x="45" y="1847"/>
                  </a:cubicBezTo>
                  <a:cubicBezTo>
                    <a:pt x="63" y="2016"/>
                    <a:pt x="134" y="2212"/>
                    <a:pt x="295" y="2239"/>
                  </a:cubicBezTo>
                  <a:cubicBezTo>
                    <a:pt x="384" y="2248"/>
                    <a:pt x="473" y="2204"/>
                    <a:pt x="554" y="2150"/>
                  </a:cubicBezTo>
                  <a:cubicBezTo>
                    <a:pt x="875" y="1909"/>
                    <a:pt x="1098" y="1526"/>
                    <a:pt x="1142" y="1124"/>
                  </a:cubicBezTo>
                  <a:cubicBezTo>
                    <a:pt x="1178" y="723"/>
                    <a:pt x="1044" y="303"/>
                    <a:pt x="768"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25"/>
            <p:cNvSpPr/>
            <p:nvPr/>
          </p:nvSpPr>
          <p:spPr>
            <a:xfrm>
              <a:off x="5283079" y="2004810"/>
              <a:ext cx="131653" cy="251135"/>
            </a:xfrm>
            <a:custGeom>
              <a:avLst/>
              <a:gdLst/>
              <a:ahLst/>
              <a:cxnLst/>
              <a:rect l="l" t="t" r="r" b="b"/>
              <a:pathLst>
                <a:path w="1179" h="2249" extrusionOk="0">
                  <a:moveTo>
                    <a:pt x="527" y="224"/>
                  </a:moveTo>
                  <a:cubicBezTo>
                    <a:pt x="170" y="679"/>
                    <a:pt x="1" y="1267"/>
                    <a:pt x="45" y="1847"/>
                  </a:cubicBezTo>
                  <a:cubicBezTo>
                    <a:pt x="63" y="2008"/>
                    <a:pt x="134" y="2213"/>
                    <a:pt x="295" y="2240"/>
                  </a:cubicBezTo>
                  <a:cubicBezTo>
                    <a:pt x="384" y="2249"/>
                    <a:pt x="473" y="2195"/>
                    <a:pt x="554" y="2142"/>
                  </a:cubicBezTo>
                  <a:cubicBezTo>
                    <a:pt x="875" y="1910"/>
                    <a:pt x="1098" y="1526"/>
                    <a:pt x="1142" y="1116"/>
                  </a:cubicBezTo>
                  <a:cubicBezTo>
                    <a:pt x="1178" y="714"/>
                    <a:pt x="1044" y="295"/>
                    <a:pt x="768"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25"/>
            <p:cNvSpPr/>
            <p:nvPr/>
          </p:nvSpPr>
          <p:spPr>
            <a:xfrm>
              <a:off x="4215207" y="1076409"/>
              <a:ext cx="198317" cy="267996"/>
            </a:xfrm>
            <a:custGeom>
              <a:avLst/>
              <a:gdLst/>
              <a:ahLst/>
              <a:cxnLst/>
              <a:rect l="l" t="t" r="r" b="b"/>
              <a:pathLst>
                <a:path w="1776" h="2400" extrusionOk="0">
                  <a:moveTo>
                    <a:pt x="188" y="1909"/>
                  </a:moveTo>
                  <a:cubicBezTo>
                    <a:pt x="268" y="2141"/>
                    <a:pt x="464" y="2355"/>
                    <a:pt x="714" y="2373"/>
                  </a:cubicBezTo>
                  <a:cubicBezTo>
                    <a:pt x="1071" y="2400"/>
                    <a:pt x="1329" y="2043"/>
                    <a:pt x="1463" y="1704"/>
                  </a:cubicBezTo>
                  <a:cubicBezTo>
                    <a:pt x="1677" y="1142"/>
                    <a:pt x="1776" y="63"/>
                    <a:pt x="901" y="27"/>
                  </a:cubicBezTo>
                  <a:cubicBezTo>
                    <a:pt x="81" y="0"/>
                    <a:pt x="0" y="1347"/>
                    <a:pt x="188" y="1909"/>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25"/>
            <p:cNvSpPr/>
            <p:nvPr/>
          </p:nvSpPr>
          <p:spPr>
            <a:xfrm>
              <a:off x="3717060" y="595235"/>
              <a:ext cx="198317" cy="268108"/>
            </a:xfrm>
            <a:custGeom>
              <a:avLst/>
              <a:gdLst/>
              <a:ahLst/>
              <a:cxnLst/>
              <a:rect l="l" t="t" r="r" b="b"/>
              <a:pathLst>
                <a:path w="1776" h="2401" extrusionOk="0">
                  <a:moveTo>
                    <a:pt x="188" y="1900"/>
                  </a:moveTo>
                  <a:cubicBezTo>
                    <a:pt x="268" y="2141"/>
                    <a:pt x="474" y="2355"/>
                    <a:pt x="714" y="2373"/>
                  </a:cubicBezTo>
                  <a:cubicBezTo>
                    <a:pt x="1071" y="2400"/>
                    <a:pt x="1339" y="2034"/>
                    <a:pt x="1464" y="1704"/>
                  </a:cubicBezTo>
                  <a:cubicBezTo>
                    <a:pt x="1687" y="1142"/>
                    <a:pt x="1776" y="54"/>
                    <a:pt x="902" y="27"/>
                  </a:cubicBezTo>
                  <a:cubicBezTo>
                    <a:pt x="81" y="0"/>
                    <a:pt x="1" y="1347"/>
                    <a:pt x="188" y="190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25"/>
            <p:cNvSpPr/>
            <p:nvPr/>
          </p:nvSpPr>
          <p:spPr>
            <a:xfrm>
              <a:off x="3251855" y="1013652"/>
              <a:ext cx="723366" cy="439402"/>
            </a:xfrm>
            <a:custGeom>
              <a:avLst/>
              <a:gdLst/>
              <a:ahLst/>
              <a:cxnLst/>
              <a:rect l="l" t="t" r="r" b="b"/>
              <a:pathLst>
                <a:path w="6478" h="3935" extrusionOk="0">
                  <a:moveTo>
                    <a:pt x="4149" y="330"/>
                  </a:moveTo>
                  <a:cubicBezTo>
                    <a:pt x="4515" y="143"/>
                    <a:pt x="4952" y="0"/>
                    <a:pt x="5335" y="143"/>
                  </a:cubicBezTo>
                  <a:cubicBezTo>
                    <a:pt x="5630" y="250"/>
                    <a:pt x="5844" y="491"/>
                    <a:pt x="6031" y="741"/>
                  </a:cubicBezTo>
                  <a:cubicBezTo>
                    <a:pt x="6263" y="1035"/>
                    <a:pt x="6477" y="1374"/>
                    <a:pt x="6450" y="1749"/>
                  </a:cubicBezTo>
                  <a:cubicBezTo>
                    <a:pt x="6290" y="3934"/>
                    <a:pt x="1" y="2427"/>
                    <a:pt x="4149" y="33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25"/>
            <p:cNvSpPr/>
            <p:nvPr/>
          </p:nvSpPr>
          <p:spPr>
            <a:xfrm>
              <a:off x="3025729" y="1441002"/>
              <a:ext cx="738217" cy="362688"/>
            </a:xfrm>
            <a:custGeom>
              <a:avLst/>
              <a:gdLst/>
              <a:ahLst/>
              <a:cxnLst/>
              <a:rect l="l" t="t" r="r" b="b"/>
              <a:pathLst>
                <a:path w="6611" h="3248" extrusionOk="0">
                  <a:moveTo>
                    <a:pt x="4586" y="2543"/>
                  </a:moveTo>
                  <a:cubicBezTo>
                    <a:pt x="4791" y="2462"/>
                    <a:pt x="4978" y="2346"/>
                    <a:pt x="5077" y="2150"/>
                  </a:cubicBezTo>
                  <a:cubicBezTo>
                    <a:pt x="5264" y="1758"/>
                    <a:pt x="4961" y="1294"/>
                    <a:pt x="4604" y="1035"/>
                  </a:cubicBezTo>
                  <a:cubicBezTo>
                    <a:pt x="3230" y="0"/>
                    <a:pt x="63" y="491"/>
                    <a:pt x="0" y="2578"/>
                  </a:cubicBezTo>
                  <a:cubicBezTo>
                    <a:pt x="0" y="2721"/>
                    <a:pt x="9" y="2882"/>
                    <a:pt x="99" y="2998"/>
                  </a:cubicBezTo>
                  <a:cubicBezTo>
                    <a:pt x="259" y="3230"/>
                    <a:pt x="580" y="3247"/>
                    <a:pt x="848" y="3230"/>
                  </a:cubicBezTo>
                  <a:cubicBezTo>
                    <a:pt x="1927" y="3176"/>
                    <a:pt x="2944" y="2944"/>
                    <a:pt x="3988" y="2730"/>
                  </a:cubicBezTo>
                  <a:cubicBezTo>
                    <a:pt x="4782" y="2569"/>
                    <a:pt x="5469" y="2230"/>
                    <a:pt x="6245" y="2061"/>
                  </a:cubicBezTo>
                  <a:cubicBezTo>
                    <a:pt x="6397" y="2025"/>
                    <a:pt x="6611" y="2061"/>
                    <a:pt x="6593" y="2213"/>
                  </a:cubicBezTo>
                  <a:cubicBezTo>
                    <a:pt x="6004" y="2489"/>
                    <a:pt x="5380" y="2685"/>
                    <a:pt x="4729" y="278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25"/>
            <p:cNvSpPr/>
            <p:nvPr/>
          </p:nvSpPr>
          <p:spPr>
            <a:xfrm>
              <a:off x="3218019" y="1051507"/>
              <a:ext cx="191394" cy="244100"/>
            </a:xfrm>
            <a:custGeom>
              <a:avLst/>
              <a:gdLst/>
              <a:ahLst/>
              <a:cxnLst/>
              <a:rect l="l" t="t" r="r" b="b"/>
              <a:pathLst>
                <a:path w="1714" h="2186" extrusionOk="0">
                  <a:moveTo>
                    <a:pt x="562" y="357"/>
                  </a:moveTo>
                  <a:cubicBezTo>
                    <a:pt x="241" y="553"/>
                    <a:pt x="27" y="919"/>
                    <a:pt x="18" y="1303"/>
                  </a:cubicBezTo>
                  <a:cubicBezTo>
                    <a:pt x="0" y="1686"/>
                    <a:pt x="259" y="2105"/>
                    <a:pt x="643" y="2150"/>
                  </a:cubicBezTo>
                  <a:cubicBezTo>
                    <a:pt x="928" y="2186"/>
                    <a:pt x="1196" y="1998"/>
                    <a:pt x="1374" y="1775"/>
                  </a:cubicBezTo>
                  <a:cubicBezTo>
                    <a:pt x="1597" y="1490"/>
                    <a:pt x="1713" y="1106"/>
                    <a:pt x="1642" y="750"/>
                  </a:cubicBezTo>
                  <a:cubicBezTo>
                    <a:pt x="1561" y="402"/>
                    <a:pt x="1294" y="80"/>
                    <a:pt x="937"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25"/>
            <p:cNvSpPr/>
            <p:nvPr/>
          </p:nvSpPr>
          <p:spPr>
            <a:xfrm>
              <a:off x="2505695" y="1077414"/>
              <a:ext cx="425444" cy="289994"/>
            </a:xfrm>
            <a:custGeom>
              <a:avLst/>
              <a:gdLst/>
              <a:ahLst/>
              <a:cxnLst/>
              <a:rect l="l" t="t" r="r" b="b"/>
              <a:pathLst>
                <a:path w="3810" h="2597" extrusionOk="0">
                  <a:moveTo>
                    <a:pt x="2606" y="71"/>
                  </a:moveTo>
                  <a:cubicBezTo>
                    <a:pt x="2954" y="0"/>
                    <a:pt x="3364" y="9"/>
                    <a:pt x="3605" y="268"/>
                  </a:cubicBezTo>
                  <a:cubicBezTo>
                    <a:pt x="3765" y="437"/>
                    <a:pt x="3810" y="696"/>
                    <a:pt x="3783" y="937"/>
                  </a:cubicBezTo>
                  <a:cubicBezTo>
                    <a:pt x="3658" y="2025"/>
                    <a:pt x="2222" y="2596"/>
                    <a:pt x="1312" y="2061"/>
                  </a:cubicBezTo>
                  <a:cubicBezTo>
                    <a:pt x="1" y="1276"/>
                    <a:pt x="1812" y="250"/>
                    <a:pt x="2606" y="7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25"/>
            <p:cNvSpPr/>
            <p:nvPr/>
          </p:nvSpPr>
          <p:spPr>
            <a:xfrm>
              <a:off x="3012775" y="594230"/>
              <a:ext cx="425444" cy="289994"/>
            </a:xfrm>
            <a:custGeom>
              <a:avLst/>
              <a:gdLst/>
              <a:ahLst/>
              <a:cxnLst/>
              <a:rect l="l" t="t" r="r" b="b"/>
              <a:pathLst>
                <a:path w="3810" h="2597" extrusionOk="0">
                  <a:moveTo>
                    <a:pt x="2605" y="72"/>
                  </a:moveTo>
                  <a:cubicBezTo>
                    <a:pt x="2953" y="0"/>
                    <a:pt x="3364" y="9"/>
                    <a:pt x="3596" y="268"/>
                  </a:cubicBezTo>
                  <a:cubicBezTo>
                    <a:pt x="3765" y="438"/>
                    <a:pt x="3810" y="696"/>
                    <a:pt x="3783" y="937"/>
                  </a:cubicBezTo>
                  <a:cubicBezTo>
                    <a:pt x="3658" y="2025"/>
                    <a:pt x="2222" y="2596"/>
                    <a:pt x="1312" y="2061"/>
                  </a:cubicBezTo>
                  <a:cubicBezTo>
                    <a:pt x="1" y="1276"/>
                    <a:pt x="1811" y="250"/>
                    <a:pt x="2605" y="72"/>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25"/>
            <p:cNvSpPr/>
            <p:nvPr/>
          </p:nvSpPr>
          <p:spPr>
            <a:xfrm>
              <a:off x="1982758" y="1508673"/>
              <a:ext cx="123613" cy="167498"/>
            </a:xfrm>
            <a:custGeom>
              <a:avLst/>
              <a:gdLst/>
              <a:ahLst/>
              <a:cxnLst/>
              <a:rect l="l" t="t" r="r" b="b"/>
              <a:pathLst>
                <a:path w="1107" h="1500" extrusionOk="0">
                  <a:moveTo>
                    <a:pt x="509" y="179"/>
                  </a:moveTo>
                  <a:cubicBezTo>
                    <a:pt x="188" y="411"/>
                    <a:pt x="0" y="822"/>
                    <a:pt x="36" y="1214"/>
                  </a:cubicBezTo>
                  <a:cubicBezTo>
                    <a:pt x="45" y="1339"/>
                    <a:pt x="107" y="1482"/>
                    <a:pt x="223" y="1491"/>
                  </a:cubicBezTo>
                  <a:cubicBezTo>
                    <a:pt x="277" y="1500"/>
                    <a:pt x="330" y="1473"/>
                    <a:pt x="375" y="1446"/>
                  </a:cubicBezTo>
                  <a:cubicBezTo>
                    <a:pt x="866" y="1170"/>
                    <a:pt x="1106" y="536"/>
                    <a:pt x="946"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25"/>
            <p:cNvSpPr/>
            <p:nvPr/>
          </p:nvSpPr>
          <p:spPr>
            <a:xfrm>
              <a:off x="2486823" y="1561491"/>
              <a:ext cx="339797" cy="247226"/>
            </a:xfrm>
            <a:custGeom>
              <a:avLst/>
              <a:gdLst/>
              <a:ahLst/>
              <a:cxnLst/>
              <a:rect l="l" t="t" r="r" b="b"/>
              <a:pathLst>
                <a:path w="3043" h="2214" extrusionOk="0">
                  <a:moveTo>
                    <a:pt x="1945" y="143"/>
                  </a:moveTo>
                  <a:cubicBezTo>
                    <a:pt x="2114" y="63"/>
                    <a:pt x="2302" y="1"/>
                    <a:pt x="2480" y="27"/>
                  </a:cubicBezTo>
                  <a:cubicBezTo>
                    <a:pt x="2543" y="36"/>
                    <a:pt x="2605" y="63"/>
                    <a:pt x="2659" y="90"/>
                  </a:cubicBezTo>
                  <a:cubicBezTo>
                    <a:pt x="2900" y="224"/>
                    <a:pt x="3042" y="518"/>
                    <a:pt x="3007" y="795"/>
                  </a:cubicBezTo>
                  <a:cubicBezTo>
                    <a:pt x="2837" y="2213"/>
                    <a:pt x="0" y="1071"/>
                    <a:pt x="1945" y="143"/>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25"/>
            <p:cNvSpPr/>
            <p:nvPr/>
          </p:nvSpPr>
          <p:spPr>
            <a:xfrm>
              <a:off x="1721680" y="1626258"/>
              <a:ext cx="116690" cy="149519"/>
            </a:xfrm>
            <a:custGeom>
              <a:avLst/>
              <a:gdLst/>
              <a:ahLst/>
              <a:cxnLst/>
              <a:rect l="l" t="t" r="r" b="b"/>
              <a:pathLst>
                <a:path w="1045" h="1339" extrusionOk="0">
                  <a:moveTo>
                    <a:pt x="242" y="331"/>
                  </a:moveTo>
                  <a:cubicBezTo>
                    <a:pt x="153" y="473"/>
                    <a:pt x="63" y="616"/>
                    <a:pt x="37" y="777"/>
                  </a:cubicBezTo>
                  <a:cubicBezTo>
                    <a:pt x="1" y="946"/>
                    <a:pt x="45" y="1134"/>
                    <a:pt x="170" y="1232"/>
                  </a:cubicBezTo>
                  <a:cubicBezTo>
                    <a:pt x="313" y="1339"/>
                    <a:pt x="509" y="1321"/>
                    <a:pt x="652" y="1223"/>
                  </a:cubicBezTo>
                  <a:cubicBezTo>
                    <a:pt x="795" y="1134"/>
                    <a:pt x="893" y="973"/>
                    <a:pt x="946" y="812"/>
                  </a:cubicBezTo>
                  <a:cubicBezTo>
                    <a:pt x="1045" y="518"/>
                    <a:pt x="1000" y="134"/>
                    <a:pt x="723"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25"/>
            <p:cNvSpPr/>
            <p:nvPr/>
          </p:nvSpPr>
          <p:spPr>
            <a:xfrm>
              <a:off x="977530" y="1520621"/>
              <a:ext cx="371733" cy="206357"/>
            </a:xfrm>
            <a:custGeom>
              <a:avLst/>
              <a:gdLst/>
              <a:ahLst/>
              <a:cxnLst/>
              <a:rect l="l" t="t" r="r" b="b"/>
              <a:pathLst>
                <a:path w="3329" h="1848" extrusionOk="0">
                  <a:moveTo>
                    <a:pt x="1856" y="19"/>
                  </a:moveTo>
                  <a:cubicBezTo>
                    <a:pt x="1981" y="1"/>
                    <a:pt x="2115" y="10"/>
                    <a:pt x="2249" y="28"/>
                  </a:cubicBezTo>
                  <a:cubicBezTo>
                    <a:pt x="2517" y="81"/>
                    <a:pt x="2757" y="224"/>
                    <a:pt x="2864" y="474"/>
                  </a:cubicBezTo>
                  <a:cubicBezTo>
                    <a:pt x="3328" y="1517"/>
                    <a:pt x="1758" y="1848"/>
                    <a:pt x="1089" y="1535"/>
                  </a:cubicBezTo>
                  <a:cubicBezTo>
                    <a:pt x="1" y="1018"/>
                    <a:pt x="1054" y="108"/>
                    <a:pt x="1856" y="19"/>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25"/>
            <p:cNvSpPr/>
            <p:nvPr/>
          </p:nvSpPr>
          <p:spPr>
            <a:xfrm>
              <a:off x="4408391" y="1055416"/>
              <a:ext cx="131653" cy="179446"/>
            </a:xfrm>
            <a:custGeom>
              <a:avLst/>
              <a:gdLst/>
              <a:ahLst/>
              <a:cxnLst/>
              <a:rect l="l" t="t" r="r" b="b"/>
              <a:pathLst>
                <a:path w="1179" h="1607" extrusionOk="0">
                  <a:moveTo>
                    <a:pt x="393" y="1598"/>
                  </a:moveTo>
                  <a:cubicBezTo>
                    <a:pt x="465" y="1607"/>
                    <a:pt x="527" y="1535"/>
                    <a:pt x="563" y="1473"/>
                  </a:cubicBezTo>
                  <a:cubicBezTo>
                    <a:pt x="732" y="1205"/>
                    <a:pt x="1178" y="135"/>
                    <a:pt x="634" y="72"/>
                  </a:cubicBezTo>
                  <a:cubicBezTo>
                    <a:pt x="1" y="1"/>
                    <a:pt x="313" y="1303"/>
                    <a:pt x="393" y="1598"/>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25"/>
            <p:cNvSpPr/>
            <p:nvPr/>
          </p:nvSpPr>
          <p:spPr>
            <a:xfrm>
              <a:off x="4477178" y="1850374"/>
              <a:ext cx="131653" cy="179446"/>
            </a:xfrm>
            <a:custGeom>
              <a:avLst/>
              <a:gdLst/>
              <a:ahLst/>
              <a:cxnLst/>
              <a:rect l="l" t="t" r="r" b="b"/>
              <a:pathLst>
                <a:path w="1179" h="1607" extrusionOk="0">
                  <a:moveTo>
                    <a:pt x="393" y="1598"/>
                  </a:moveTo>
                  <a:cubicBezTo>
                    <a:pt x="464" y="1607"/>
                    <a:pt x="527" y="1535"/>
                    <a:pt x="562" y="1473"/>
                  </a:cubicBezTo>
                  <a:cubicBezTo>
                    <a:pt x="732" y="1205"/>
                    <a:pt x="1178" y="135"/>
                    <a:pt x="634" y="72"/>
                  </a:cubicBezTo>
                  <a:cubicBezTo>
                    <a:pt x="0" y="1"/>
                    <a:pt x="304" y="1303"/>
                    <a:pt x="393" y="1598"/>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25"/>
            <p:cNvSpPr/>
            <p:nvPr/>
          </p:nvSpPr>
          <p:spPr>
            <a:xfrm>
              <a:off x="3385297" y="1042462"/>
              <a:ext cx="156554" cy="236283"/>
            </a:xfrm>
            <a:custGeom>
              <a:avLst/>
              <a:gdLst/>
              <a:ahLst/>
              <a:cxnLst/>
              <a:rect l="l" t="t" r="r" b="b"/>
              <a:pathLst>
                <a:path w="1402" h="2116" extrusionOk="0">
                  <a:moveTo>
                    <a:pt x="795" y="1624"/>
                  </a:moveTo>
                  <a:cubicBezTo>
                    <a:pt x="991" y="1330"/>
                    <a:pt x="1402" y="1"/>
                    <a:pt x="661" y="322"/>
                  </a:cubicBezTo>
                  <a:cubicBezTo>
                    <a:pt x="1" y="599"/>
                    <a:pt x="474" y="2115"/>
                    <a:pt x="795" y="1624"/>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25"/>
            <p:cNvSpPr/>
            <p:nvPr/>
          </p:nvSpPr>
          <p:spPr>
            <a:xfrm>
              <a:off x="2424066" y="1777679"/>
              <a:ext cx="155438" cy="236171"/>
            </a:xfrm>
            <a:custGeom>
              <a:avLst/>
              <a:gdLst/>
              <a:ahLst/>
              <a:cxnLst/>
              <a:rect l="l" t="t" r="r" b="b"/>
              <a:pathLst>
                <a:path w="1392" h="2115" extrusionOk="0">
                  <a:moveTo>
                    <a:pt x="785" y="1624"/>
                  </a:moveTo>
                  <a:cubicBezTo>
                    <a:pt x="982" y="1321"/>
                    <a:pt x="1392" y="1"/>
                    <a:pt x="651" y="313"/>
                  </a:cubicBezTo>
                  <a:cubicBezTo>
                    <a:pt x="0" y="598"/>
                    <a:pt x="473" y="2115"/>
                    <a:pt x="785" y="1624"/>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25"/>
            <p:cNvSpPr/>
            <p:nvPr/>
          </p:nvSpPr>
          <p:spPr>
            <a:xfrm>
              <a:off x="2888266" y="1403147"/>
              <a:ext cx="87769" cy="61862"/>
            </a:xfrm>
            <a:custGeom>
              <a:avLst/>
              <a:gdLst/>
              <a:ahLst/>
              <a:cxnLst/>
              <a:rect l="l" t="t" r="r" b="b"/>
              <a:pathLst>
                <a:path w="786" h="554" extrusionOk="0">
                  <a:moveTo>
                    <a:pt x="0" y="125"/>
                  </a:moveTo>
                  <a:cubicBezTo>
                    <a:pt x="161" y="27"/>
                    <a:pt x="375" y="0"/>
                    <a:pt x="553" y="72"/>
                  </a:cubicBezTo>
                  <a:cubicBezTo>
                    <a:pt x="616" y="89"/>
                    <a:pt x="669" y="116"/>
                    <a:pt x="705" y="170"/>
                  </a:cubicBezTo>
                  <a:cubicBezTo>
                    <a:pt x="785" y="286"/>
                    <a:pt x="705" y="473"/>
                    <a:pt x="571" y="518"/>
                  </a:cubicBezTo>
                  <a:cubicBezTo>
                    <a:pt x="438" y="553"/>
                    <a:pt x="277" y="482"/>
                    <a:pt x="206" y="357"/>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25"/>
            <p:cNvSpPr/>
            <p:nvPr/>
          </p:nvSpPr>
          <p:spPr>
            <a:xfrm>
              <a:off x="3950221" y="1341395"/>
              <a:ext cx="284969" cy="140586"/>
            </a:xfrm>
            <a:custGeom>
              <a:avLst/>
              <a:gdLst/>
              <a:ahLst/>
              <a:cxnLst/>
              <a:rect l="l" t="t" r="r" b="b"/>
              <a:pathLst>
                <a:path w="2552" h="1259" extrusionOk="0">
                  <a:moveTo>
                    <a:pt x="2552" y="625"/>
                  </a:moveTo>
                  <a:cubicBezTo>
                    <a:pt x="2507" y="544"/>
                    <a:pt x="2409" y="509"/>
                    <a:pt x="2311" y="491"/>
                  </a:cubicBezTo>
                  <a:cubicBezTo>
                    <a:pt x="1900" y="384"/>
                    <a:pt x="72" y="0"/>
                    <a:pt x="18" y="901"/>
                  </a:cubicBezTo>
                  <a:cubicBezTo>
                    <a:pt x="0" y="1258"/>
                    <a:pt x="411" y="1044"/>
                    <a:pt x="687" y="990"/>
                  </a:cubicBezTo>
                  <a:cubicBezTo>
                    <a:pt x="1312" y="865"/>
                    <a:pt x="1927" y="750"/>
                    <a:pt x="2552" y="625"/>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25"/>
            <p:cNvSpPr/>
            <p:nvPr/>
          </p:nvSpPr>
          <p:spPr>
            <a:xfrm>
              <a:off x="4656515" y="1332216"/>
              <a:ext cx="810911" cy="109655"/>
            </a:xfrm>
            <a:custGeom>
              <a:avLst/>
              <a:gdLst/>
              <a:ahLst/>
              <a:cxnLst/>
              <a:rect l="l" t="t" r="r" b="b"/>
              <a:pathLst>
                <a:path w="7262" h="982" extrusionOk="0">
                  <a:moveTo>
                    <a:pt x="1303" y="580"/>
                  </a:moveTo>
                  <a:cubicBezTo>
                    <a:pt x="1731" y="393"/>
                    <a:pt x="2150" y="946"/>
                    <a:pt x="2623" y="973"/>
                  </a:cubicBezTo>
                  <a:cubicBezTo>
                    <a:pt x="2882" y="982"/>
                    <a:pt x="3132" y="830"/>
                    <a:pt x="3372" y="723"/>
                  </a:cubicBezTo>
                  <a:cubicBezTo>
                    <a:pt x="4496" y="206"/>
                    <a:pt x="5835" y="660"/>
                    <a:pt x="7048" y="420"/>
                  </a:cubicBezTo>
                  <a:cubicBezTo>
                    <a:pt x="7146" y="402"/>
                    <a:pt x="7262" y="348"/>
                    <a:pt x="7253" y="259"/>
                  </a:cubicBezTo>
                  <a:cubicBezTo>
                    <a:pt x="7244" y="188"/>
                    <a:pt x="7173" y="143"/>
                    <a:pt x="7110" y="116"/>
                  </a:cubicBezTo>
                  <a:cubicBezTo>
                    <a:pt x="6816" y="0"/>
                    <a:pt x="6495" y="18"/>
                    <a:pt x="6183" y="36"/>
                  </a:cubicBezTo>
                  <a:cubicBezTo>
                    <a:pt x="4122" y="152"/>
                    <a:pt x="2061" y="259"/>
                    <a:pt x="0" y="375"/>
                  </a:cubicBezTo>
                  <a:cubicBezTo>
                    <a:pt x="170" y="536"/>
                    <a:pt x="393" y="634"/>
                    <a:pt x="625" y="643"/>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25"/>
            <p:cNvSpPr/>
            <p:nvPr/>
          </p:nvSpPr>
          <p:spPr>
            <a:xfrm>
              <a:off x="5909644" y="1458869"/>
              <a:ext cx="84865" cy="72917"/>
            </a:xfrm>
            <a:custGeom>
              <a:avLst/>
              <a:gdLst/>
              <a:ahLst/>
              <a:cxnLst/>
              <a:rect l="l" t="t" r="r" b="b"/>
              <a:pathLst>
                <a:path w="760" h="653" extrusionOk="0">
                  <a:moveTo>
                    <a:pt x="509" y="63"/>
                  </a:moveTo>
                  <a:cubicBezTo>
                    <a:pt x="340" y="1"/>
                    <a:pt x="135" y="81"/>
                    <a:pt x="63" y="242"/>
                  </a:cubicBezTo>
                  <a:cubicBezTo>
                    <a:pt x="1" y="411"/>
                    <a:pt x="108" y="625"/>
                    <a:pt x="286" y="652"/>
                  </a:cubicBezTo>
                  <a:cubicBezTo>
                    <a:pt x="313" y="652"/>
                    <a:pt x="340" y="652"/>
                    <a:pt x="367" y="652"/>
                  </a:cubicBezTo>
                  <a:cubicBezTo>
                    <a:pt x="411" y="652"/>
                    <a:pt x="465" y="652"/>
                    <a:pt x="509" y="634"/>
                  </a:cubicBezTo>
                  <a:cubicBezTo>
                    <a:pt x="643" y="599"/>
                    <a:pt x="741" y="465"/>
                    <a:pt x="750" y="331"/>
                  </a:cubicBezTo>
                  <a:cubicBezTo>
                    <a:pt x="759" y="197"/>
                    <a:pt x="670" y="54"/>
                    <a:pt x="536" y="1"/>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25"/>
            <p:cNvSpPr/>
            <p:nvPr/>
          </p:nvSpPr>
          <p:spPr>
            <a:xfrm>
              <a:off x="6355977" y="1850374"/>
              <a:ext cx="373631" cy="37966"/>
            </a:xfrm>
            <a:custGeom>
              <a:avLst/>
              <a:gdLst/>
              <a:ahLst/>
              <a:cxnLst/>
              <a:rect l="l" t="t" r="r" b="b"/>
              <a:pathLst>
                <a:path w="3346" h="340" extrusionOk="0">
                  <a:moveTo>
                    <a:pt x="2240" y="36"/>
                  </a:moveTo>
                  <a:cubicBezTo>
                    <a:pt x="1517" y="1"/>
                    <a:pt x="580" y="45"/>
                    <a:pt x="295" y="126"/>
                  </a:cubicBezTo>
                  <a:cubicBezTo>
                    <a:pt x="1" y="215"/>
                    <a:pt x="491" y="322"/>
                    <a:pt x="1258" y="340"/>
                  </a:cubicBezTo>
                  <a:cubicBezTo>
                    <a:pt x="1374" y="340"/>
                    <a:pt x="1490" y="340"/>
                    <a:pt x="1606" y="340"/>
                  </a:cubicBezTo>
                  <a:cubicBezTo>
                    <a:pt x="1829" y="340"/>
                    <a:pt x="2052" y="340"/>
                    <a:pt x="2266" y="331"/>
                  </a:cubicBezTo>
                  <a:cubicBezTo>
                    <a:pt x="2846" y="313"/>
                    <a:pt x="3283" y="242"/>
                    <a:pt x="3310" y="170"/>
                  </a:cubicBezTo>
                  <a:cubicBezTo>
                    <a:pt x="3346" y="99"/>
                    <a:pt x="2953" y="28"/>
                    <a:pt x="2391" y="1"/>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25"/>
            <p:cNvSpPr/>
            <p:nvPr/>
          </p:nvSpPr>
          <p:spPr>
            <a:xfrm>
              <a:off x="5711435" y="1767740"/>
              <a:ext cx="207362" cy="63872"/>
            </a:xfrm>
            <a:custGeom>
              <a:avLst/>
              <a:gdLst/>
              <a:ahLst/>
              <a:cxnLst/>
              <a:rect l="l" t="t" r="r" b="b"/>
              <a:pathLst>
                <a:path w="1857" h="572" extrusionOk="0">
                  <a:moveTo>
                    <a:pt x="1" y="571"/>
                  </a:moveTo>
                  <a:lnTo>
                    <a:pt x="1000" y="384"/>
                  </a:lnTo>
                  <a:lnTo>
                    <a:pt x="1856" y="0"/>
                  </a:lnTo>
                  <a:cubicBezTo>
                    <a:pt x="1856" y="0"/>
                    <a:pt x="1847" y="348"/>
                    <a:pt x="1758" y="527"/>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25"/>
            <p:cNvSpPr/>
            <p:nvPr/>
          </p:nvSpPr>
          <p:spPr>
            <a:xfrm>
              <a:off x="4522961" y="1306443"/>
              <a:ext cx="346831" cy="76826"/>
            </a:xfrm>
            <a:custGeom>
              <a:avLst/>
              <a:gdLst/>
              <a:ahLst/>
              <a:cxnLst/>
              <a:rect l="l" t="t" r="r" b="b"/>
              <a:pathLst>
                <a:path w="3106" h="688" extrusionOk="0">
                  <a:moveTo>
                    <a:pt x="37" y="1"/>
                  </a:moveTo>
                  <a:lnTo>
                    <a:pt x="1054" y="590"/>
                  </a:lnTo>
                  <a:lnTo>
                    <a:pt x="1856" y="625"/>
                  </a:lnTo>
                  <a:lnTo>
                    <a:pt x="2436" y="545"/>
                  </a:lnTo>
                  <a:lnTo>
                    <a:pt x="3105" y="688"/>
                  </a:lnTo>
                  <a:lnTo>
                    <a:pt x="135" y="634"/>
                  </a:lnTo>
                  <a:cubicBezTo>
                    <a:pt x="135" y="634"/>
                    <a:pt x="1" y="385"/>
                    <a:pt x="37" y="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25"/>
            <p:cNvSpPr/>
            <p:nvPr/>
          </p:nvSpPr>
          <p:spPr>
            <a:xfrm>
              <a:off x="4715252" y="1787617"/>
              <a:ext cx="52929" cy="43996"/>
            </a:xfrm>
            <a:custGeom>
              <a:avLst/>
              <a:gdLst/>
              <a:ahLst/>
              <a:cxnLst/>
              <a:rect l="l" t="t" r="r" b="b"/>
              <a:pathLst>
                <a:path w="474" h="394" extrusionOk="0">
                  <a:moveTo>
                    <a:pt x="1" y="393"/>
                  </a:moveTo>
                  <a:lnTo>
                    <a:pt x="473" y="1"/>
                  </a:lnTo>
                  <a:lnTo>
                    <a:pt x="473" y="384"/>
                  </a:ln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25"/>
            <p:cNvSpPr/>
            <p:nvPr/>
          </p:nvSpPr>
          <p:spPr>
            <a:xfrm>
              <a:off x="4562827" y="2231941"/>
              <a:ext cx="613823" cy="71801"/>
            </a:xfrm>
            <a:custGeom>
              <a:avLst/>
              <a:gdLst/>
              <a:ahLst/>
              <a:cxnLst/>
              <a:rect l="l" t="t" r="r" b="b"/>
              <a:pathLst>
                <a:path w="5497" h="643" extrusionOk="0">
                  <a:moveTo>
                    <a:pt x="1" y="1"/>
                  </a:moveTo>
                  <a:cubicBezTo>
                    <a:pt x="1" y="1"/>
                    <a:pt x="955" y="447"/>
                    <a:pt x="1990" y="491"/>
                  </a:cubicBezTo>
                  <a:cubicBezTo>
                    <a:pt x="3016" y="536"/>
                    <a:pt x="3899" y="491"/>
                    <a:pt x="3899" y="491"/>
                  </a:cubicBezTo>
                  <a:lnTo>
                    <a:pt x="5496" y="643"/>
                  </a:lnTo>
                  <a:lnTo>
                    <a:pt x="99" y="580"/>
                  </a:lnTo>
                  <a:cubicBezTo>
                    <a:pt x="99" y="580"/>
                    <a:pt x="36" y="277"/>
                    <a:pt x="1" y="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25"/>
            <p:cNvSpPr/>
            <p:nvPr/>
          </p:nvSpPr>
          <p:spPr>
            <a:xfrm>
              <a:off x="2892286" y="914045"/>
              <a:ext cx="1120782" cy="139470"/>
            </a:xfrm>
            <a:custGeom>
              <a:avLst/>
              <a:gdLst/>
              <a:ahLst/>
              <a:cxnLst/>
              <a:rect l="l" t="t" r="r" b="b"/>
              <a:pathLst>
                <a:path w="10037" h="1249" extrusionOk="0">
                  <a:moveTo>
                    <a:pt x="3453" y="223"/>
                  </a:moveTo>
                  <a:cubicBezTo>
                    <a:pt x="1740" y="241"/>
                    <a:pt x="1053" y="178"/>
                    <a:pt x="1053" y="178"/>
                  </a:cubicBezTo>
                  <a:lnTo>
                    <a:pt x="1053" y="178"/>
                  </a:lnTo>
                  <a:cubicBezTo>
                    <a:pt x="1053" y="178"/>
                    <a:pt x="0" y="18"/>
                    <a:pt x="63" y="633"/>
                  </a:cubicBezTo>
                  <a:lnTo>
                    <a:pt x="63" y="633"/>
                  </a:lnTo>
                  <a:cubicBezTo>
                    <a:pt x="125" y="1249"/>
                    <a:pt x="7012" y="919"/>
                    <a:pt x="8074" y="874"/>
                  </a:cubicBezTo>
                  <a:lnTo>
                    <a:pt x="8074" y="874"/>
                  </a:lnTo>
                  <a:cubicBezTo>
                    <a:pt x="9144" y="830"/>
                    <a:pt x="10036" y="767"/>
                    <a:pt x="10036" y="767"/>
                  </a:cubicBezTo>
                  <a:lnTo>
                    <a:pt x="10036" y="767"/>
                  </a:lnTo>
                  <a:cubicBezTo>
                    <a:pt x="10036" y="767"/>
                    <a:pt x="9974" y="232"/>
                    <a:pt x="9135" y="54"/>
                  </a:cubicBezTo>
                  <a:lnTo>
                    <a:pt x="9135" y="54"/>
                  </a:lnTo>
                  <a:cubicBezTo>
                    <a:pt x="8966" y="18"/>
                    <a:pt x="8689" y="0"/>
                    <a:pt x="8341" y="0"/>
                  </a:cubicBezTo>
                  <a:lnTo>
                    <a:pt x="8341" y="0"/>
                  </a:lnTo>
                  <a:cubicBezTo>
                    <a:pt x="7048" y="0"/>
                    <a:pt x="4809" y="205"/>
                    <a:pt x="3453" y="223"/>
                  </a:cubicBezTo>
                </a:path>
              </a:pathLst>
            </a:custGeom>
            <a:gradFill>
              <a:gsLst>
                <a:gs pos="0">
                  <a:schemeClr val="accent6"/>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25"/>
            <p:cNvSpPr/>
            <p:nvPr/>
          </p:nvSpPr>
          <p:spPr>
            <a:xfrm>
              <a:off x="6578214" y="1913857"/>
              <a:ext cx="973384" cy="228243"/>
            </a:xfrm>
            <a:custGeom>
              <a:avLst/>
              <a:gdLst/>
              <a:ahLst/>
              <a:cxnLst/>
              <a:rect l="l" t="t" r="r" b="b"/>
              <a:pathLst>
                <a:path w="8717" h="2044" extrusionOk="0">
                  <a:moveTo>
                    <a:pt x="241" y="2043"/>
                  </a:moveTo>
                  <a:cubicBezTo>
                    <a:pt x="241" y="2043"/>
                    <a:pt x="99" y="553"/>
                    <a:pt x="4354" y="321"/>
                  </a:cubicBezTo>
                  <a:cubicBezTo>
                    <a:pt x="8600" y="98"/>
                    <a:pt x="8636" y="1775"/>
                    <a:pt x="8636" y="1775"/>
                  </a:cubicBezTo>
                  <a:cubicBezTo>
                    <a:pt x="8636" y="1775"/>
                    <a:pt x="8716" y="330"/>
                    <a:pt x="8484" y="161"/>
                  </a:cubicBezTo>
                  <a:cubicBezTo>
                    <a:pt x="8261" y="0"/>
                    <a:pt x="482" y="27"/>
                    <a:pt x="241" y="161"/>
                  </a:cubicBezTo>
                  <a:cubicBezTo>
                    <a:pt x="1" y="303"/>
                    <a:pt x="241" y="2043"/>
                    <a:pt x="241" y="204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25"/>
            <p:cNvSpPr/>
            <p:nvPr/>
          </p:nvSpPr>
          <p:spPr>
            <a:xfrm>
              <a:off x="4523956" y="948869"/>
              <a:ext cx="925591" cy="156443"/>
            </a:xfrm>
            <a:custGeom>
              <a:avLst/>
              <a:gdLst/>
              <a:ahLst/>
              <a:cxnLst/>
              <a:rect l="l" t="t" r="r" b="b"/>
              <a:pathLst>
                <a:path w="8289" h="1401" extrusionOk="0">
                  <a:moveTo>
                    <a:pt x="1" y="1401"/>
                  </a:moveTo>
                  <a:cubicBezTo>
                    <a:pt x="357" y="357"/>
                    <a:pt x="3783" y="785"/>
                    <a:pt x="5603" y="759"/>
                  </a:cubicBezTo>
                  <a:cubicBezTo>
                    <a:pt x="7423" y="741"/>
                    <a:pt x="8288" y="1151"/>
                    <a:pt x="8288" y="1151"/>
                  </a:cubicBezTo>
                  <a:lnTo>
                    <a:pt x="8190" y="580"/>
                  </a:lnTo>
                  <a:cubicBezTo>
                    <a:pt x="8190" y="580"/>
                    <a:pt x="4006" y="0"/>
                    <a:pt x="125" y="580"/>
                  </a:cubicBezTo>
                  <a:cubicBezTo>
                    <a:pt x="125" y="580"/>
                    <a:pt x="27" y="1098"/>
                    <a:pt x="1" y="140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25"/>
            <p:cNvSpPr/>
            <p:nvPr/>
          </p:nvSpPr>
          <p:spPr>
            <a:xfrm>
              <a:off x="5681619" y="1988841"/>
              <a:ext cx="479266" cy="336893"/>
            </a:xfrm>
            <a:custGeom>
              <a:avLst/>
              <a:gdLst/>
              <a:ahLst/>
              <a:cxnLst/>
              <a:rect l="l" t="t" r="r" b="b"/>
              <a:pathLst>
                <a:path w="4292" h="3017" extrusionOk="0">
                  <a:moveTo>
                    <a:pt x="0" y="2258"/>
                  </a:moveTo>
                  <a:cubicBezTo>
                    <a:pt x="0" y="2508"/>
                    <a:pt x="36" y="2802"/>
                    <a:pt x="250" y="2936"/>
                  </a:cubicBezTo>
                  <a:cubicBezTo>
                    <a:pt x="375" y="3016"/>
                    <a:pt x="526" y="3016"/>
                    <a:pt x="669" y="3016"/>
                  </a:cubicBezTo>
                  <a:cubicBezTo>
                    <a:pt x="1695" y="2980"/>
                    <a:pt x="2712" y="2704"/>
                    <a:pt x="3622" y="2222"/>
                  </a:cubicBezTo>
                  <a:cubicBezTo>
                    <a:pt x="3783" y="2142"/>
                    <a:pt x="3943" y="2044"/>
                    <a:pt x="4050" y="1901"/>
                  </a:cubicBezTo>
                  <a:cubicBezTo>
                    <a:pt x="4291" y="1571"/>
                    <a:pt x="4175" y="1080"/>
                    <a:pt x="3890" y="795"/>
                  </a:cubicBezTo>
                  <a:cubicBezTo>
                    <a:pt x="3604" y="500"/>
                    <a:pt x="3194" y="375"/>
                    <a:pt x="2801" y="277"/>
                  </a:cubicBezTo>
                  <a:cubicBezTo>
                    <a:pt x="2382" y="188"/>
                    <a:pt x="1954" y="126"/>
                    <a:pt x="1526" y="99"/>
                  </a:cubicBezTo>
                  <a:cubicBezTo>
                    <a:pt x="62" y="1"/>
                    <a:pt x="0" y="1027"/>
                    <a:pt x="0" y="225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25"/>
            <p:cNvSpPr/>
            <p:nvPr/>
          </p:nvSpPr>
          <p:spPr>
            <a:xfrm>
              <a:off x="5534107" y="1901183"/>
              <a:ext cx="973384" cy="228243"/>
            </a:xfrm>
            <a:custGeom>
              <a:avLst/>
              <a:gdLst/>
              <a:ahLst/>
              <a:cxnLst/>
              <a:rect l="l" t="t" r="r" b="b"/>
              <a:pathLst>
                <a:path w="8717" h="2044" extrusionOk="0">
                  <a:moveTo>
                    <a:pt x="242" y="2044"/>
                  </a:moveTo>
                  <a:cubicBezTo>
                    <a:pt x="242" y="2044"/>
                    <a:pt x="108" y="554"/>
                    <a:pt x="4354" y="331"/>
                  </a:cubicBezTo>
                  <a:cubicBezTo>
                    <a:pt x="8601" y="108"/>
                    <a:pt x="8636" y="1776"/>
                    <a:pt x="8636" y="1776"/>
                  </a:cubicBezTo>
                  <a:cubicBezTo>
                    <a:pt x="8636" y="1776"/>
                    <a:pt x="8717" y="331"/>
                    <a:pt x="8494" y="170"/>
                  </a:cubicBezTo>
                  <a:cubicBezTo>
                    <a:pt x="8271" y="1"/>
                    <a:pt x="491" y="28"/>
                    <a:pt x="242" y="170"/>
                  </a:cubicBezTo>
                  <a:cubicBezTo>
                    <a:pt x="1" y="304"/>
                    <a:pt x="242" y="2044"/>
                    <a:pt x="242" y="2044"/>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22" name="Google Shape;3622;p25"/>
          <p:cNvGrpSpPr/>
          <p:nvPr/>
        </p:nvGrpSpPr>
        <p:grpSpPr>
          <a:xfrm>
            <a:off x="8207652" y="1966913"/>
            <a:ext cx="2022406" cy="1326008"/>
            <a:chOff x="8340452" y="1854088"/>
            <a:chExt cx="2022406" cy="1326008"/>
          </a:xfrm>
        </p:grpSpPr>
        <p:sp>
          <p:nvSpPr>
            <p:cNvPr id="3623" name="Google Shape;3623;p25"/>
            <p:cNvSpPr/>
            <p:nvPr/>
          </p:nvSpPr>
          <p:spPr>
            <a:xfrm>
              <a:off x="8735113" y="2211104"/>
              <a:ext cx="1203150" cy="627625"/>
            </a:xfrm>
            <a:custGeom>
              <a:avLst/>
              <a:gdLst/>
              <a:ahLst/>
              <a:cxnLst/>
              <a:rect l="l" t="t" r="r" b="b"/>
              <a:pathLst>
                <a:path w="48126" h="25105" extrusionOk="0">
                  <a:moveTo>
                    <a:pt x="2449" y="805"/>
                  </a:moveTo>
                  <a:cubicBezTo>
                    <a:pt x="-1663" y="1551"/>
                    <a:pt x="1559" y="3933"/>
                    <a:pt x="4258" y="4806"/>
                  </a:cubicBezTo>
                  <a:cubicBezTo>
                    <a:pt x="6957" y="5679"/>
                    <a:pt x="16180" y="3869"/>
                    <a:pt x="18641" y="6044"/>
                  </a:cubicBezTo>
                  <a:cubicBezTo>
                    <a:pt x="21102" y="8219"/>
                    <a:pt x="19975" y="15823"/>
                    <a:pt x="19022" y="17855"/>
                  </a:cubicBezTo>
                  <a:cubicBezTo>
                    <a:pt x="18070" y="19887"/>
                    <a:pt x="15911" y="18046"/>
                    <a:pt x="12926" y="18236"/>
                  </a:cubicBezTo>
                  <a:cubicBezTo>
                    <a:pt x="9942" y="18427"/>
                    <a:pt x="2560" y="18046"/>
                    <a:pt x="1115" y="18998"/>
                  </a:cubicBezTo>
                  <a:cubicBezTo>
                    <a:pt x="-330" y="19951"/>
                    <a:pt x="-1282" y="22935"/>
                    <a:pt x="4258" y="23951"/>
                  </a:cubicBezTo>
                  <a:cubicBezTo>
                    <a:pt x="9798" y="24967"/>
                    <a:pt x="27642" y="25062"/>
                    <a:pt x="34357" y="25094"/>
                  </a:cubicBezTo>
                  <a:cubicBezTo>
                    <a:pt x="41072" y="25126"/>
                    <a:pt x="43041" y="25158"/>
                    <a:pt x="44549" y="24142"/>
                  </a:cubicBezTo>
                  <a:cubicBezTo>
                    <a:pt x="46057" y="23126"/>
                    <a:pt x="45375" y="20236"/>
                    <a:pt x="43406" y="18998"/>
                  </a:cubicBezTo>
                  <a:cubicBezTo>
                    <a:pt x="41438" y="17760"/>
                    <a:pt x="35024" y="18808"/>
                    <a:pt x="32738" y="16712"/>
                  </a:cubicBezTo>
                  <a:cubicBezTo>
                    <a:pt x="30452" y="14617"/>
                    <a:pt x="27277" y="8457"/>
                    <a:pt x="29690" y="6425"/>
                  </a:cubicBezTo>
                  <a:cubicBezTo>
                    <a:pt x="32103" y="4393"/>
                    <a:pt x="44851" y="5536"/>
                    <a:pt x="47216" y="4520"/>
                  </a:cubicBezTo>
                  <a:cubicBezTo>
                    <a:pt x="49581" y="3504"/>
                    <a:pt x="46930" y="1028"/>
                    <a:pt x="43882" y="329"/>
                  </a:cubicBezTo>
                  <a:cubicBezTo>
                    <a:pt x="40834" y="-369"/>
                    <a:pt x="35834" y="250"/>
                    <a:pt x="28928" y="329"/>
                  </a:cubicBezTo>
                  <a:cubicBezTo>
                    <a:pt x="22023" y="408"/>
                    <a:pt x="6561" y="59"/>
                    <a:pt x="2449" y="805"/>
                  </a:cubicBezTo>
                  <a:close/>
                </a:path>
              </a:pathLst>
            </a:custGeom>
            <a:gradFill>
              <a:gsLst>
                <a:gs pos="0">
                  <a:schemeClr val="accent6"/>
                </a:gs>
                <a:gs pos="100000">
                  <a:schemeClr val="accent5"/>
                </a:gs>
              </a:gsLst>
              <a:lin ang="5400012" scaled="0"/>
            </a:gradFill>
            <a:ln>
              <a:noFill/>
            </a:ln>
          </p:spPr>
        </p:sp>
        <p:sp>
          <p:nvSpPr>
            <p:cNvPr id="3624" name="Google Shape;3624;p25"/>
            <p:cNvSpPr/>
            <p:nvPr/>
          </p:nvSpPr>
          <p:spPr>
            <a:xfrm>
              <a:off x="8773819" y="2794525"/>
              <a:ext cx="950471" cy="385571"/>
            </a:xfrm>
            <a:custGeom>
              <a:avLst/>
              <a:gdLst/>
              <a:ahLst/>
              <a:cxnLst/>
              <a:rect l="l" t="t" r="r" b="b"/>
              <a:pathLst>
                <a:path w="8512" h="3453" extrusionOk="0">
                  <a:moveTo>
                    <a:pt x="224" y="63"/>
                  </a:moveTo>
                  <a:cubicBezTo>
                    <a:pt x="1" y="1098"/>
                    <a:pt x="1" y="2347"/>
                    <a:pt x="224" y="3381"/>
                  </a:cubicBezTo>
                  <a:lnTo>
                    <a:pt x="224" y="3381"/>
                  </a:lnTo>
                  <a:cubicBezTo>
                    <a:pt x="2909" y="3453"/>
                    <a:pt x="5594" y="3453"/>
                    <a:pt x="8279" y="3381"/>
                  </a:cubicBezTo>
                  <a:lnTo>
                    <a:pt x="8279" y="3381"/>
                  </a:lnTo>
                  <a:cubicBezTo>
                    <a:pt x="8511" y="2347"/>
                    <a:pt x="8511" y="1098"/>
                    <a:pt x="8279" y="63"/>
                  </a:cubicBezTo>
                  <a:lnTo>
                    <a:pt x="8279" y="63"/>
                  </a:lnTo>
                  <a:cubicBezTo>
                    <a:pt x="6941" y="18"/>
                    <a:pt x="5594" y="0"/>
                    <a:pt x="4256" y="0"/>
                  </a:cubicBezTo>
                  <a:lnTo>
                    <a:pt x="4256" y="0"/>
                  </a:lnTo>
                  <a:cubicBezTo>
                    <a:pt x="2909" y="0"/>
                    <a:pt x="1571" y="18"/>
                    <a:pt x="224" y="63"/>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25"/>
            <p:cNvSpPr/>
            <p:nvPr/>
          </p:nvSpPr>
          <p:spPr>
            <a:xfrm>
              <a:off x="9350565" y="23243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594" y="0"/>
                    <a:pt x="4256" y="0"/>
                  </a:cubicBezTo>
                  <a:lnTo>
                    <a:pt x="4256" y="0"/>
                  </a:lnTo>
                  <a:cubicBezTo>
                    <a:pt x="2909"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25"/>
            <p:cNvSpPr/>
            <p:nvPr/>
          </p:nvSpPr>
          <p:spPr>
            <a:xfrm>
              <a:off x="8773820" y="1854088"/>
              <a:ext cx="950471" cy="385571"/>
            </a:xfrm>
            <a:custGeom>
              <a:avLst/>
              <a:gdLst/>
              <a:ahLst/>
              <a:cxnLst/>
              <a:rect l="l" t="t" r="r" b="b"/>
              <a:pathLst>
                <a:path w="8512" h="3453" extrusionOk="0">
                  <a:moveTo>
                    <a:pt x="223" y="54"/>
                  </a:moveTo>
                  <a:cubicBezTo>
                    <a:pt x="0" y="1089"/>
                    <a:pt x="0" y="2347"/>
                    <a:pt x="223" y="3373"/>
                  </a:cubicBezTo>
                  <a:lnTo>
                    <a:pt x="223" y="3373"/>
                  </a:lnTo>
                  <a:cubicBezTo>
                    <a:pt x="2918"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09" y="1"/>
                    <a:pt x="1570" y="18"/>
                    <a:pt x="223"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25"/>
            <p:cNvSpPr/>
            <p:nvPr/>
          </p:nvSpPr>
          <p:spPr>
            <a:xfrm>
              <a:off x="8340452" y="23243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603"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25"/>
            <p:cNvSpPr/>
            <p:nvPr/>
          </p:nvSpPr>
          <p:spPr>
            <a:xfrm>
              <a:off x="9362564" y="2266523"/>
              <a:ext cx="925591" cy="155549"/>
            </a:xfrm>
            <a:custGeom>
              <a:avLst/>
              <a:gdLst/>
              <a:ahLst/>
              <a:cxnLst/>
              <a:rect l="l" t="t" r="r" b="b"/>
              <a:pathLst>
                <a:path w="8289" h="1393" extrusionOk="0">
                  <a:moveTo>
                    <a:pt x="1" y="1393"/>
                  </a:moveTo>
                  <a:cubicBezTo>
                    <a:pt x="358" y="349"/>
                    <a:pt x="3783" y="777"/>
                    <a:pt x="5603" y="759"/>
                  </a:cubicBezTo>
                  <a:cubicBezTo>
                    <a:pt x="7423" y="741"/>
                    <a:pt x="8288" y="1143"/>
                    <a:pt x="8288" y="1143"/>
                  </a:cubicBezTo>
                  <a:lnTo>
                    <a:pt x="8190" y="572"/>
                  </a:lnTo>
                  <a:cubicBezTo>
                    <a:pt x="8190" y="572"/>
                    <a:pt x="4015" y="1"/>
                    <a:pt x="135" y="572"/>
                  </a:cubicBezTo>
                  <a:cubicBezTo>
                    <a:pt x="135" y="572"/>
                    <a:pt x="27" y="1098"/>
                    <a:pt x="1" y="139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25"/>
            <p:cNvSpPr/>
            <p:nvPr/>
          </p:nvSpPr>
          <p:spPr>
            <a:xfrm>
              <a:off x="8827732" y="2833410"/>
              <a:ext cx="108650" cy="122608"/>
            </a:xfrm>
            <a:custGeom>
              <a:avLst/>
              <a:gdLst/>
              <a:ahLst/>
              <a:cxnLst/>
              <a:rect l="l" t="t" r="r" b="b"/>
              <a:pathLst>
                <a:path w="973" h="1098" extrusionOk="0">
                  <a:moveTo>
                    <a:pt x="54" y="1008"/>
                  </a:moveTo>
                  <a:cubicBezTo>
                    <a:pt x="0" y="652"/>
                    <a:pt x="188" y="259"/>
                    <a:pt x="509" y="90"/>
                  </a:cubicBezTo>
                  <a:cubicBezTo>
                    <a:pt x="598" y="36"/>
                    <a:pt x="696" y="0"/>
                    <a:pt x="786" y="36"/>
                  </a:cubicBezTo>
                  <a:cubicBezTo>
                    <a:pt x="964" y="98"/>
                    <a:pt x="973" y="348"/>
                    <a:pt x="901" y="518"/>
                  </a:cubicBezTo>
                  <a:cubicBezTo>
                    <a:pt x="786" y="794"/>
                    <a:pt x="554" y="1008"/>
                    <a:pt x="268" y="109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25"/>
            <p:cNvSpPr/>
            <p:nvPr/>
          </p:nvSpPr>
          <p:spPr>
            <a:xfrm>
              <a:off x="8950177" y="2503704"/>
              <a:ext cx="108650" cy="122608"/>
            </a:xfrm>
            <a:custGeom>
              <a:avLst/>
              <a:gdLst/>
              <a:ahLst/>
              <a:cxnLst/>
              <a:rect l="l" t="t" r="r" b="b"/>
              <a:pathLst>
                <a:path w="973" h="1098" extrusionOk="0">
                  <a:moveTo>
                    <a:pt x="54" y="1008"/>
                  </a:moveTo>
                  <a:cubicBezTo>
                    <a:pt x="0" y="651"/>
                    <a:pt x="188" y="259"/>
                    <a:pt x="509" y="89"/>
                  </a:cubicBezTo>
                  <a:cubicBezTo>
                    <a:pt x="598" y="36"/>
                    <a:pt x="696" y="0"/>
                    <a:pt x="785" y="36"/>
                  </a:cubicBezTo>
                  <a:cubicBezTo>
                    <a:pt x="964" y="98"/>
                    <a:pt x="973" y="348"/>
                    <a:pt x="901" y="517"/>
                  </a:cubicBezTo>
                  <a:cubicBezTo>
                    <a:pt x="794" y="794"/>
                    <a:pt x="553" y="1008"/>
                    <a:pt x="268" y="1097"/>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25"/>
            <p:cNvSpPr/>
            <p:nvPr/>
          </p:nvSpPr>
          <p:spPr>
            <a:xfrm>
              <a:off x="9284844" y="2387123"/>
              <a:ext cx="1078014" cy="274026"/>
            </a:xfrm>
            <a:custGeom>
              <a:avLst/>
              <a:gdLst/>
              <a:ahLst/>
              <a:cxnLst/>
              <a:rect l="l" t="t" r="r" b="b"/>
              <a:pathLst>
                <a:path w="9654" h="2454" extrusionOk="0">
                  <a:moveTo>
                    <a:pt x="3427" y="2418"/>
                  </a:moveTo>
                  <a:cubicBezTo>
                    <a:pt x="4417" y="2454"/>
                    <a:pt x="5452" y="2418"/>
                    <a:pt x="6299" y="2204"/>
                  </a:cubicBezTo>
                  <a:cubicBezTo>
                    <a:pt x="9653" y="1392"/>
                    <a:pt x="6005" y="0"/>
                    <a:pt x="3302" y="223"/>
                  </a:cubicBezTo>
                  <a:cubicBezTo>
                    <a:pt x="260" y="473"/>
                    <a:pt x="1" y="2311"/>
                    <a:pt x="3427"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25"/>
            <p:cNvSpPr/>
            <p:nvPr/>
          </p:nvSpPr>
          <p:spPr>
            <a:xfrm>
              <a:off x="9506110" y="2833410"/>
              <a:ext cx="198317" cy="268108"/>
            </a:xfrm>
            <a:custGeom>
              <a:avLst/>
              <a:gdLst/>
              <a:ahLst/>
              <a:cxnLst/>
              <a:rect l="l" t="t" r="r" b="b"/>
              <a:pathLst>
                <a:path w="1776" h="2401" extrusionOk="0">
                  <a:moveTo>
                    <a:pt x="188" y="1900"/>
                  </a:moveTo>
                  <a:cubicBezTo>
                    <a:pt x="268" y="2141"/>
                    <a:pt x="474" y="2355"/>
                    <a:pt x="714" y="2373"/>
                  </a:cubicBezTo>
                  <a:cubicBezTo>
                    <a:pt x="1071" y="2400"/>
                    <a:pt x="1339" y="2034"/>
                    <a:pt x="1464" y="1704"/>
                  </a:cubicBezTo>
                  <a:cubicBezTo>
                    <a:pt x="1687" y="1142"/>
                    <a:pt x="1776" y="54"/>
                    <a:pt x="902" y="27"/>
                  </a:cubicBezTo>
                  <a:cubicBezTo>
                    <a:pt x="81" y="0"/>
                    <a:pt x="1" y="1347"/>
                    <a:pt x="188" y="190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25"/>
            <p:cNvSpPr/>
            <p:nvPr/>
          </p:nvSpPr>
          <p:spPr>
            <a:xfrm>
              <a:off x="8801825" y="2832405"/>
              <a:ext cx="425444" cy="289994"/>
            </a:xfrm>
            <a:custGeom>
              <a:avLst/>
              <a:gdLst/>
              <a:ahLst/>
              <a:cxnLst/>
              <a:rect l="l" t="t" r="r" b="b"/>
              <a:pathLst>
                <a:path w="3810" h="2597" extrusionOk="0">
                  <a:moveTo>
                    <a:pt x="2605" y="72"/>
                  </a:moveTo>
                  <a:cubicBezTo>
                    <a:pt x="2953" y="0"/>
                    <a:pt x="3364" y="9"/>
                    <a:pt x="3596" y="268"/>
                  </a:cubicBezTo>
                  <a:cubicBezTo>
                    <a:pt x="3765" y="438"/>
                    <a:pt x="3810" y="696"/>
                    <a:pt x="3783" y="937"/>
                  </a:cubicBezTo>
                  <a:cubicBezTo>
                    <a:pt x="3658" y="2025"/>
                    <a:pt x="2222" y="2596"/>
                    <a:pt x="1312" y="2061"/>
                  </a:cubicBezTo>
                  <a:cubicBezTo>
                    <a:pt x="1" y="1276"/>
                    <a:pt x="1811" y="250"/>
                    <a:pt x="2605" y="72"/>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25"/>
            <p:cNvSpPr/>
            <p:nvPr/>
          </p:nvSpPr>
          <p:spPr>
            <a:xfrm>
              <a:off x="9549830" y="2030458"/>
              <a:ext cx="116690" cy="149519"/>
            </a:xfrm>
            <a:custGeom>
              <a:avLst/>
              <a:gdLst/>
              <a:ahLst/>
              <a:cxnLst/>
              <a:rect l="l" t="t" r="r" b="b"/>
              <a:pathLst>
                <a:path w="1045" h="1339" extrusionOk="0">
                  <a:moveTo>
                    <a:pt x="242" y="331"/>
                  </a:moveTo>
                  <a:cubicBezTo>
                    <a:pt x="153" y="473"/>
                    <a:pt x="63" y="616"/>
                    <a:pt x="37" y="777"/>
                  </a:cubicBezTo>
                  <a:cubicBezTo>
                    <a:pt x="1" y="946"/>
                    <a:pt x="45" y="1134"/>
                    <a:pt x="170" y="1232"/>
                  </a:cubicBezTo>
                  <a:cubicBezTo>
                    <a:pt x="313" y="1339"/>
                    <a:pt x="509" y="1321"/>
                    <a:pt x="652" y="1223"/>
                  </a:cubicBezTo>
                  <a:cubicBezTo>
                    <a:pt x="795" y="1134"/>
                    <a:pt x="893" y="973"/>
                    <a:pt x="946" y="812"/>
                  </a:cubicBezTo>
                  <a:cubicBezTo>
                    <a:pt x="1045" y="518"/>
                    <a:pt x="1000" y="134"/>
                    <a:pt x="723"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25"/>
            <p:cNvSpPr/>
            <p:nvPr/>
          </p:nvSpPr>
          <p:spPr>
            <a:xfrm>
              <a:off x="8805680" y="1924821"/>
              <a:ext cx="371733" cy="206357"/>
            </a:xfrm>
            <a:custGeom>
              <a:avLst/>
              <a:gdLst/>
              <a:ahLst/>
              <a:cxnLst/>
              <a:rect l="l" t="t" r="r" b="b"/>
              <a:pathLst>
                <a:path w="3329" h="1848" extrusionOk="0">
                  <a:moveTo>
                    <a:pt x="1856" y="19"/>
                  </a:moveTo>
                  <a:cubicBezTo>
                    <a:pt x="1981" y="1"/>
                    <a:pt x="2115" y="10"/>
                    <a:pt x="2249" y="28"/>
                  </a:cubicBezTo>
                  <a:cubicBezTo>
                    <a:pt x="2517" y="81"/>
                    <a:pt x="2757" y="224"/>
                    <a:pt x="2864" y="474"/>
                  </a:cubicBezTo>
                  <a:cubicBezTo>
                    <a:pt x="3328" y="1517"/>
                    <a:pt x="1758" y="1848"/>
                    <a:pt x="1089" y="1535"/>
                  </a:cubicBezTo>
                  <a:cubicBezTo>
                    <a:pt x="1" y="1018"/>
                    <a:pt x="1054" y="108"/>
                    <a:pt x="1856" y="19"/>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36" name="Google Shape;3636;p25"/>
          <p:cNvGrpSpPr/>
          <p:nvPr/>
        </p:nvGrpSpPr>
        <p:grpSpPr>
          <a:xfrm>
            <a:off x="-528927" y="-197355"/>
            <a:ext cx="1301916" cy="1063694"/>
            <a:chOff x="-826252" y="1594445"/>
            <a:chExt cx="1301916" cy="1063694"/>
          </a:xfrm>
        </p:grpSpPr>
        <p:sp>
          <p:nvSpPr>
            <p:cNvPr id="3637" name="Google Shape;3637;p25"/>
            <p:cNvSpPr/>
            <p:nvPr/>
          </p:nvSpPr>
          <p:spPr>
            <a:xfrm>
              <a:off x="-826252" y="1906539"/>
              <a:ext cx="1283300" cy="751600"/>
            </a:xfrm>
            <a:custGeom>
              <a:avLst/>
              <a:gdLst/>
              <a:ahLst/>
              <a:cxnLst/>
              <a:rect l="l" t="t" r="r" b="b"/>
              <a:pathLst>
                <a:path w="51332" h="30064" extrusionOk="0">
                  <a:moveTo>
                    <a:pt x="20173" y="1602"/>
                  </a:moveTo>
                  <a:cubicBezTo>
                    <a:pt x="27760" y="1153"/>
                    <a:pt x="43432" y="-844"/>
                    <a:pt x="48323" y="404"/>
                  </a:cubicBezTo>
                  <a:cubicBezTo>
                    <a:pt x="53214" y="1652"/>
                    <a:pt x="51018" y="7492"/>
                    <a:pt x="49521" y="9089"/>
                  </a:cubicBezTo>
                  <a:cubicBezTo>
                    <a:pt x="48024" y="10686"/>
                    <a:pt x="40437" y="7242"/>
                    <a:pt x="39339" y="9987"/>
                  </a:cubicBezTo>
                  <a:cubicBezTo>
                    <a:pt x="38241" y="12732"/>
                    <a:pt x="44081" y="22515"/>
                    <a:pt x="42933" y="25560"/>
                  </a:cubicBezTo>
                  <a:cubicBezTo>
                    <a:pt x="41785" y="28605"/>
                    <a:pt x="36993" y="27656"/>
                    <a:pt x="32451" y="28255"/>
                  </a:cubicBezTo>
                  <a:cubicBezTo>
                    <a:pt x="27909" y="28854"/>
                    <a:pt x="20871" y="31400"/>
                    <a:pt x="15680" y="29154"/>
                  </a:cubicBezTo>
                  <a:cubicBezTo>
                    <a:pt x="10489" y="26908"/>
                    <a:pt x="3452" y="19122"/>
                    <a:pt x="1306" y="14779"/>
                  </a:cubicBezTo>
                  <a:cubicBezTo>
                    <a:pt x="-840" y="10437"/>
                    <a:pt x="-341" y="5295"/>
                    <a:pt x="2803" y="3099"/>
                  </a:cubicBezTo>
                  <a:cubicBezTo>
                    <a:pt x="5948" y="903"/>
                    <a:pt x="12586" y="2051"/>
                    <a:pt x="20173" y="1602"/>
                  </a:cubicBezTo>
                  <a:close/>
                </a:path>
              </a:pathLst>
            </a:custGeom>
            <a:gradFill>
              <a:gsLst>
                <a:gs pos="0">
                  <a:schemeClr val="accent6"/>
                </a:gs>
                <a:gs pos="100000">
                  <a:schemeClr val="accent5"/>
                </a:gs>
              </a:gsLst>
              <a:lin ang="5400700" scaled="0"/>
            </a:gradFill>
            <a:ln>
              <a:noFill/>
            </a:ln>
          </p:spPr>
        </p:sp>
        <p:grpSp>
          <p:nvGrpSpPr>
            <p:cNvPr id="3638" name="Google Shape;3638;p25"/>
            <p:cNvGrpSpPr/>
            <p:nvPr/>
          </p:nvGrpSpPr>
          <p:grpSpPr>
            <a:xfrm>
              <a:off x="-664561" y="2116357"/>
              <a:ext cx="973384" cy="391820"/>
              <a:chOff x="45789" y="2318057"/>
              <a:chExt cx="973384" cy="391820"/>
            </a:xfrm>
          </p:grpSpPr>
          <p:sp>
            <p:nvSpPr>
              <p:cNvPr id="3639" name="Google Shape;3639;p25"/>
              <p:cNvSpPr/>
              <p:nvPr/>
            </p:nvSpPr>
            <p:spPr>
              <a:xfrm>
                <a:off x="60436" y="23243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25"/>
              <p:cNvSpPr/>
              <p:nvPr/>
            </p:nvSpPr>
            <p:spPr>
              <a:xfrm>
                <a:off x="156320" y="2449880"/>
                <a:ext cx="248120" cy="172411"/>
              </a:xfrm>
              <a:custGeom>
                <a:avLst/>
                <a:gdLst/>
                <a:ahLst/>
                <a:cxnLst/>
                <a:rect l="l" t="t" r="r" b="b"/>
                <a:pathLst>
                  <a:path w="2222" h="1544" extrusionOk="0">
                    <a:moveTo>
                      <a:pt x="1142" y="134"/>
                    </a:moveTo>
                    <a:cubicBezTo>
                      <a:pt x="1285" y="63"/>
                      <a:pt x="1428" y="0"/>
                      <a:pt x="1588" y="0"/>
                    </a:cubicBezTo>
                    <a:cubicBezTo>
                      <a:pt x="1963" y="9"/>
                      <a:pt x="2222" y="473"/>
                      <a:pt x="2106" y="830"/>
                    </a:cubicBezTo>
                    <a:cubicBezTo>
                      <a:pt x="1990" y="1187"/>
                      <a:pt x="1624" y="1419"/>
                      <a:pt x="1249" y="1481"/>
                    </a:cubicBezTo>
                    <a:cubicBezTo>
                      <a:pt x="928" y="1526"/>
                      <a:pt x="134" y="1544"/>
                      <a:pt x="63" y="1124"/>
                    </a:cubicBezTo>
                    <a:cubicBezTo>
                      <a:pt x="0" y="723"/>
                      <a:pt x="874" y="268"/>
                      <a:pt x="1142" y="13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25"/>
              <p:cNvSpPr/>
              <p:nvPr/>
            </p:nvSpPr>
            <p:spPr>
              <a:xfrm>
                <a:off x="45789" y="2318057"/>
                <a:ext cx="973384" cy="228243"/>
              </a:xfrm>
              <a:custGeom>
                <a:avLst/>
                <a:gdLst/>
                <a:ahLst/>
                <a:cxnLst/>
                <a:rect l="l" t="t" r="r" b="b"/>
                <a:pathLst>
                  <a:path w="8717" h="2044" extrusionOk="0">
                    <a:moveTo>
                      <a:pt x="241" y="2043"/>
                    </a:moveTo>
                    <a:cubicBezTo>
                      <a:pt x="241" y="2043"/>
                      <a:pt x="99" y="553"/>
                      <a:pt x="4354" y="321"/>
                    </a:cubicBezTo>
                    <a:cubicBezTo>
                      <a:pt x="8600" y="98"/>
                      <a:pt x="8636" y="1775"/>
                      <a:pt x="8636" y="1775"/>
                    </a:cubicBezTo>
                    <a:cubicBezTo>
                      <a:pt x="8636" y="1775"/>
                      <a:pt x="8716" y="330"/>
                      <a:pt x="8484" y="161"/>
                    </a:cubicBezTo>
                    <a:cubicBezTo>
                      <a:pt x="8261" y="0"/>
                      <a:pt x="482" y="27"/>
                      <a:pt x="241" y="161"/>
                    </a:cubicBezTo>
                    <a:cubicBezTo>
                      <a:pt x="1" y="303"/>
                      <a:pt x="241" y="2043"/>
                      <a:pt x="241" y="204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42" name="Google Shape;3642;p25"/>
            <p:cNvGrpSpPr/>
            <p:nvPr/>
          </p:nvGrpSpPr>
          <p:grpSpPr>
            <a:xfrm>
              <a:off x="-475682" y="1594445"/>
              <a:ext cx="951346" cy="439358"/>
              <a:chOff x="-1817182" y="1210220"/>
              <a:chExt cx="951346" cy="439358"/>
            </a:xfrm>
          </p:grpSpPr>
          <p:sp>
            <p:nvSpPr>
              <p:cNvPr id="3643" name="Google Shape;3643;p25"/>
              <p:cNvSpPr/>
              <p:nvPr/>
            </p:nvSpPr>
            <p:spPr>
              <a:xfrm>
                <a:off x="-1816307" y="1264008"/>
                <a:ext cx="950471" cy="385571"/>
              </a:xfrm>
              <a:custGeom>
                <a:avLst/>
                <a:gdLst/>
                <a:ahLst/>
                <a:cxnLst/>
                <a:rect l="l" t="t" r="r" b="b"/>
                <a:pathLst>
                  <a:path w="8512" h="3453" extrusionOk="0">
                    <a:moveTo>
                      <a:pt x="224" y="54"/>
                    </a:moveTo>
                    <a:cubicBezTo>
                      <a:pt x="1" y="1089"/>
                      <a:pt x="1" y="2346"/>
                      <a:pt x="224" y="3381"/>
                    </a:cubicBezTo>
                    <a:lnTo>
                      <a:pt x="224" y="3381"/>
                    </a:lnTo>
                    <a:cubicBezTo>
                      <a:pt x="2918" y="3453"/>
                      <a:pt x="5603" y="3453"/>
                      <a:pt x="8288" y="3381"/>
                    </a:cubicBezTo>
                    <a:lnTo>
                      <a:pt x="8288" y="3381"/>
                    </a:lnTo>
                    <a:cubicBezTo>
                      <a:pt x="8511" y="2346"/>
                      <a:pt x="8511" y="1089"/>
                      <a:pt x="8288" y="54"/>
                    </a:cubicBezTo>
                    <a:lnTo>
                      <a:pt x="8288" y="54"/>
                    </a:lnTo>
                    <a:cubicBezTo>
                      <a:pt x="6941" y="18"/>
                      <a:pt x="5603" y="0"/>
                      <a:pt x="4256" y="0"/>
                    </a:cubicBezTo>
                    <a:lnTo>
                      <a:pt x="4256" y="0"/>
                    </a:lnTo>
                    <a:cubicBezTo>
                      <a:pt x="2918" y="0"/>
                      <a:pt x="1571" y="18"/>
                      <a:pt x="224" y="54"/>
                    </a:cubicBezTo>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25"/>
              <p:cNvSpPr/>
              <p:nvPr/>
            </p:nvSpPr>
            <p:spPr>
              <a:xfrm>
                <a:off x="-1817182" y="1210220"/>
                <a:ext cx="455370" cy="400542"/>
              </a:xfrm>
              <a:custGeom>
                <a:avLst/>
                <a:gdLst/>
                <a:ahLst/>
                <a:cxnLst/>
                <a:rect l="l" t="t" r="r" b="b"/>
                <a:pathLst>
                  <a:path w="4078" h="3587" extrusionOk="0">
                    <a:moveTo>
                      <a:pt x="2383" y="3043"/>
                    </a:moveTo>
                    <a:cubicBezTo>
                      <a:pt x="4078" y="2142"/>
                      <a:pt x="2347" y="1"/>
                      <a:pt x="875" y="919"/>
                    </a:cubicBezTo>
                    <a:cubicBezTo>
                      <a:pt x="331" y="1267"/>
                      <a:pt x="1" y="1936"/>
                      <a:pt x="143" y="2579"/>
                    </a:cubicBezTo>
                    <a:cubicBezTo>
                      <a:pt x="366" y="3587"/>
                      <a:pt x="1651" y="3435"/>
                      <a:pt x="2383" y="3043"/>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25"/>
              <p:cNvSpPr/>
              <p:nvPr/>
            </p:nvSpPr>
            <p:spPr>
              <a:xfrm>
                <a:off x="-1454599" y="1407424"/>
                <a:ext cx="107757" cy="121715"/>
              </a:xfrm>
              <a:custGeom>
                <a:avLst/>
                <a:gdLst/>
                <a:ahLst/>
                <a:cxnLst/>
                <a:rect l="l" t="t" r="r" b="b"/>
                <a:pathLst>
                  <a:path w="965" h="1090" extrusionOk="0">
                    <a:moveTo>
                      <a:pt x="54" y="1009"/>
                    </a:moveTo>
                    <a:cubicBezTo>
                      <a:pt x="1" y="643"/>
                      <a:pt x="188" y="260"/>
                      <a:pt x="509" y="81"/>
                    </a:cubicBezTo>
                    <a:cubicBezTo>
                      <a:pt x="590" y="37"/>
                      <a:pt x="697" y="1"/>
                      <a:pt x="786" y="37"/>
                    </a:cubicBezTo>
                    <a:cubicBezTo>
                      <a:pt x="956" y="99"/>
                      <a:pt x="964" y="340"/>
                      <a:pt x="902" y="518"/>
                    </a:cubicBezTo>
                    <a:cubicBezTo>
                      <a:pt x="786" y="786"/>
                      <a:pt x="545" y="1009"/>
                      <a:pt x="269" y="1089"/>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25"/>
              <p:cNvSpPr/>
              <p:nvPr/>
            </p:nvSpPr>
            <p:spPr>
              <a:xfrm>
                <a:off x="-1046121" y="1341764"/>
                <a:ext cx="131653" cy="251135"/>
              </a:xfrm>
              <a:custGeom>
                <a:avLst/>
                <a:gdLst/>
                <a:ahLst/>
                <a:cxnLst/>
                <a:rect l="l" t="t" r="r" b="b"/>
                <a:pathLst>
                  <a:path w="1179" h="2249" extrusionOk="0">
                    <a:moveTo>
                      <a:pt x="527" y="223"/>
                    </a:moveTo>
                    <a:cubicBezTo>
                      <a:pt x="170" y="678"/>
                      <a:pt x="1" y="1276"/>
                      <a:pt x="45" y="1847"/>
                    </a:cubicBezTo>
                    <a:cubicBezTo>
                      <a:pt x="63" y="2016"/>
                      <a:pt x="134" y="2212"/>
                      <a:pt x="295" y="2239"/>
                    </a:cubicBezTo>
                    <a:cubicBezTo>
                      <a:pt x="384" y="2248"/>
                      <a:pt x="473" y="2204"/>
                      <a:pt x="554" y="2150"/>
                    </a:cubicBezTo>
                    <a:cubicBezTo>
                      <a:pt x="875" y="1909"/>
                      <a:pt x="1098" y="1526"/>
                      <a:pt x="1142" y="1124"/>
                    </a:cubicBezTo>
                    <a:cubicBezTo>
                      <a:pt x="1178" y="723"/>
                      <a:pt x="1044" y="303"/>
                      <a:pt x="768"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25"/>
              <p:cNvSpPr/>
              <p:nvPr/>
            </p:nvSpPr>
            <p:spPr>
              <a:xfrm>
                <a:off x="-1806239" y="1570793"/>
                <a:ext cx="346831" cy="76826"/>
              </a:xfrm>
              <a:custGeom>
                <a:avLst/>
                <a:gdLst/>
                <a:ahLst/>
                <a:cxnLst/>
                <a:rect l="l" t="t" r="r" b="b"/>
                <a:pathLst>
                  <a:path w="3106" h="688" extrusionOk="0">
                    <a:moveTo>
                      <a:pt x="37" y="1"/>
                    </a:moveTo>
                    <a:lnTo>
                      <a:pt x="1054" y="590"/>
                    </a:lnTo>
                    <a:lnTo>
                      <a:pt x="1856" y="625"/>
                    </a:lnTo>
                    <a:lnTo>
                      <a:pt x="2436" y="545"/>
                    </a:lnTo>
                    <a:lnTo>
                      <a:pt x="3105" y="688"/>
                    </a:lnTo>
                    <a:lnTo>
                      <a:pt x="135" y="634"/>
                    </a:lnTo>
                    <a:cubicBezTo>
                      <a:pt x="135" y="634"/>
                      <a:pt x="1" y="385"/>
                      <a:pt x="37" y="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25"/>
              <p:cNvSpPr/>
              <p:nvPr/>
            </p:nvSpPr>
            <p:spPr>
              <a:xfrm>
                <a:off x="-1805244" y="1213219"/>
                <a:ext cx="925591" cy="156443"/>
              </a:xfrm>
              <a:custGeom>
                <a:avLst/>
                <a:gdLst/>
                <a:ahLst/>
                <a:cxnLst/>
                <a:rect l="l" t="t" r="r" b="b"/>
                <a:pathLst>
                  <a:path w="8289" h="1401" extrusionOk="0">
                    <a:moveTo>
                      <a:pt x="1" y="1401"/>
                    </a:moveTo>
                    <a:cubicBezTo>
                      <a:pt x="357" y="357"/>
                      <a:pt x="3783" y="785"/>
                      <a:pt x="5603" y="759"/>
                    </a:cubicBezTo>
                    <a:cubicBezTo>
                      <a:pt x="7423" y="741"/>
                      <a:pt x="8288" y="1151"/>
                      <a:pt x="8288" y="1151"/>
                    </a:cubicBezTo>
                    <a:lnTo>
                      <a:pt x="8190" y="580"/>
                    </a:lnTo>
                    <a:cubicBezTo>
                      <a:pt x="8190" y="580"/>
                      <a:pt x="4006" y="0"/>
                      <a:pt x="125" y="580"/>
                    </a:cubicBezTo>
                    <a:cubicBezTo>
                      <a:pt x="125" y="580"/>
                      <a:pt x="27" y="1098"/>
                      <a:pt x="1" y="140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649" name="Google Shape;3649;p25"/>
          <p:cNvGrpSpPr/>
          <p:nvPr/>
        </p:nvGrpSpPr>
        <p:grpSpPr>
          <a:xfrm>
            <a:off x="-2002880" y="4327658"/>
            <a:ext cx="2981530" cy="1158739"/>
            <a:chOff x="13904484" y="1488443"/>
            <a:chExt cx="2981530" cy="1158739"/>
          </a:xfrm>
        </p:grpSpPr>
        <p:sp>
          <p:nvSpPr>
            <p:cNvPr id="3650" name="Google Shape;3650;p25"/>
            <p:cNvSpPr/>
            <p:nvPr/>
          </p:nvSpPr>
          <p:spPr>
            <a:xfrm>
              <a:off x="13923018" y="1488443"/>
              <a:ext cx="2953950" cy="1039550"/>
            </a:xfrm>
            <a:custGeom>
              <a:avLst/>
              <a:gdLst/>
              <a:ahLst/>
              <a:cxnLst/>
              <a:rect l="l" t="t" r="r" b="b"/>
              <a:pathLst>
                <a:path w="118158" h="41582" extrusionOk="0">
                  <a:moveTo>
                    <a:pt x="1032" y="37265"/>
                  </a:moveTo>
                  <a:cubicBezTo>
                    <a:pt x="4872" y="43440"/>
                    <a:pt x="25868" y="40558"/>
                    <a:pt x="42519" y="40934"/>
                  </a:cubicBezTo>
                  <a:cubicBezTo>
                    <a:pt x="59170" y="41310"/>
                    <a:pt x="88757" y="39609"/>
                    <a:pt x="100939" y="39523"/>
                  </a:cubicBezTo>
                  <a:cubicBezTo>
                    <a:pt x="113121" y="39437"/>
                    <a:pt x="113065" y="43515"/>
                    <a:pt x="115610" y="40420"/>
                  </a:cubicBezTo>
                  <a:cubicBezTo>
                    <a:pt x="118155" y="37325"/>
                    <a:pt x="119503" y="24498"/>
                    <a:pt x="116209" y="20954"/>
                  </a:cubicBezTo>
                  <a:cubicBezTo>
                    <a:pt x="112915" y="17410"/>
                    <a:pt x="99788" y="22252"/>
                    <a:pt x="95845" y="19157"/>
                  </a:cubicBezTo>
                  <a:cubicBezTo>
                    <a:pt x="91902" y="16063"/>
                    <a:pt x="105278" y="4933"/>
                    <a:pt x="92550" y="2387"/>
                  </a:cubicBezTo>
                  <a:cubicBezTo>
                    <a:pt x="79822" y="-158"/>
                    <a:pt x="34731" y="-1929"/>
                    <a:pt x="19478" y="3884"/>
                  </a:cubicBezTo>
                  <a:cubicBezTo>
                    <a:pt x="4225" y="9697"/>
                    <a:pt x="-2808" y="31090"/>
                    <a:pt x="1032" y="37265"/>
                  </a:cubicBezTo>
                  <a:close/>
                </a:path>
              </a:pathLst>
            </a:custGeom>
            <a:gradFill>
              <a:gsLst>
                <a:gs pos="0">
                  <a:schemeClr val="accent6"/>
                </a:gs>
                <a:gs pos="100000">
                  <a:schemeClr val="accent5"/>
                </a:gs>
              </a:gsLst>
              <a:lin ang="5400012" scaled="0"/>
            </a:gradFill>
            <a:ln>
              <a:noFill/>
            </a:ln>
          </p:spPr>
        </p:sp>
        <p:sp>
          <p:nvSpPr>
            <p:cNvPr id="3651" name="Google Shape;3651;p25"/>
            <p:cNvSpPr/>
            <p:nvPr/>
          </p:nvSpPr>
          <p:spPr>
            <a:xfrm>
              <a:off x="15435511" y="1617020"/>
              <a:ext cx="950471" cy="385571"/>
            </a:xfrm>
            <a:custGeom>
              <a:avLst/>
              <a:gdLst/>
              <a:ahLst/>
              <a:cxnLst/>
              <a:rect l="l" t="t" r="r" b="b"/>
              <a:pathLst>
                <a:path w="8512" h="3453" extrusionOk="0">
                  <a:moveTo>
                    <a:pt x="224" y="54"/>
                  </a:moveTo>
                  <a:cubicBezTo>
                    <a:pt x="1" y="1089"/>
                    <a:pt x="1" y="2346"/>
                    <a:pt x="224" y="3381"/>
                  </a:cubicBezTo>
                  <a:lnTo>
                    <a:pt x="224" y="3381"/>
                  </a:lnTo>
                  <a:cubicBezTo>
                    <a:pt x="2918" y="3453"/>
                    <a:pt x="5594" y="3453"/>
                    <a:pt x="8289" y="3381"/>
                  </a:cubicBezTo>
                  <a:lnTo>
                    <a:pt x="8289" y="3381"/>
                  </a:lnTo>
                  <a:cubicBezTo>
                    <a:pt x="8512" y="2346"/>
                    <a:pt x="8512" y="1089"/>
                    <a:pt x="8289" y="54"/>
                  </a:cubicBezTo>
                  <a:lnTo>
                    <a:pt x="8289" y="54"/>
                  </a:lnTo>
                  <a:cubicBezTo>
                    <a:pt x="6942" y="18"/>
                    <a:pt x="5594" y="0"/>
                    <a:pt x="4256" y="0"/>
                  </a:cubicBezTo>
                  <a:lnTo>
                    <a:pt x="4256" y="0"/>
                  </a:lnTo>
                  <a:cubicBezTo>
                    <a:pt x="2909" y="0"/>
                    <a:pt x="1571" y="18"/>
                    <a:pt x="224"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25"/>
            <p:cNvSpPr/>
            <p:nvPr/>
          </p:nvSpPr>
          <p:spPr>
            <a:xfrm>
              <a:off x="14927551" y="2067251"/>
              <a:ext cx="950360" cy="385571"/>
            </a:xfrm>
            <a:custGeom>
              <a:avLst/>
              <a:gdLst/>
              <a:ahLst/>
              <a:cxnLst/>
              <a:rect l="l" t="t" r="r" b="b"/>
              <a:pathLst>
                <a:path w="8511" h="3453" extrusionOk="0">
                  <a:moveTo>
                    <a:pt x="223" y="54"/>
                  </a:moveTo>
                  <a:cubicBezTo>
                    <a:pt x="0" y="1089"/>
                    <a:pt x="0" y="2347"/>
                    <a:pt x="223" y="3373"/>
                  </a:cubicBezTo>
                  <a:lnTo>
                    <a:pt x="223" y="3373"/>
                  </a:lnTo>
                  <a:cubicBezTo>
                    <a:pt x="2917"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08" y="1"/>
                    <a:pt x="1570" y="18"/>
                    <a:pt x="223"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25"/>
            <p:cNvSpPr/>
            <p:nvPr/>
          </p:nvSpPr>
          <p:spPr>
            <a:xfrm>
              <a:off x="14412556" y="1617020"/>
              <a:ext cx="949355" cy="385571"/>
            </a:xfrm>
            <a:custGeom>
              <a:avLst/>
              <a:gdLst/>
              <a:ahLst/>
              <a:cxnLst/>
              <a:rect l="l" t="t" r="r" b="b"/>
              <a:pathLst>
                <a:path w="8502" h="3453" extrusionOk="0">
                  <a:moveTo>
                    <a:pt x="223" y="54"/>
                  </a:moveTo>
                  <a:cubicBezTo>
                    <a:pt x="0" y="1089"/>
                    <a:pt x="0" y="2346"/>
                    <a:pt x="223" y="3381"/>
                  </a:cubicBezTo>
                  <a:lnTo>
                    <a:pt x="223" y="3381"/>
                  </a:lnTo>
                  <a:cubicBezTo>
                    <a:pt x="2908" y="3453"/>
                    <a:pt x="5594" y="3453"/>
                    <a:pt x="8279" y="3381"/>
                  </a:cubicBezTo>
                  <a:lnTo>
                    <a:pt x="8279" y="3381"/>
                  </a:lnTo>
                  <a:cubicBezTo>
                    <a:pt x="8502" y="2346"/>
                    <a:pt x="8502" y="1089"/>
                    <a:pt x="8279" y="54"/>
                  </a:cubicBezTo>
                  <a:lnTo>
                    <a:pt x="8279" y="54"/>
                  </a:lnTo>
                  <a:cubicBezTo>
                    <a:pt x="6941" y="18"/>
                    <a:pt x="5594" y="0"/>
                    <a:pt x="4255" y="0"/>
                  </a:cubicBezTo>
                  <a:lnTo>
                    <a:pt x="4255" y="0"/>
                  </a:lnTo>
                  <a:cubicBezTo>
                    <a:pt x="2908" y="0"/>
                    <a:pt x="1561" y="18"/>
                    <a:pt x="223"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25"/>
            <p:cNvSpPr/>
            <p:nvPr/>
          </p:nvSpPr>
          <p:spPr>
            <a:xfrm>
              <a:off x="15935655" y="2067251"/>
              <a:ext cx="950360" cy="385571"/>
            </a:xfrm>
            <a:custGeom>
              <a:avLst/>
              <a:gdLst/>
              <a:ahLst/>
              <a:cxnLst/>
              <a:rect l="l" t="t" r="r" b="b"/>
              <a:pathLst>
                <a:path w="8511" h="3453" extrusionOk="0">
                  <a:moveTo>
                    <a:pt x="223" y="54"/>
                  </a:moveTo>
                  <a:cubicBezTo>
                    <a:pt x="0" y="1089"/>
                    <a:pt x="0" y="2347"/>
                    <a:pt x="223" y="3373"/>
                  </a:cubicBezTo>
                  <a:lnTo>
                    <a:pt x="223" y="3373"/>
                  </a:lnTo>
                  <a:cubicBezTo>
                    <a:pt x="2917"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17" y="1"/>
                    <a:pt x="1570" y="18"/>
                    <a:pt x="223"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25"/>
            <p:cNvSpPr/>
            <p:nvPr/>
          </p:nvSpPr>
          <p:spPr>
            <a:xfrm>
              <a:off x="13904484" y="2067251"/>
              <a:ext cx="950360" cy="385571"/>
            </a:xfrm>
            <a:custGeom>
              <a:avLst/>
              <a:gdLst/>
              <a:ahLst/>
              <a:cxnLst/>
              <a:rect l="l" t="t" r="r" b="b"/>
              <a:pathLst>
                <a:path w="8511" h="3453" extrusionOk="0">
                  <a:moveTo>
                    <a:pt x="223" y="54"/>
                  </a:moveTo>
                  <a:cubicBezTo>
                    <a:pt x="0" y="1089"/>
                    <a:pt x="0" y="2347"/>
                    <a:pt x="223" y="3373"/>
                  </a:cubicBezTo>
                  <a:lnTo>
                    <a:pt x="223" y="3373"/>
                  </a:lnTo>
                  <a:cubicBezTo>
                    <a:pt x="2909" y="3453"/>
                    <a:pt x="5594" y="3453"/>
                    <a:pt x="8279" y="3373"/>
                  </a:cubicBezTo>
                  <a:lnTo>
                    <a:pt x="8279" y="3373"/>
                  </a:lnTo>
                  <a:cubicBezTo>
                    <a:pt x="8511" y="2347"/>
                    <a:pt x="8511" y="1089"/>
                    <a:pt x="8279" y="54"/>
                  </a:cubicBezTo>
                  <a:lnTo>
                    <a:pt x="8279" y="54"/>
                  </a:lnTo>
                  <a:cubicBezTo>
                    <a:pt x="6941" y="18"/>
                    <a:pt x="5594" y="1"/>
                    <a:pt x="4256" y="1"/>
                  </a:cubicBezTo>
                  <a:lnTo>
                    <a:pt x="4256" y="1"/>
                  </a:lnTo>
                  <a:cubicBezTo>
                    <a:pt x="2909" y="1"/>
                    <a:pt x="1570" y="18"/>
                    <a:pt x="223" y="54"/>
                  </a:cubicBezTo>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25"/>
            <p:cNvSpPr/>
            <p:nvPr/>
          </p:nvSpPr>
          <p:spPr>
            <a:xfrm>
              <a:off x="14906647" y="2054233"/>
              <a:ext cx="973384" cy="222325"/>
            </a:xfrm>
            <a:custGeom>
              <a:avLst/>
              <a:gdLst/>
              <a:ahLst/>
              <a:cxnLst/>
              <a:rect l="l" t="t" r="r" b="b"/>
              <a:pathLst>
                <a:path w="8717" h="1991" extrusionOk="0">
                  <a:moveTo>
                    <a:pt x="4635" y="0"/>
                  </a:moveTo>
                  <a:cubicBezTo>
                    <a:pt x="2550" y="0"/>
                    <a:pt x="376" y="43"/>
                    <a:pt x="251" y="118"/>
                  </a:cubicBezTo>
                  <a:cubicBezTo>
                    <a:pt x="1" y="251"/>
                    <a:pt x="251" y="1991"/>
                    <a:pt x="251" y="1991"/>
                  </a:cubicBezTo>
                  <a:cubicBezTo>
                    <a:pt x="251" y="1991"/>
                    <a:pt x="108" y="501"/>
                    <a:pt x="4354" y="278"/>
                  </a:cubicBezTo>
                  <a:cubicBezTo>
                    <a:pt x="4629" y="263"/>
                    <a:pt x="4886" y="256"/>
                    <a:pt x="5127" y="256"/>
                  </a:cubicBezTo>
                  <a:cubicBezTo>
                    <a:pt x="8606" y="256"/>
                    <a:pt x="8645" y="1723"/>
                    <a:pt x="8645" y="1723"/>
                  </a:cubicBezTo>
                  <a:cubicBezTo>
                    <a:pt x="8645" y="1723"/>
                    <a:pt x="8717" y="278"/>
                    <a:pt x="8494" y="118"/>
                  </a:cubicBezTo>
                  <a:cubicBezTo>
                    <a:pt x="8387" y="36"/>
                    <a:pt x="6549" y="0"/>
                    <a:pt x="4635" y="0"/>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25"/>
            <p:cNvSpPr/>
            <p:nvPr/>
          </p:nvSpPr>
          <p:spPr>
            <a:xfrm>
              <a:off x="15946714" y="2008561"/>
              <a:ext cx="925591" cy="156443"/>
            </a:xfrm>
            <a:custGeom>
              <a:avLst/>
              <a:gdLst/>
              <a:ahLst/>
              <a:cxnLst/>
              <a:rect l="l" t="t" r="r" b="b"/>
              <a:pathLst>
                <a:path w="8289" h="1401" extrusionOk="0">
                  <a:moveTo>
                    <a:pt x="0" y="1401"/>
                  </a:moveTo>
                  <a:cubicBezTo>
                    <a:pt x="348" y="357"/>
                    <a:pt x="3783" y="785"/>
                    <a:pt x="5603" y="767"/>
                  </a:cubicBezTo>
                  <a:cubicBezTo>
                    <a:pt x="7423" y="741"/>
                    <a:pt x="8288" y="1151"/>
                    <a:pt x="8288" y="1151"/>
                  </a:cubicBezTo>
                  <a:lnTo>
                    <a:pt x="8190" y="580"/>
                  </a:lnTo>
                  <a:cubicBezTo>
                    <a:pt x="8190" y="580"/>
                    <a:pt x="4006" y="0"/>
                    <a:pt x="125" y="580"/>
                  </a:cubicBezTo>
                  <a:cubicBezTo>
                    <a:pt x="125" y="580"/>
                    <a:pt x="27" y="1106"/>
                    <a:pt x="0" y="140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25"/>
            <p:cNvSpPr/>
            <p:nvPr/>
          </p:nvSpPr>
          <p:spPr>
            <a:xfrm>
              <a:off x="16066198" y="2113082"/>
              <a:ext cx="451462" cy="274138"/>
            </a:xfrm>
            <a:custGeom>
              <a:avLst/>
              <a:gdLst/>
              <a:ahLst/>
              <a:cxnLst/>
              <a:rect l="l" t="t" r="r" b="b"/>
              <a:pathLst>
                <a:path w="4043" h="2455" extrusionOk="0">
                  <a:moveTo>
                    <a:pt x="1437" y="2418"/>
                  </a:moveTo>
                  <a:cubicBezTo>
                    <a:pt x="1848" y="2454"/>
                    <a:pt x="2285" y="2418"/>
                    <a:pt x="2642" y="2213"/>
                  </a:cubicBezTo>
                  <a:cubicBezTo>
                    <a:pt x="4042" y="1393"/>
                    <a:pt x="2517" y="1"/>
                    <a:pt x="1384" y="224"/>
                  </a:cubicBezTo>
                  <a:cubicBezTo>
                    <a:pt x="117" y="474"/>
                    <a:pt x="1" y="2311"/>
                    <a:pt x="1437"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25"/>
            <p:cNvSpPr/>
            <p:nvPr/>
          </p:nvSpPr>
          <p:spPr>
            <a:xfrm>
              <a:off x="16451785" y="2229662"/>
              <a:ext cx="73811" cy="112670"/>
            </a:xfrm>
            <a:custGeom>
              <a:avLst/>
              <a:gdLst/>
              <a:ahLst/>
              <a:cxnLst/>
              <a:rect l="l" t="t" r="r" b="b"/>
              <a:pathLst>
                <a:path w="661" h="1009" extrusionOk="0">
                  <a:moveTo>
                    <a:pt x="0" y="884"/>
                  </a:moveTo>
                  <a:cubicBezTo>
                    <a:pt x="54" y="696"/>
                    <a:pt x="36" y="491"/>
                    <a:pt x="107" y="313"/>
                  </a:cubicBezTo>
                  <a:cubicBezTo>
                    <a:pt x="188" y="134"/>
                    <a:pt x="438" y="1"/>
                    <a:pt x="580" y="134"/>
                  </a:cubicBezTo>
                  <a:cubicBezTo>
                    <a:pt x="661" y="215"/>
                    <a:pt x="661" y="340"/>
                    <a:pt x="661" y="447"/>
                  </a:cubicBezTo>
                  <a:cubicBezTo>
                    <a:pt x="652" y="572"/>
                    <a:pt x="643" y="705"/>
                    <a:pt x="580" y="812"/>
                  </a:cubicBezTo>
                  <a:cubicBezTo>
                    <a:pt x="518" y="928"/>
                    <a:pt x="402" y="1009"/>
                    <a:pt x="277" y="99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25"/>
            <p:cNvSpPr/>
            <p:nvPr/>
          </p:nvSpPr>
          <p:spPr>
            <a:xfrm>
              <a:off x="16163907" y="1693771"/>
              <a:ext cx="198317" cy="267996"/>
            </a:xfrm>
            <a:custGeom>
              <a:avLst/>
              <a:gdLst/>
              <a:ahLst/>
              <a:cxnLst/>
              <a:rect l="l" t="t" r="r" b="b"/>
              <a:pathLst>
                <a:path w="1776" h="2400" extrusionOk="0">
                  <a:moveTo>
                    <a:pt x="188" y="1909"/>
                  </a:moveTo>
                  <a:cubicBezTo>
                    <a:pt x="268" y="2141"/>
                    <a:pt x="464" y="2355"/>
                    <a:pt x="714" y="2373"/>
                  </a:cubicBezTo>
                  <a:cubicBezTo>
                    <a:pt x="1071" y="2400"/>
                    <a:pt x="1329" y="2043"/>
                    <a:pt x="1463" y="1704"/>
                  </a:cubicBezTo>
                  <a:cubicBezTo>
                    <a:pt x="1677" y="1142"/>
                    <a:pt x="1776" y="63"/>
                    <a:pt x="901" y="27"/>
                  </a:cubicBezTo>
                  <a:cubicBezTo>
                    <a:pt x="81" y="0"/>
                    <a:pt x="0" y="1347"/>
                    <a:pt x="188" y="1909"/>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3661;p25"/>
            <p:cNvSpPr/>
            <p:nvPr/>
          </p:nvSpPr>
          <p:spPr>
            <a:xfrm>
              <a:off x="15200555" y="1631015"/>
              <a:ext cx="723366" cy="439402"/>
            </a:xfrm>
            <a:custGeom>
              <a:avLst/>
              <a:gdLst/>
              <a:ahLst/>
              <a:cxnLst/>
              <a:rect l="l" t="t" r="r" b="b"/>
              <a:pathLst>
                <a:path w="6478" h="3935" extrusionOk="0">
                  <a:moveTo>
                    <a:pt x="4149" y="330"/>
                  </a:moveTo>
                  <a:cubicBezTo>
                    <a:pt x="4515" y="143"/>
                    <a:pt x="4952" y="0"/>
                    <a:pt x="5335" y="143"/>
                  </a:cubicBezTo>
                  <a:cubicBezTo>
                    <a:pt x="5630" y="250"/>
                    <a:pt x="5844" y="491"/>
                    <a:pt x="6031" y="741"/>
                  </a:cubicBezTo>
                  <a:cubicBezTo>
                    <a:pt x="6263" y="1035"/>
                    <a:pt x="6477" y="1374"/>
                    <a:pt x="6450" y="1749"/>
                  </a:cubicBezTo>
                  <a:cubicBezTo>
                    <a:pt x="6290" y="3934"/>
                    <a:pt x="1" y="2427"/>
                    <a:pt x="4149" y="33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 name="Google Shape;3662;p25"/>
            <p:cNvSpPr/>
            <p:nvPr/>
          </p:nvSpPr>
          <p:spPr>
            <a:xfrm>
              <a:off x="14974429" y="2058365"/>
              <a:ext cx="738217" cy="362688"/>
            </a:xfrm>
            <a:custGeom>
              <a:avLst/>
              <a:gdLst/>
              <a:ahLst/>
              <a:cxnLst/>
              <a:rect l="l" t="t" r="r" b="b"/>
              <a:pathLst>
                <a:path w="6611" h="3248" extrusionOk="0">
                  <a:moveTo>
                    <a:pt x="4586" y="2543"/>
                  </a:moveTo>
                  <a:cubicBezTo>
                    <a:pt x="4791" y="2462"/>
                    <a:pt x="4978" y="2346"/>
                    <a:pt x="5077" y="2150"/>
                  </a:cubicBezTo>
                  <a:cubicBezTo>
                    <a:pt x="5264" y="1758"/>
                    <a:pt x="4961" y="1294"/>
                    <a:pt x="4604" y="1035"/>
                  </a:cubicBezTo>
                  <a:cubicBezTo>
                    <a:pt x="3230" y="0"/>
                    <a:pt x="63" y="491"/>
                    <a:pt x="0" y="2578"/>
                  </a:cubicBezTo>
                  <a:cubicBezTo>
                    <a:pt x="0" y="2721"/>
                    <a:pt x="9" y="2882"/>
                    <a:pt x="99" y="2998"/>
                  </a:cubicBezTo>
                  <a:cubicBezTo>
                    <a:pt x="259" y="3230"/>
                    <a:pt x="580" y="3247"/>
                    <a:pt x="848" y="3230"/>
                  </a:cubicBezTo>
                  <a:cubicBezTo>
                    <a:pt x="1927" y="3176"/>
                    <a:pt x="2944" y="2944"/>
                    <a:pt x="3988" y="2730"/>
                  </a:cubicBezTo>
                  <a:cubicBezTo>
                    <a:pt x="4782" y="2569"/>
                    <a:pt x="5469" y="2230"/>
                    <a:pt x="6245" y="2061"/>
                  </a:cubicBezTo>
                  <a:cubicBezTo>
                    <a:pt x="6397" y="2025"/>
                    <a:pt x="6611" y="2061"/>
                    <a:pt x="6593" y="2213"/>
                  </a:cubicBezTo>
                  <a:cubicBezTo>
                    <a:pt x="6004" y="2489"/>
                    <a:pt x="5380" y="2685"/>
                    <a:pt x="4729" y="278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25"/>
            <p:cNvSpPr/>
            <p:nvPr/>
          </p:nvSpPr>
          <p:spPr>
            <a:xfrm>
              <a:off x="15166719" y="1668870"/>
              <a:ext cx="191394" cy="244100"/>
            </a:xfrm>
            <a:custGeom>
              <a:avLst/>
              <a:gdLst/>
              <a:ahLst/>
              <a:cxnLst/>
              <a:rect l="l" t="t" r="r" b="b"/>
              <a:pathLst>
                <a:path w="1714" h="2186" extrusionOk="0">
                  <a:moveTo>
                    <a:pt x="562" y="357"/>
                  </a:moveTo>
                  <a:cubicBezTo>
                    <a:pt x="241" y="553"/>
                    <a:pt x="27" y="919"/>
                    <a:pt x="18" y="1303"/>
                  </a:cubicBezTo>
                  <a:cubicBezTo>
                    <a:pt x="0" y="1686"/>
                    <a:pt x="259" y="2105"/>
                    <a:pt x="643" y="2150"/>
                  </a:cubicBezTo>
                  <a:cubicBezTo>
                    <a:pt x="928" y="2186"/>
                    <a:pt x="1196" y="1998"/>
                    <a:pt x="1374" y="1775"/>
                  </a:cubicBezTo>
                  <a:cubicBezTo>
                    <a:pt x="1597" y="1490"/>
                    <a:pt x="1713" y="1106"/>
                    <a:pt x="1642" y="750"/>
                  </a:cubicBezTo>
                  <a:cubicBezTo>
                    <a:pt x="1561" y="402"/>
                    <a:pt x="1294" y="80"/>
                    <a:pt x="937"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25"/>
            <p:cNvSpPr/>
            <p:nvPr/>
          </p:nvSpPr>
          <p:spPr>
            <a:xfrm>
              <a:off x="14454395" y="1694777"/>
              <a:ext cx="425444" cy="289994"/>
            </a:xfrm>
            <a:custGeom>
              <a:avLst/>
              <a:gdLst/>
              <a:ahLst/>
              <a:cxnLst/>
              <a:rect l="l" t="t" r="r" b="b"/>
              <a:pathLst>
                <a:path w="3810" h="2597" extrusionOk="0">
                  <a:moveTo>
                    <a:pt x="2606" y="71"/>
                  </a:moveTo>
                  <a:cubicBezTo>
                    <a:pt x="2954" y="0"/>
                    <a:pt x="3364" y="9"/>
                    <a:pt x="3605" y="268"/>
                  </a:cubicBezTo>
                  <a:cubicBezTo>
                    <a:pt x="3765" y="437"/>
                    <a:pt x="3810" y="696"/>
                    <a:pt x="3783" y="937"/>
                  </a:cubicBezTo>
                  <a:cubicBezTo>
                    <a:pt x="3658" y="2025"/>
                    <a:pt x="2222" y="2596"/>
                    <a:pt x="1312" y="2061"/>
                  </a:cubicBezTo>
                  <a:cubicBezTo>
                    <a:pt x="1" y="1276"/>
                    <a:pt x="1812" y="250"/>
                    <a:pt x="2606" y="7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25"/>
            <p:cNvSpPr/>
            <p:nvPr/>
          </p:nvSpPr>
          <p:spPr>
            <a:xfrm>
              <a:off x="13931458" y="2126035"/>
              <a:ext cx="123613" cy="167497"/>
            </a:xfrm>
            <a:custGeom>
              <a:avLst/>
              <a:gdLst/>
              <a:ahLst/>
              <a:cxnLst/>
              <a:rect l="l" t="t" r="r" b="b"/>
              <a:pathLst>
                <a:path w="1107" h="1500" extrusionOk="0">
                  <a:moveTo>
                    <a:pt x="509" y="179"/>
                  </a:moveTo>
                  <a:cubicBezTo>
                    <a:pt x="188" y="411"/>
                    <a:pt x="0" y="822"/>
                    <a:pt x="36" y="1214"/>
                  </a:cubicBezTo>
                  <a:cubicBezTo>
                    <a:pt x="45" y="1339"/>
                    <a:pt x="107" y="1482"/>
                    <a:pt x="223" y="1491"/>
                  </a:cubicBezTo>
                  <a:cubicBezTo>
                    <a:pt x="277" y="1500"/>
                    <a:pt x="330" y="1473"/>
                    <a:pt x="375" y="1446"/>
                  </a:cubicBezTo>
                  <a:cubicBezTo>
                    <a:pt x="866" y="1170"/>
                    <a:pt x="1106" y="536"/>
                    <a:pt x="946"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25"/>
            <p:cNvSpPr/>
            <p:nvPr/>
          </p:nvSpPr>
          <p:spPr>
            <a:xfrm>
              <a:off x="14435523" y="2178854"/>
              <a:ext cx="339797" cy="247226"/>
            </a:xfrm>
            <a:custGeom>
              <a:avLst/>
              <a:gdLst/>
              <a:ahLst/>
              <a:cxnLst/>
              <a:rect l="l" t="t" r="r" b="b"/>
              <a:pathLst>
                <a:path w="3043" h="2214" extrusionOk="0">
                  <a:moveTo>
                    <a:pt x="1945" y="143"/>
                  </a:moveTo>
                  <a:cubicBezTo>
                    <a:pt x="2114" y="63"/>
                    <a:pt x="2302" y="1"/>
                    <a:pt x="2480" y="27"/>
                  </a:cubicBezTo>
                  <a:cubicBezTo>
                    <a:pt x="2543" y="36"/>
                    <a:pt x="2605" y="63"/>
                    <a:pt x="2659" y="90"/>
                  </a:cubicBezTo>
                  <a:cubicBezTo>
                    <a:pt x="2900" y="224"/>
                    <a:pt x="3042" y="518"/>
                    <a:pt x="3007" y="795"/>
                  </a:cubicBezTo>
                  <a:cubicBezTo>
                    <a:pt x="2837" y="2213"/>
                    <a:pt x="0" y="1071"/>
                    <a:pt x="1945" y="143"/>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25"/>
            <p:cNvSpPr/>
            <p:nvPr/>
          </p:nvSpPr>
          <p:spPr>
            <a:xfrm>
              <a:off x="16425878" y="2467737"/>
              <a:ext cx="131653" cy="179446"/>
            </a:xfrm>
            <a:custGeom>
              <a:avLst/>
              <a:gdLst/>
              <a:ahLst/>
              <a:cxnLst/>
              <a:rect l="l" t="t" r="r" b="b"/>
              <a:pathLst>
                <a:path w="1179" h="1607" extrusionOk="0">
                  <a:moveTo>
                    <a:pt x="393" y="1598"/>
                  </a:moveTo>
                  <a:cubicBezTo>
                    <a:pt x="464" y="1607"/>
                    <a:pt x="527" y="1535"/>
                    <a:pt x="562" y="1473"/>
                  </a:cubicBezTo>
                  <a:cubicBezTo>
                    <a:pt x="732" y="1205"/>
                    <a:pt x="1178" y="135"/>
                    <a:pt x="634" y="72"/>
                  </a:cubicBezTo>
                  <a:cubicBezTo>
                    <a:pt x="0" y="1"/>
                    <a:pt x="304" y="1303"/>
                    <a:pt x="393" y="1598"/>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25"/>
            <p:cNvSpPr/>
            <p:nvPr/>
          </p:nvSpPr>
          <p:spPr>
            <a:xfrm>
              <a:off x="15333997" y="1659825"/>
              <a:ext cx="156554" cy="236283"/>
            </a:xfrm>
            <a:custGeom>
              <a:avLst/>
              <a:gdLst/>
              <a:ahLst/>
              <a:cxnLst/>
              <a:rect l="l" t="t" r="r" b="b"/>
              <a:pathLst>
                <a:path w="1402" h="2116" extrusionOk="0">
                  <a:moveTo>
                    <a:pt x="795" y="1624"/>
                  </a:moveTo>
                  <a:cubicBezTo>
                    <a:pt x="991" y="1330"/>
                    <a:pt x="1402" y="1"/>
                    <a:pt x="661" y="322"/>
                  </a:cubicBezTo>
                  <a:cubicBezTo>
                    <a:pt x="1" y="599"/>
                    <a:pt x="474" y="2115"/>
                    <a:pt x="795" y="1624"/>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25"/>
            <p:cNvSpPr/>
            <p:nvPr/>
          </p:nvSpPr>
          <p:spPr>
            <a:xfrm>
              <a:off x="14372766" y="2395041"/>
              <a:ext cx="155438" cy="236171"/>
            </a:xfrm>
            <a:custGeom>
              <a:avLst/>
              <a:gdLst/>
              <a:ahLst/>
              <a:cxnLst/>
              <a:rect l="l" t="t" r="r" b="b"/>
              <a:pathLst>
                <a:path w="1392" h="2115" extrusionOk="0">
                  <a:moveTo>
                    <a:pt x="785" y="1624"/>
                  </a:moveTo>
                  <a:cubicBezTo>
                    <a:pt x="982" y="1321"/>
                    <a:pt x="1392" y="1"/>
                    <a:pt x="651" y="313"/>
                  </a:cubicBezTo>
                  <a:cubicBezTo>
                    <a:pt x="0" y="598"/>
                    <a:pt x="473" y="2115"/>
                    <a:pt x="785" y="1624"/>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25"/>
            <p:cNvSpPr/>
            <p:nvPr/>
          </p:nvSpPr>
          <p:spPr>
            <a:xfrm>
              <a:off x="14836966" y="2020510"/>
              <a:ext cx="87769" cy="61862"/>
            </a:xfrm>
            <a:custGeom>
              <a:avLst/>
              <a:gdLst/>
              <a:ahLst/>
              <a:cxnLst/>
              <a:rect l="l" t="t" r="r" b="b"/>
              <a:pathLst>
                <a:path w="786" h="554" extrusionOk="0">
                  <a:moveTo>
                    <a:pt x="0" y="125"/>
                  </a:moveTo>
                  <a:cubicBezTo>
                    <a:pt x="161" y="27"/>
                    <a:pt x="375" y="0"/>
                    <a:pt x="553" y="72"/>
                  </a:cubicBezTo>
                  <a:cubicBezTo>
                    <a:pt x="616" y="89"/>
                    <a:pt x="669" y="116"/>
                    <a:pt x="705" y="170"/>
                  </a:cubicBezTo>
                  <a:cubicBezTo>
                    <a:pt x="785" y="286"/>
                    <a:pt x="705" y="473"/>
                    <a:pt x="571" y="518"/>
                  </a:cubicBezTo>
                  <a:cubicBezTo>
                    <a:pt x="438" y="553"/>
                    <a:pt x="277" y="482"/>
                    <a:pt x="206" y="357"/>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25"/>
            <p:cNvSpPr/>
            <p:nvPr/>
          </p:nvSpPr>
          <p:spPr>
            <a:xfrm>
              <a:off x="15898921" y="1958758"/>
              <a:ext cx="284969" cy="140586"/>
            </a:xfrm>
            <a:custGeom>
              <a:avLst/>
              <a:gdLst/>
              <a:ahLst/>
              <a:cxnLst/>
              <a:rect l="l" t="t" r="r" b="b"/>
              <a:pathLst>
                <a:path w="2552" h="1259" extrusionOk="0">
                  <a:moveTo>
                    <a:pt x="2552" y="625"/>
                  </a:moveTo>
                  <a:cubicBezTo>
                    <a:pt x="2507" y="544"/>
                    <a:pt x="2409" y="509"/>
                    <a:pt x="2311" y="491"/>
                  </a:cubicBezTo>
                  <a:cubicBezTo>
                    <a:pt x="1900" y="384"/>
                    <a:pt x="72" y="0"/>
                    <a:pt x="18" y="901"/>
                  </a:cubicBezTo>
                  <a:cubicBezTo>
                    <a:pt x="0" y="1258"/>
                    <a:pt x="411" y="1044"/>
                    <a:pt x="687" y="990"/>
                  </a:cubicBezTo>
                  <a:cubicBezTo>
                    <a:pt x="1312" y="865"/>
                    <a:pt x="1927" y="750"/>
                    <a:pt x="2552" y="625"/>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25"/>
            <p:cNvSpPr/>
            <p:nvPr/>
          </p:nvSpPr>
          <p:spPr>
            <a:xfrm>
              <a:off x="16663952" y="2404980"/>
              <a:ext cx="52929" cy="43996"/>
            </a:xfrm>
            <a:custGeom>
              <a:avLst/>
              <a:gdLst/>
              <a:ahLst/>
              <a:cxnLst/>
              <a:rect l="l" t="t" r="r" b="b"/>
              <a:pathLst>
                <a:path w="474" h="394" extrusionOk="0">
                  <a:moveTo>
                    <a:pt x="1" y="393"/>
                  </a:moveTo>
                  <a:lnTo>
                    <a:pt x="473" y="1"/>
                  </a:lnTo>
                  <a:lnTo>
                    <a:pt x="473" y="384"/>
                  </a:ln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73" name="Google Shape;3673;p25"/>
          <p:cNvSpPr/>
          <p:nvPr/>
        </p:nvSpPr>
        <p:spPr>
          <a:xfrm>
            <a:off x="4984150" y="2533575"/>
            <a:ext cx="3976500" cy="3976500"/>
          </a:xfrm>
          <a:prstGeom prst="ellipse">
            <a:avLst/>
          </a:prstGeom>
          <a:gradFill>
            <a:gsLst>
              <a:gs pos="0">
                <a:srgbClr val="FED002">
                  <a:alpha val="39215"/>
                </a:srgbClr>
              </a:gs>
              <a:gs pos="68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25"/>
          <p:cNvSpPr/>
          <p:nvPr/>
        </p:nvSpPr>
        <p:spPr>
          <a:xfrm>
            <a:off x="5285575" y="-1653750"/>
            <a:ext cx="3976500" cy="3976500"/>
          </a:xfrm>
          <a:prstGeom prst="ellipse">
            <a:avLst/>
          </a:prstGeom>
          <a:gradFill>
            <a:gsLst>
              <a:gs pos="0">
                <a:srgbClr val="FED002">
                  <a:alpha val="39215"/>
                </a:srgbClr>
              </a:gs>
              <a:gs pos="68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27"/>
        <p:cNvGrpSpPr/>
        <p:nvPr/>
      </p:nvGrpSpPr>
      <p:grpSpPr>
        <a:xfrm>
          <a:off x="0" y="0"/>
          <a:ext cx="0" cy="0"/>
          <a:chOff x="0" y="0"/>
          <a:chExt cx="0" cy="0"/>
        </a:xfrm>
      </p:grpSpPr>
      <p:sp>
        <p:nvSpPr>
          <p:cNvPr id="528" name="Google Shape;528;p4"/>
          <p:cNvSpPr txBox="1">
            <a:spLocks noGrp="1"/>
          </p:cNvSpPr>
          <p:nvPr>
            <p:ph type="title"/>
          </p:nvPr>
        </p:nvSpPr>
        <p:spPr>
          <a:xfrm>
            <a:off x="720000" y="5394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29" name="Google Shape;529;p4"/>
          <p:cNvSpPr txBox="1">
            <a:spLocks noGrp="1"/>
          </p:cNvSpPr>
          <p:nvPr>
            <p:ph type="body" idx="1"/>
          </p:nvPr>
        </p:nvSpPr>
        <p:spPr>
          <a:xfrm>
            <a:off x="720000" y="1215752"/>
            <a:ext cx="7704000" cy="3416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chemeClr val="dk1"/>
              </a:buClr>
              <a:buSzPts val="1200"/>
              <a:buChar char="●"/>
              <a:defRPr sz="1200">
                <a:solidFill>
                  <a:srgbClr val="434343"/>
                </a:solidFill>
              </a:defRPr>
            </a:lvl1pPr>
            <a:lvl2pPr marL="914400" lvl="1" indent="-304800" rtl="0">
              <a:lnSpc>
                <a:spcPct val="115000"/>
              </a:lnSpc>
              <a:spcBef>
                <a:spcPts val="1600"/>
              </a:spcBef>
              <a:spcAft>
                <a:spcPts val="0"/>
              </a:spcAft>
              <a:buClr>
                <a:schemeClr val="dk1"/>
              </a:buClr>
              <a:buSzPts val="1200"/>
              <a:buFont typeface="Roboto Condensed Light"/>
              <a:buChar char="○"/>
              <a:defRPr>
                <a:solidFill>
                  <a:srgbClr val="434343"/>
                </a:solidFill>
              </a:defRPr>
            </a:lvl2pPr>
            <a:lvl3pPr marL="1371600" lvl="2" indent="-304800" rtl="0">
              <a:lnSpc>
                <a:spcPct val="115000"/>
              </a:lnSpc>
              <a:spcBef>
                <a:spcPts val="1600"/>
              </a:spcBef>
              <a:spcAft>
                <a:spcPts val="0"/>
              </a:spcAft>
              <a:buClr>
                <a:schemeClr val="dk1"/>
              </a:buClr>
              <a:buSzPts val="1200"/>
              <a:buFont typeface="Roboto Condensed Light"/>
              <a:buChar char="■"/>
              <a:defRPr>
                <a:solidFill>
                  <a:srgbClr val="434343"/>
                </a:solidFill>
              </a:defRPr>
            </a:lvl3pPr>
            <a:lvl4pPr marL="1828800" lvl="3" indent="-304800" rtl="0">
              <a:lnSpc>
                <a:spcPct val="115000"/>
              </a:lnSpc>
              <a:spcBef>
                <a:spcPts val="1600"/>
              </a:spcBef>
              <a:spcAft>
                <a:spcPts val="0"/>
              </a:spcAft>
              <a:buClr>
                <a:schemeClr val="dk1"/>
              </a:buClr>
              <a:buSzPts val="1200"/>
              <a:buFont typeface="Roboto Condensed Light"/>
              <a:buChar char="●"/>
              <a:defRPr>
                <a:solidFill>
                  <a:srgbClr val="434343"/>
                </a:solidFill>
              </a:defRPr>
            </a:lvl4pPr>
            <a:lvl5pPr marL="2286000" lvl="4" indent="-304800" rtl="0">
              <a:lnSpc>
                <a:spcPct val="115000"/>
              </a:lnSpc>
              <a:spcBef>
                <a:spcPts val="1600"/>
              </a:spcBef>
              <a:spcAft>
                <a:spcPts val="0"/>
              </a:spcAft>
              <a:buClr>
                <a:schemeClr val="dk1"/>
              </a:buClr>
              <a:buSzPts val="1200"/>
              <a:buFont typeface="Roboto Condensed Light"/>
              <a:buChar char="○"/>
              <a:defRPr>
                <a:solidFill>
                  <a:srgbClr val="434343"/>
                </a:solidFill>
              </a:defRPr>
            </a:lvl5pPr>
            <a:lvl6pPr marL="2743200" lvl="5" indent="-304800" rtl="0">
              <a:lnSpc>
                <a:spcPct val="115000"/>
              </a:lnSpc>
              <a:spcBef>
                <a:spcPts val="1600"/>
              </a:spcBef>
              <a:spcAft>
                <a:spcPts val="0"/>
              </a:spcAft>
              <a:buClr>
                <a:schemeClr val="dk1"/>
              </a:buClr>
              <a:buSzPts val="1200"/>
              <a:buFont typeface="Roboto Condensed Light"/>
              <a:buChar char="■"/>
              <a:defRPr>
                <a:solidFill>
                  <a:srgbClr val="434343"/>
                </a:solidFill>
              </a:defRPr>
            </a:lvl6pPr>
            <a:lvl7pPr marL="3200400" lvl="6" indent="-304800" rtl="0">
              <a:lnSpc>
                <a:spcPct val="115000"/>
              </a:lnSpc>
              <a:spcBef>
                <a:spcPts val="1600"/>
              </a:spcBef>
              <a:spcAft>
                <a:spcPts val="0"/>
              </a:spcAft>
              <a:buClr>
                <a:schemeClr val="dk1"/>
              </a:buClr>
              <a:buSzPts val="1200"/>
              <a:buFont typeface="Roboto Condensed Light"/>
              <a:buChar char="●"/>
              <a:defRPr>
                <a:solidFill>
                  <a:srgbClr val="434343"/>
                </a:solidFill>
              </a:defRPr>
            </a:lvl7pPr>
            <a:lvl8pPr marL="3657600" lvl="7" indent="-304800" rtl="0">
              <a:lnSpc>
                <a:spcPct val="115000"/>
              </a:lnSpc>
              <a:spcBef>
                <a:spcPts val="1600"/>
              </a:spcBef>
              <a:spcAft>
                <a:spcPts val="0"/>
              </a:spcAft>
              <a:buClr>
                <a:schemeClr val="dk1"/>
              </a:buClr>
              <a:buSzPts val="1200"/>
              <a:buFont typeface="Roboto Condensed Light"/>
              <a:buChar char="○"/>
              <a:defRPr>
                <a:solidFill>
                  <a:srgbClr val="434343"/>
                </a:solidFill>
              </a:defRPr>
            </a:lvl8pPr>
            <a:lvl9pPr marL="4114800" lvl="8" indent="-304800" rtl="0">
              <a:lnSpc>
                <a:spcPct val="115000"/>
              </a:lnSpc>
              <a:spcBef>
                <a:spcPts val="1600"/>
              </a:spcBef>
              <a:spcAft>
                <a:spcPts val="1600"/>
              </a:spcAft>
              <a:buClr>
                <a:schemeClr val="dk1"/>
              </a:buClr>
              <a:buSzPts val="1200"/>
              <a:buFont typeface="Roboto Condensed Light"/>
              <a:buChar char="■"/>
              <a:defRPr>
                <a:solidFill>
                  <a:srgbClr val="434343"/>
                </a:solidFill>
              </a:defRPr>
            </a:lvl9pPr>
          </a:lstStyle>
          <a:p>
            <a:endParaRPr/>
          </a:p>
        </p:txBody>
      </p:sp>
      <p:grpSp>
        <p:nvGrpSpPr>
          <p:cNvPr id="530" name="Google Shape;530;p4"/>
          <p:cNvGrpSpPr/>
          <p:nvPr/>
        </p:nvGrpSpPr>
        <p:grpSpPr>
          <a:xfrm rot="10800000">
            <a:off x="-1189531" y="4542333"/>
            <a:ext cx="11004300" cy="1396212"/>
            <a:chOff x="-867581" y="-611517"/>
            <a:chExt cx="11004300" cy="1396212"/>
          </a:xfrm>
        </p:grpSpPr>
        <p:sp>
          <p:nvSpPr>
            <p:cNvPr id="531" name="Google Shape;531;p4"/>
            <p:cNvSpPr/>
            <p:nvPr/>
          </p:nvSpPr>
          <p:spPr>
            <a:xfrm>
              <a:off x="-867581" y="-514805"/>
              <a:ext cx="11004300" cy="1299500"/>
            </a:xfrm>
            <a:custGeom>
              <a:avLst/>
              <a:gdLst/>
              <a:ahLst/>
              <a:cxnLst/>
              <a:rect l="l" t="t" r="r" b="b"/>
              <a:pathLst>
                <a:path w="440172" h="51980" extrusionOk="0">
                  <a:moveTo>
                    <a:pt x="6509" y="45738"/>
                  </a:moveTo>
                  <a:cubicBezTo>
                    <a:pt x="22130" y="52850"/>
                    <a:pt x="70327" y="50945"/>
                    <a:pt x="126905" y="51453"/>
                  </a:cubicBezTo>
                  <a:cubicBezTo>
                    <a:pt x="183484" y="51961"/>
                    <a:pt x="296831" y="48850"/>
                    <a:pt x="345980" y="48786"/>
                  </a:cubicBezTo>
                  <a:cubicBezTo>
                    <a:pt x="395129" y="48723"/>
                    <a:pt x="407639" y="54057"/>
                    <a:pt x="421799" y="51072"/>
                  </a:cubicBezTo>
                  <a:cubicBezTo>
                    <a:pt x="435960" y="48088"/>
                    <a:pt x="431705" y="39134"/>
                    <a:pt x="430943" y="30879"/>
                  </a:cubicBezTo>
                  <a:cubicBezTo>
                    <a:pt x="430181" y="22624"/>
                    <a:pt x="459582" y="5924"/>
                    <a:pt x="417227" y="1542"/>
                  </a:cubicBezTo>
                  <a:cubicBezTo>
                    <a:pt x="374873" y="-2839"/>
                    <a:pt x="240824" y="3384"/>
                    <a:pt x="176816" y="4590"/>
                  </a:cubicBezTo>
                  <a:cubicBezTo>
                    <a:pt x="112808" y="5797"/>
                    <a:pt x="61564" y="1923"/>
                    <a:pt x="33179" y="8781"/>
                  </a:cubicBezTo>
                  <a:cubicBezTo>
                    <a:pt x="4795" y="15639"/>
                    <a:pt x="-9112" y="38626"/>
                    <a:pt x="6509" y="45738"/>
                  </a:cubicBezTo>
                  <a:close/>
                </a:path>
              </a:pathLst>
            </a:custGeom>
            <a:gradFill>
              <a:gsLst>
                <a:gs pos="0">
                  <a:schemeClr val="accent6"/>
                </a:gs>
                <a:gs pos="100000">
                  <a:schemeClr val="accent5"/>
                </a:gs>
              </a:gsLst>
              <a:lin ang="5400012" scaled="0"/>
            </a:gradFill>
            <a:ln>
              <a:noFill/>
            </a:ln>
          </p:spPr>
        </p:sp>
        <p:sp>
          <p:nvSpPr>
            <p:cNvPr id="532" name="Google Shape;532;p4"/>
            <p:cNvSpPr/>
            <p:nvPr/>
          </p:nvSpPr>
          <p:spPr>
            <a:xfrm>
              <a:off x="2223501" y="-158212"/>
              <a:ext cx="950360" cy="385571"/>
            </a:xfrm>
            <a:custGeom>
              <a:avLst/>
              <a:gdLst/>
              <a:ahLst/>
              <a:cxnLst/>
              <a:rect l="l" t="t" r="r" b="b"/>
              <a:pathLst>
                <a:path w="8511" h="3453" extrusionOk="0">
                  <a:moveTo>
                    <a:pt x="223" y="54"/>
                  </a:moveTo>
                  <a:cubicBezTo>
                    <a:pt x="0" y="1089"/>
                    <a:pt x="0" y="2347"/>
                    <a:pt x="223" y="3373"/>
                  </a:cubicBezTo>
                  <a:lnTo>
                    <a:pt x="223" y="3373"/>
                  </a:lnTo>
                  <a:cubicBezTo>
                    <a:pt x="2917"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08" y="1"/>
                    <a:pt x="1570" y="18"/>
                    <a:pt x="223"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4"/>
            <p:cNvSpPr/>
            <p:nvPr/>
          </p:nvSpPr>
          <p:spPr>
            <a:xfrm>
              <a:off x="4226756" y="-158212"/>
              <a:ext cx="950471" cy="385571"/>
            </a:xfrm>
            <a:custGeom>
              <a:avLst/>
              <a:gdLst/>
              <a:ahLst/>
              <a:cxnLst/>
              <a:rect l="l" t="t" r="r" b="b"/>
              <a:pathLst>
                <a:path w="8512" h="3453" extrusionOk="0">
                  <a:moveTo>
                    <a:pt x="223" y="54"/>
                  </a:moveTo>
                  <a:cubicBezTo>
                    <a:pt x="0" y="1089"/>
                    <a:pt x="0" y="2347"/>
                    <a:pt x="223" y="3373"/>
                  </a:cubicBezTo>
                  <a:lnTo>
                    <a:pt x="223" y="3373"/>
                  </a:lnTo>
                  <a:cubicBezTo>
                    <a:pt x="2918" y="3453"/>
                    <a:pt x="5594" y="3453"/>
                    <a:pt x="8288" y="3373"/>
                  </a:cubicBezTo>
                  <a:lnTo>
                    <a:pt x="8288" y="3373"/>
                  </a:lnTo>
                  <a:cubicBezTo>
                    <a:pt x="8511" y="2347"/>
                    <a:pt x="8511" y="1089"/>
                    <a:pt x="8288" y="54"/>
                  </a:cubicBezTo>
                  <a:lnTo>
                    <a:pt x="8288" y="54"/>
                  </a:lnTo>
                  <a:cubicBezTo>
                    <a:pt x="6941" y="18"/>
                    <a:pt x="5594" y="1"/>
                    <a:pt x="4256" y="1"/>
                  </a:cubicBezTo>
                  <a:lnTo>
                    <a:pt x="4256" y="1"/>
                  </a:lnTo>
                  <a:cubicBezTo>
                    <a:pt x="2909" y="1"/>
                    <a:pt x="1571" y="18"/>
                    <a:pt x="223"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4"/>
            <p:cNvSpPr/>
            <p:nvPr/>
          </p:nvSpPr>
          <p:spPr>
            <a:xfrm>
              <a:off x="1790132" y="3120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603"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4"/>
            <p:cNvSpPr/>
            <p:nvPr/>
          </p:nvSpPr>
          <p:spPr>
            <a:xfrm>
              <a:off x="3793387" y="3120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4"/>
            <p:cNvSpPr/>
            <p:nvPr/>
          </p:nvSpPr>
          <p:spPr>
            <a:xfrm>
              <a:off x="4794568" y="312006"/>
              <a:ext cx="949466" cy="385571"/>
            </a:xfrm>
            <a:custGeom>
              <a:avLst/>
              <a:gdLst/>
              <a:ahLst/>
              <a:cxnLst/>
              <a:rect l="l" t="t" r="r" b="b"/>
              <a:pathLst>
                <a:path w="8503" h="3453" extrusionOk="0">
                  <a:moveTo>
                    <a:pt x="223" y="54"/>
                  </a:moveTo>
                  <a:cubicBezTo>
                    <a:pt x="0" y="1089"/>
                    <a:pt x="0" y="2346"/>
                    <a:pt x="223" y="3372"/>
                  </a:cubicBezTo>
                  <a:lnTo>
                    <a:pt x="223" y="3372"/>
                  </a:lnTo>
                  <a:cubicBezTo>
                    <a:pt x="2909" y="3453"/>
                    <a:pt x="5594" y="3453"/>
                    <a:pt x="8279" y="3372"/>
                  </a:cubicBezTo>
                  <a:lnTo>
                    <a:pt x="8279" y="3372"/>
                  </a:lnTo>
                  <a:cubicBezTo>
                    <a:pt x="8502" y="2346"/>
                    <a:pt x="8502" y="1089"/>
                    <a:pt x="8279" y="54"/>
                  </a:cubicBezTo>
                  <a:lnTo>
                    <a:pt x="8279" y="54"/>
                  </a:lnTo>
                  <a:cubicBezTo>
                    <a:pt x="6941" y="18"/>
                    <a:pt x="5594" y="0"/>
                    <a:pt x="4256" y="0"/>
                  </a:cubicBezTo>
                  <a:lnTo>
                    <a:pt x="4256" y="0"/>
                  </a:lnTo>
                  <a:cubicBezTo>
                    <a:pt x="2909" y="0"/>
                    <a:pt x="1562" y="18"/>
                    <a:pt x="223"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4"/>
            <p:cNvSpPr/>
            <p:nvPr/>
          </p:nvSpPr>
          <p:spPr>
            <a:xfrm>
              <a:off x="767065" y="3120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594" y="0"/>
                    <a:pt x="4256" y="0"/>
                  </a:cubicBezTo>
                  <a:lnTo>
                    <a:pt x="4256" y="0"/>
                  </a:lnTo>
                  <a:cubicBezTo>
                    <a:pt x="2909"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4"/>
            <p:cNvSpPr/>
            <p:nvPr/>
          </p:nvSpPr>
          <p:spPr>
            <a:xfrm>
              <a:off x="3231605" y="-158212"/>
              <a:ext cx="950360" cy="385571"/>
            </a:xfrm>
            <a:custGeom>
              <a:avLst/>
              <a:gdLst/>
              <a:ahLst/>
              <a:cxnLst/>
              <a:rect l="l" t="t" r="r" b="b"/>
              <a:pathLst>
                <a:path w="8511" h="3453" extrusionOk="0">
                  <a:moveTo>
                    <a:pt x="223" y="54"/>
                  </a:moveTo>
                  <a:cubicBezTo>
                    <a:pt x="0" y="1089"/>
                    <a:pt x="0" y="2347"/>
                    <a:pt x="223" y="3373"/>
                  </a:cubicBezTo>
                  <a:lnTo>
                    <a:pt x="223" y="3373"/>
                  </a:lnTo>
                  <a:cubicBezTo>
                    <a:pt x="2917"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17" y="1"/>
                    <a:pt x="1570" y="18"/>
                    <a:pt x="223"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
            <p:cNvSpPr/>
            <p:nvPr/>
          </p:nvSpPr>
          <p:spPr>
            <a:xfrm>
              <a:off x="5226931" y="-158212"/>
              <a:ext cx="950360" cy="385571"/>
            </a:xfrm>
            <a:custGeom>
              <a:avLst/>
              <a:gdLst/>
              <a:ahLst/>
              <a:cxnLst/>
              <a:rect l="l" t="t" r="r" b="b"/>
              <a:pathLst>
                <a:path w="8511" h="3453" extrusionOk="0">
                  <a:moveTo>
                    <a:pt x="232" y="54"/>
                  </a:moveTo>
                  <a:cubicBezTo>
                    <a:pt x="0" y="1089"/>
                    <a:pt x="9" y="2347"/>
                    <a:pt x="232" y="3373"/>
                  </a:cubicBezTo>
                  <a:lnTo>
                    <a:pt x="232" y="3373"/>
                  </a:lnTo>
                  <a:cubicBezTo>
                    <a:pt x="2917" y="3453"/>
                    <a:pt x="5603" y="3453"/>
                    <a:pt x="8288" y="3373"/>
                  </a:cubicBezTo>
                  <a:lnTo>
                    <a:pt x="8288" y="3373"/>
                  </a:lnTo>
                  <a:cubicBezTo>
                    <a:pt x="8511" y="2347"/>
                    <a:pt x="8511" y="1089"/>
                    <a:pt x="8288" y="54"/>
                  </a:cubicBezTo>
                  <a:lnTo>
                    <a:pt x="8288" y="54"/>
                  </a:lnTo>
                  <a:cubicBezTo>
                    <a:pt x="6941" y="18"/>
                    <a:pt x="5603" y="1"/>
                    <a:pt x="4256" y="1"/>
                  </a:cubicBezTo>
                  <a:lnTo>
                    <a:pt x="4256" y="1"/>
                  </a:lnTo>
                  <a:cubicBezTo>
                    <a:pt x="2917" y="1"/>
                    <a:pt x="1570" y="18"/>
                    <a:pt x="232" y="54"/>
                  </a:cubicBezTo>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4"/>
            <p:cNvSpPr/>
            <p:nvPr/>
          </p:nvSpPr>
          <p:spPr>
            <a:xfrm>
              <a:off x="1200434" y="-158212"/>
              <a:ext cx="950360" cy="385571"/>
            </a:xfrm>
            <a:custGeom>
              <a:avLst/>
              <a:gdLst/>
              <a:ahLst/>
              <a:cxnLst/>
              <a:rect l="l" t="t" r="r" b="b"/>
              <a:pathLst>
                <a:path w="8511" h="3453" extrusionOk="0">
                  <a:moveTo>
                    <a:pt x="223" y="54"/>
                  </a:moveTo>
                  <a:cubicBezTo>
                    <a:pt x="0" y="1089"/>
                    <a:pt x="0" y="2347"/>
                    <a:pt x="223" y="3373"/>
                  </a:cubicBezTo>
                  <a:lnTo>
                    <a:pt x="223" y="3373"/>
                  </a:lnTo>
                  <a:cubicBezTo>
                    <a:pt x="2909" y="3453"/>
                    <a:pt x="5594" y="3453"/>
                    <a:pt x="8279" y="3373"/>
                  </a:cubicBezTo>
                  <a:lnTo>
                    <a:pt x="8279" y="3373"/>
                  </a:lnTo>
                  <a:cubicBezTo>
                    <a:pt x="8511" y="2347"/>
                    <a:pt x="8511" y="1089"/>
                    <a:pt x="8279" y="54"/>
                  </a:cubicBezTo>
                  <a:lnTo>
                    <a:pt x="8279" y="54"/>
                  </a:lnTo>
                  <a:cubicBezTo>
                    <a:pt x="6941" y="18"/>
                    <a:pt x="5594" y="1"/>
                    <a:pt x="4256" y="1"/>
                  </a:cubicBezTo>
                  <a:lnTo>
                    <a:pt x="4256" y="1"/>
                  </a:lnTo>
                  <a:cubicBezTo>
                    <a:pt x="2909" y="1"/>
                    <a:pt x="1570" y="18"/>
                    <a:pt x="223" y="54"/>
                  </a:cubicBezTo>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4"/>
            <p:cNvSpPr/>
            <p:nvPr/>
          </p:nvSpPr>
          <p:spPr>
            <a:xfrm>
              <a:off x="190320" y="-158212"/>
              <a:ext cx="950471" cy="385571"/>
            </a:xfrm>
            <a:custGeom>
              <a:avLst/>
              <a:gdLst/>
              <a:ahLst/>
              <a:cxnLst/>
              <a:rect l="l" t="t" r="r" b="b"/>
              <a:pathLst>
                <a:path w="8512" h="3453" extrusionOk="0">
                  <a:moveTo>
                    <a:pt x="223" y="54"/>
                  </a:moveTo>
                  <a:cubicBezTo>
                    <a:pt x="0" y="1089"/>
                    <a:pt x="0" y="2347"/>
                    <a:pt x="223" y="3373"/>
                  </a:cubicBezTo>
                  <a:lnTo>
                    <a:pt x="223" y="3373"/>
                  </a:lnTo>
                  <a:cubicBezTo>
                    <a:pt x="2918"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09" y="1"/>
                    <a:pt x="1570" y="18"/>
                    <a:pt x="223"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4"/>
            <p:cNvSpPr/>
            <p:nvPr/>
          </p:nvSpPr>
          <p:spPr>
            <a:xfrm>
              <a:off x="2798236" y="3120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603"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4"/>
            <p:cNvSpPr/>
            <p:nvPr/>
          </p:nvSpPr>
          <p:spPr>
            <a:xfrm>
              <a:off x="-243048" y="3120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603"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4"/>
            <p:cNvSpPr/>
            <p:nvPr/>
          </p:nvSpPr>
          <p:spPr>
            <a:xfrm>
              <a:off x="5837511" y="3120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4"/>
            <p:cNvSpPr/>
            <p:nvPr/>
          </p:nvSpPr>
          <p:spPr>
            <a:xfrm>
              <a:off x="2202597" y="-171229"/>
              <a:ext cx="973384" cy="222325"/>
            </a:xfrm>
            <a:custGeom>
              <a:avLst/>
              <a:gdLst/>
              <a:ahLst/>
              <a:cxnLst/>
              <a:rect l="l" t="t" r="r" b="b"/>
              <a:pathLst>
                <a:path w="8717" h="1991" extrusionOk="0">
                  <a:moveTo>
                    <a:pt x="4635" y="0"/>
                  </a:moveTo>
                  <a:cubicBezTo>
                    <a:pt x="2550" y="0"/>
                    <a:pt x="376" y="43"/>
                    <a:pt x="251" y="118"/>
                  </a:cubicBezTo>
                  <a:cubicBezTo>
                    <a:pt x="1" y="251"/>
                    <a:pt x="251" y="1991"/>
                    <a:pt x="251" y="1991"/>
                  </a:cubicBezTo>
                  <a:cubicBezTo>
                    <a:pt x="251" y="1991"/>
                    <a:pt x="108" y="501"/>
                    <a:pt x="4354" y="278"/>
                  </a:cubicBezTo>
                  <a:cubicBezTo>
                    <a:pt x="4629" y="263"/>
                    <a:pt x="4886" y="256"/>
                    <a:pt x="5127" y="256"/>
                  </a:cubicBezTo>
                  <a:cubicBezTo>
                    <a:pt x="8606" y="256"/>
                    <a:pt x="8645" y="1723"/>
                    <a:pt x="8645" y="1723"/>
                  </a:cubicBezTo>
                  <a:cubicBezTo>
                    <a:pt x="8645" y="1723"/>
                    <a:pt x="8717" y="278"/>
                    <a:pt x="8494" y="118"/>
                  </a:cubicBezTo>
                  <a:cubicBezTo>
                    <a:pt x="8387" y="36"/>
                    <a:pt x="6549" y="0"/>
                    <a:pt x="4635" y="0"/>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4"/>
            <p:cNvSpPr/>
            <p:nvPr/>
          </p:nvSpPr>
          <p:spPr>
            <a:xfrm>
              <a:off x="3242664" y="-216901"/>
              <a:ext cx="925591" cy="156443"/>
            </a:xfrm>
            <a:custGeom>
              <a:avLst/>
              <a:gdLst/>
              <a:ahLst/>
              <a:cxnLst/>
              <a:rect l="l" t="t" r="r" b="b"/>
              <a:pathLst>
                <a:path w="8289" h="1401" extrusionOk="0">
                  <a:moveTo>
                    <a:pt x="0" y="1401"/>
                  </a:moveTo>
                  <a:cubicBezTo>
                    <a:pt x="348" y="357"/>
                    <a:pt x="3783" y="785"/>
                    <a:pt x="5603" y="767"/>
                  </a:cubicBezTo>
                  <a:cubicBezTo>
                    <a:pt x="7423" y="741"/>
                    <a:pt x="8288" y="1151"/>
                    <a:pt x="8288" y="1151"/>
                  </a:cubicBezTo>
                  <a:lnTo>
                    <a:pt x="8190" y="580"/>
                  </a:lnTo>
                  <a:cubicBezTo>
                    <a:pt x="8190" y="580"/>
                    <a:pt x="4006" y="0"/>
                    <a:pt x="125" y="580"/>
                  </a:cubicBezTo>
                  <a:cubicBezTo>
                    <a:pt x="125" y="580"/>
                    <a:pt x="27" y="1106"/>
                    <a:pt x="0" y="140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4"/>
            <p:cNvSpPr/>
            <p:nvPr/>
          </p:nvSpPr>
          <p:spPr>
            <a:xfrm>
              <a:off x="4229913" y="-203948"/>
              <a:ext cx="427454" cy="207250"/>
            </a:xfrm>
            <a:custGeom>
              <a:avLst/>
              <a:gdLst/>
              <a:ahLst/>
              <a:cxnLst/>
              <a:rect l="l" t="t" r="r" b="b"/>
              <a:pathLst>
                <a:path w="3828" h="1856" extrusionOk="0">
                  <a:moveTo>
                    <a:pt x="3827" y="446"/>
                  </a:moveTo>
                  <a:cubicBezTo>
                    <a:pt x="643" y="625"/>
                    <a:pt x="36" y="1856"/>
                    <a:pt x="36" y="1856"/>
                  </a:cubicBezTo>
                  <a:cubicBezTo>
                    <a:pt x="36" y="1856"/>
                    <a:pt x="0" y="919"/>
                    <a:pt x="196" y="464"/>
                  </a:cubicBezTo>
                  <a:cubicBezTo>
                    <a:pt x="402" y="0"/>
                    <a:pt x="3827" y="446"/>
                    <a:pt x="3827" y="446"/>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4"/>
            <p:cNvSpPr/>
            <p:nvPr/>
          </p:nvSpPr>
          <p:spPr>
            <a:xfrm>
              <a:off x="1770333" y="298889"/>
              <a:ext cx="972379" cy="222437"/>
            </a:xfrm>
            <a:custGeom>
              <a:avLst/>
              <a:gdLst/>
              <a:ahLst/>
              <a:cxnLst/>
              <a:rect l="l" t="t" r="r" b="b"/>
              <a:pathLst>
                <a:path w="8708" h="1992" extrusionOk="0">
                  <a:moveTo>
                    <a:pt x="4625" y="1"/>
                  </a:moveTo>
                  <a:cubicBezTo>
                    <a:pt x="2541" y="1"/>
                    <a:pt x="367" y="44"/>
                    <a:pt x="241" y="118"/>
                  </a:cubicBezTo>
                  <a:cubicBezTo>
                    <a:pt x="0" y="252"/>
                    <a:pt x="241" y="1992"/>
                    <a:pt x="241" y="1992"/>
                  </a:cubicBezTo>
                  <a:cubicBezTo>
                    <a:pt x="241" y="1992"/>
                    <a:pt x="98" y="502"/>
                    <a:pt x="4345" y="279"/>
                  </a:cubicBezTo>
                  <a:cubicBezTo>
                    <a:pt x="4611" y="265"/>
                    <a:pt x="4861" y="258"/>
                    <a:pt x="5096" y="258"/>
                  </a:cubicBezTo>
                  <a:cubicBezTo>
                    <a:pt x="8604" y="258"/>
                    <a:pt x="8636" y="1724"/>
                    <a:pt x="8636" y="1724"/>
                  </a:cubicBezTo>
                  <a:cubicBezTo>
                    <a:pt x="8636" y="1724"/>
                    <a:pt x="8707" y="279"/>
                    <a:pt x="8484" y="118"/>
                  </a:cubicBezTo>
                  <a:cubicBezTo>
                    <a:pt x="8377" y="37"/>
                    <a:pt x="6539" y="1"/>
                    <a:pt x="4625" y="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4"/>
            <p:cNvSpPr/>
            <p:nvPr/>
          </p:nvSpPr>
          <p:spPr>
            <a:xfrm>
              <a:off x="2809284" y="254223"/>
              <a:ext cx="925591" cy="155549"/>
            </a:xfrm>
            <a:custGeom>
              <a:avLst/>
              <a:gdLst/>
              <a:ahLst/>
              <a:cxnLst/>
              <a:rect l="l" t="t" r="r" b="b"/>
              <a:pathLst>
                <a:path w="8289" h="1393" extrusionOk="0">
                  <a:moveTo>
                    <a:pt x="1" y="1393"/>
                  </a:moveTo>
                  <a:cubicBezTo>
                    <a:pt x="358" y="349"/>
                    <a:pt x="3783" y="777"/>
                    <a:pt x="5603" y="759"/>
                  </a:cubicBezTo>
                  <a:cubicBezTo>
                    <a:pt x="7423" y="741"/>
                    <a:pt x="8288" y="1143"/>
                    <a:pt x="8288" y="1143"/>
                  </a:cubicBezTo>
                  <a:lnTo>
                    <a:pt x="8190" y="572"/>
                  </a:lnTo>
                  <a:cubicBezTo>
                    <a:pt x="8190" y="572"/>
                    <a:pt x="4015" y="1"/>
                    <a:pt x="126" y="572"/>
                  </a:cubicBezTo>
                  <a:cubicBezTo>
                    <a:pt x="126" y="572"/>
                    <a:pt x="28" y="1098"/>
                    <a:pt x="1" y="139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4"/>
            <p:cNvSpPr/>
            <p:nvPr/>
          </p:nvSpPr>
          <p:spPr>
            <a:xfrm>
              <a:off x="3796533" y="266171"/>
              <a:ext cx="427454" cy="207362"/>
            </a:xfrm>
            <a:custGeom>
              <a:avLst/>
              <a:gdLst/>
              <a:ahLst/>
              <a:cxnLst/>
              <a:rect l="l" t="t" r="r" b="b"/>
              <a:pathLst>
                <a:path w="3828" h="1857" extrusionOk="0">
                  <a:moveTo>
                    <a:pt x="3828" y="447"/>
                  </a:moveTo>
                  <a:cubicBezTo>
                    <a:pt x="643" y="634"/>
                    <a:pt x="36" y="1856"/>
                    <a:pt x="36" y="1856"/>
                  </a:cubicBezTo>
                  <a:cubicBezTo>
                    <a:pt x="36" y="1856"/>
                    <a:pt x="1" y="929"/>
                    <a:pt x="197" y="465"/>
                  </a:cubicBezTo>
                  <a:cubicBezTo>
                    <a:pt x="402" y="1"/>
                    <a:pt x="3828" y="447"/>
                    <a:pt x="3828" y="447"/>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4"/>
            <p:cNvSpPr/>
            <p:nvPr/>
          </p:nvSpPr>
          <p:spPr>
            <a:xfrm>
              <a:off x="779064" y="254223"/>
              <a:ext cx="925591" cy="155549"/>
            </a:xfrm>
            <a:custGeom>
              <a:avLst/>
              <a:gdLst/>
              <a:ahLst/>
              <a:cxnLst/>
              <a:rect l="l" t="t" r="r" b="b"/>
              <a:pathLst>
                <a:path w="8289" h="1393" extrusionOk="0">
                  <a:moveTo>
                    <a:pt x="1" y="1393"/>
                  </a:moveTo>
                  <a:cubicBezTo>
                    <a:pt x="358" y="349"/>
                    <a:pt x="3783" y="777"/>
                    <a:pt x="5603" y="759"/>
                  </a:cubicBezTo>
                  <a:cubicBezTo>
                    <a:pt x="7423" y="741"/>
                    <a:pt x="8288" y="1143"/>
                    <a:pt x="8288" y="1143"/>
                  </a:cubicBezTo>
                  <a:lnTo>
                    <a:pt x="8190" y="572"/>
                  </a:lnTo>
                  <a:cubicBezTo>
                    <a:pt x="8190" y="572"/>
                    <a:pt x="4015" y="1"/>
                    <a:pt x="135" y="572"/>
                  </a:cubicBezTo>
                  <a:cubicBezTo>
                    <a:pt x="135" y="572"/>
                    <a:pt x="27" y="1098"/>
                    <a:pt x="1" y="139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4"/>
            <p:cNvSpPr/>
            <p:nvPr/>
          </p:nvSpPr>
          <p:spPr>
            <a:xfrm>
              <a:off x="4920239" y="-126228"/>
              <a:ext cx="219310" cy="265986"/>
            </a:xfrm>
            <a:custGeom>
              <a:avLst/>
              <a:gdLst/>
              <a:ahLst/>
              <a:cxnLst/>
              <a:rect l="l" t="t" r="r" b="b"/>
              <a:pathLst>
                <a:path w="1964" h="2382" extrusionOk="0">
                  <a:moveTo>
                    <a:pt x="946" y="268"/>
                  </a:moveTo>
                  <a:cubicBezTo>
                    <a:pt x="696" y="241"/>
                    <a:pt x="447" y="384"/>
                    <a:pt x="295" y="580"/>
                  </a:cubicBezTo>
                  <a:cubicBezTo>
                    <a:pt x="143" y="785"/>
                    <a:pt x="81" y="1035"/>
                    <a:pt x="45" y="1276"/>
                  </a:cubicBezTo>
                  <a:cubicBezTo>
                    <a:pt x="18" y="1481"/>
                    <a:pt x="0" y="1686"/>
                    <a:pt x="63" y="1882"/>
                  </a:cubicBezTo>
                  <a:cubicBezTo>
                    <a:pt x="116" y="2070"/>
                    <a:pt x="259" y="2248"/>
                    <a:pt x="447" y="2311"/>
                  </a:cubicBezTo>
                  <a:cubicBezTo>
                    <a:pt x="670" y="2382"/>
                    <a:pt x="919" y="2293"/>
                    <a:pt x="1116" y="2168"/>
                  </a:cubicBezTo>
                  <a:cubicBezTo>
                    <a:pt x="1517" y="1918"/>
                    <a:pt x="1847" y="1525"/>
                    <a:pt x="1910" y="1062"/>
                  </a:cubicBezTo>
                  <a:cubicBezTo>
                    <a:pt x="1963" y="598"/>
                    <a:pt x="1669" y="80"/>
                    <a:pt x="1214"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4"/>
            <p:cNvSpPr/>
            <p:nvPr/>
          </p:nvSpPr>
          <p:spPr>
            <a:xfrm>
              <a:off x="4337449" y="390791"/>
              <a:ext cx="219310" cy="266991"/>
            </a:xfrm>
            <a:custGeom>
              <a:avLst/>
              <a:gdLst/>
              <a:ahLst/>
              <a:cxnLst/>
              <a:rect l="l" t="t" r="r" b="b"/>
              <a:pathLst>
                <a:path w="1964" h="2391" extrusionOk="0">
                  <a:moveTo>
                    <a:pt x="946" y="268"/>
                  </a:moveTo>
                  <a:cubicBezTo>
                    <a:pt x="697" y="241"/>
                    <a:pt x="447" y="384"/>
                    <a:pt x="295" y="580"/>
                  </a:cubicBezTo>
                  <a:cubicBezTo>
                    <a:pt x="143" y="785"/>
                    <a:pt x="81" y="1035"/>
                    <a:pt x="45" y="1285"/>
                  </a:cubicBezTo>
                  <a:cubicBezTo>
                    <a:pt x="19" y="1481"/>
                    <a:pt x="1" y="1686"/>
                    <a:pt x="63" y="1882"/>
                  </a:cubicBezTo>
                  <a:cubicBezTo>
                    <a:pt x="117" y="2070"/>
                    <a:pt x="250" y="2248"/>
                    <a:pt x="447" y="2311"/>
                  </a:cubicBezTo>
                  <a:cubicBezTo>
                    <a:pt x="670" y="2391"/>
                    <a:pt x="911" y="2293"/>
                    <a:pt x="1116" y="2168"/>
                  </a:cubicBezTo>
                  <a:cubicBezTo>
                    <a:pt x="1517" y="1927"/>
                    <a:pt x="1847" y="1534"/>
                    <a:pt x="1910" y="1071"/>
                  </a:cubicBezTo>
                  <a:cubicBezTo>
                    <a:pt x="1963" y="598"/>
                    <a:pt x="1669" y="80"/>
                    <a:pt x="1214"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4"/>
            <p:cNvSpPr/>
            <p:nvPr/>
          </p:nvSpPr>
          <p:spPr>
            <a:xfrm>
              <a:off x="4834591" y="-74526"/>
              <a:ext cx="60857" cy="104742"/>
            </a:xfrm>
            <a:custGeom>
              <a:avLst/>
              <a:gdLst/>
              <a:ahLst/>
              <a:cxnLst/>
              <a:rect l="l" t="t" r="r" b="b"/>
              <a:pathLst>
                <a:path w="545" h="938" extrusionOk="0">
                  <a:moveTo>
                    <a:pt x="188" y="938"/>
                  </a:moveTo>
                  <a:cubicBezTo>
                    <a:pt x="0" y="688"/>
                    <a:pt x="18" y="304"/>
                    <a:pt x="241" y="81"/>
                  </a:cubicBezTo>
                  <a:cubicBezTo>
                    <a:pt x="286" y="37"/>
                    <a:pt x="348" y="1"/>
                    <a:pt x="411" y="28"/>
                  </a:cubicBezTo>
                  <a:cubicBezTo>
                    <a:pt x="437" y="46"/>
                    <a:pt x="455" y="90"/>
                    <a:pt x="464" y="126"/>
                  </a:cubicBezTo>
                  <a:cubicBezTo>
                    <a:pt x="544" y="393"/>
                    <a:pt x="446" y="697"/>
                    <a:pt x="223" y="866"/>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
            <p:cNvSpPr/>
            <p:nvPr/>
          </p:nvSpPr>
          <p:spPr>
            <a:xfrm>
              <a:off x="5306256" y="-152762"/>
              <a:ext cx="479266" cy="336893"/>
            </a:xfrm>
            <a:custGeom>
              <a:avLst/>
              <a:gdLst/>
              <a:ahLst/>
              <a:cxnLst/>
              <a:rect l="l" t="t" r="r" b="b"/>
              <a:pathLst>
                <a:path w="4292" h="3017" extrusionOk="0">
                  <a:moveTo>
                    <a:pt x="0" y="2258"/>
                  </a:moveTo>
                  <a:cubicBezTo>
                    <a:pt x="0" y="2508"/>
                    <a:pt x="36" y="2802"/>
                    <a:pt x="250" y="2936"/>
                  </a:cubicBezTo>
                  <a:cubicBezTo>
                    <a:pt x="375" y="3016"/>
                    <a:pt x="527" y="3016"/>
                    <a:pt x="678" y="3016"/>
                  </a:cubicBezTo>
                  <a:cubicBezTo>
                    <a:pt x="1704" y="2980"/>
                    <a:pt x="2721" y="2713"/>
                    <a:pt x="3622" y="2231"/>
                  </a:cubicBezTo>
                  <a:cubicBezTo>
                    <a:pt x="3783" y="2142"/>
                    <a:pt x="3943" y="2044"/>
                    <a:pt x="4050" y="1901"/>
                  </a:cubicBezTo>
                  <a:cubicBezTo>
                    <a:pt x="4291" y="1580"/>
                    <a:pt x="4175" y="1080"/>
                    <a:pt x="3890" y="795"/>
                  </a:cubicBezTo>
                  <a:cubicBezTo>
                    <a:pt x="3604" y="500"/>
                    <a:pt x="3203" y="375"/>
                    <a:pt x="2801" y="286"/>
                  </a:cubicBezTo>
                  <a:cubicBezTo>
                    <a:pt x="2382" y="188"/>
                    <a:pt x="1963" y="126"/>
                    <a:pt x="1526" y="99"/>
                  </a:cubicBezTo>
                  <a:cubicBezTo>
                    <a:pt x="72" y="1"/>
                    <a:pt x="0" y="1027"/>
                    <a:pt x="0" y="225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
            <p:cNvSpPr/>
            <p:nvPr/>
          </p:nvSpPr>
          <p:spPr>
            <a:xfrm>
              <a:off x="5800855" y="-9200"/>
              <a:ext cx="247226" cy="172411"/>
            </a:xfrm>
            <a:custGeom>
              <a:avLst/>
              <a:gdLst/>
              <a:ahLst/>
              <a:cxnLst/>
              <a:rect l="l" t="t" r="r" b="b"/>
              <a:pathLst>
                <a:path w="2214" h="1544" extrusionOk="0">
                  <a:moveTo>
                    <a:pt x="1143" y="134"/>
                  </a:moveTo>
                  <a:cubicBezTo>
                    <a:pt x="1277" y="62"/>
                    <a:pt x="1428" y="0"/>
                    <a:pt x="1589" y="0"/>
                  </a:cubicBezTo>
                  <a:cubicBezTo>
                    <a:pt x="1963" y="9"/>
                    <a:pt x="2213" y="473"/>
                    <a:pt x="2106" y="830"/>
                  </a:cubicBezTo>
                  <a:cubicBezTo>
                    <a:pt x="1990" y="1187"/>
                    <a:pt x="1616" y="1418"/>
                    <a:pt x="1250" y="1481"/>
                  </a:cubicBezTo>
                  <a:cubicBezTo>
                    <a:pt x="929" y="1526"/>
                    <a:pt x="126" y="1543"/>
                    <a:pt x="63" y="1124"/>
                  </a:cubicBezTo>
                  <a:cubicBezTo>
                    <a:pt x="1" y="723"/>
                    <a:pt x="866" y="268"/>
                    <a:pt x="1143" y="13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4"/>
            <p:cNvSpPr/>
            <p:nvPr/>
          </p:nvSpPr>
          <p:spPr>
            <a:xfrm>
              <a:off x="5933395" y="437580"/>
              <a:ext cx="248120" cy="172411"/>
            </a:xfrm>
            <a:custGeom>
              <a:avLst/>
              <a:gdLst/>
              <a:ahLst/>
              <a:cxnLst/>
              <a:rect l="l" t="t" r="r" b="b"/>
              <a:pathLst>
                <a:path w="2222" h="1544" extrusionOk="0">
                  <a:moveTo>
                    <a:pt x="1142" y="134"/>
                  </a:moveTo>
                  <a:cubicBezTo>
                    <a:pt x="1285" y="63"/>
                    <a:pt x="1428" y="0"/>
                    <a:pt x="1588" y="0"/>
                  </a:cubicBezTo>
                  <a:cubicBezTo>
                    <a:pt x="1963" y="9"/>
                    <a:pt x="2222" y="473"/>
                    <a:pt x="2106" y="830"/>
                  </a:cubicBezTo>
                  <a:cubicBezTo>
                    <a:pt x="1990" y="1187"/>
                    <a:pt x="1624" y="1419"/>
                    <a:pt x="1249" y="1481"/>
                  </a:cubicBezTo>
                  <a:cubicBezTo>
                    <a:pt x="928" y="1526"/>
                    <a:pt x="134" y="1544"/>
                    <a:pt x="63" y="1124"/>
                  </a:cubicBezTo>
                  <a:cubicBezTo>
                    <a:pt x="0" y="723"/>
                    <a:pt x="874" y="268"/>
                    <a:pt x="1142" y="13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4"/>
            <p:cNvSpPr/>
            <p:nvPr/>
          </p:nvSpPr>
          <p:spPr>
            <a:xfrm>
              <a:off x="2935803" y="296098"/>
              <a:ext cx="455370" cy="400542"/>
            </a:xfrm>
            <a:custGeom>
              <a:avLst/>
              <a:gdLst/>
              <a:ahLst/>
              <a:cxnLst/>
              <a:rect l="l" t="t" r="r" b="b"/>
              <a:pathLst>
                <a:path w="4078" h="3587" extrusionOk="0">
                  <a:moveTo>
                    <a:pt x="2383" y="3043"/>
                  </a:moveTo>
                  <a:cubicBezTo>
                    <a:pt x="4078" y="2142"/>
                    <a:pt x="2347" y="1"/>
                    <a:pt x="875" y="919"/>
                  </a:cubicBezTo>
                  <a:cubicBezTo>
                    <a:pt x="331" y="1267"/>
                    <a:pt x="1" y="1927"/>
                    <a:pt x="143" y="2579"/>
                  </a:cubicBezTo>
                  <a:cubicBezTo>
                    <a:pt x="367" y="3587"/>
                    <a:pt x="1651" y="3435"/>
                    <a:pt x="2383" y="3043"/>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4"/>
            <p:cNvSpPr/>
            <p:nvPr/>
          </p:nvSpPr>
          <p:spPr>
            <a:xfrm>
              <a:off x="366677" y="491404"/>
              <a:ext cx="108650" cy="122608"/>
            </a:xfrm>
            <a:custGeom>
              <a:avLst/>
              <a:gdLst/>
              <a:ahLst/>
              <a:cxnLst/>
              <a:rect l="l" t="t" r="r" b="b"/>
              <a:pathLst>
                <a:path w="973" h="1098" extrusionOk="0">
                  <a:moveTo>
                    <a:pt x="54" y="1008"/>
                  </a:moveTo>
                  <a:cubicBezTo>
                    <a:pt x="0" y="651"/>
                    <a:pt x="188" y="259"/>
                    <a:pt x="509" y="89"/>
                  </a:cubicBezTo>
                  <a:cubicBezTo>
                    <a:pt x="598" y="36"/>
                    <a:pt x="696" y="0"/>
                    <a:pt x="785" y="36"/>
                  </a:cubicBezTo>
                  <a:cubicBezTo>
                    <a:pt x="964" y="98"/>
                    <a:pt x="973" y="348"/>
                    <a:pt x="901" y="517"/>
                  </a:cubicBezTo>
                  <a:cubicBezTo>
                    <a:pt x="794" y="794"/>
                    <a:pt x="553" y="1008"/>
                    <a:pt x="268" y="1097"/>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4"/>
            <p:cNvSpPr/>
            <p:nvPr/>
          </p:nvSpPr>
          <p:spPr>
            <a:xfrm>
              <a:off x="3351205" y="371808"/>
              <a:ext cx="108762" cy="121603"/>
            </a:xfrm>
            <a:custGeom>
              <a:avLst/>
              <a:gdLst/>
              <a:ahLst/>
              <a:cxnLst/>
              <a:rect l="l" t="t" r="r" b="b"/>
              <a:pathLst>
                <a:path w="974" h="1089" extrusionOk="0">
                  <a:moveTo>
                    <a:pt x="54" y="1000"/>
                  </a:moveTo>
                  <a:cubicBezTo>
                    <a:pt x="1" y="643"/>
                    <a:pt x="197" y="250"/>
                    <a:pt x="509" y="81"/>
                  </a:cubicBezTo>
                  <a:cubicBezTo>
                    <a:pt x="599" y="27"/>
                    <a:pt x="697" y="1"/>
                    <a:pt x="795" y="27"/>
                  </a:cubicBezTo>
                  <a:cubicBezTo>
                    <a:pt x="964" y="90"/>
                    <a:pt x="973" y="340"/>
                    <a:pt x="902" y="509"/>
                  </a:cubicBezTo>
                  <a:cubicBezTo>
                    <a:pt x="795" y="786"/>
                    <a:pt x="554" y="1000"/>
                    <a:pt x="268" y="1089"/>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4"/>
            <p:cNvSpPr/>
            <p:nvPr/>
          </p:nvSpPr>
          <p:spPr>
            <a:xfrm>
              <a:off x="3362148" y="-112381"/>
              <a:ext cx="451462" cy="274138"/>
            </a:xfrm>
            <a:custGeom>
              <a:avLst/>
              <a:gdLst/>
              <a:ahLst/>
              <a:cxnLst/>
              <a:rect l="l" t="t" r="r" b="b"/>
              <a:pathLst>
                <a:path w="4043" h="2455" extrusionOk="0">
                  <a:moveTo>
                    <a:pt x="1437" y="2418"/>
                  </a:moveTo>
                  <a:cubicBezTo>
                    <a:pt x="1848" y="2454"/>
                    <a:pt x="2285" y="2418"/>
                    <a:pt x="2642" y="2213"/>
                  </a:cubicBezTo>
                  <a:cubicBezTo>
                    <a:pt x="4042" y="1393"/>
                    <a:pt x="2517" y="1"/>
                    <a:pt x="1384" y="224"/>
                  </a:cubicBezTo>
                  <a:cubicBezTo>
                    <a:pt x="117" y="474"/>
                    <a:pt x="1" y="2311"/>
                    <a:pt x="1437"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4"/>
            <p:cNvSpPr/>
            <p:nvPr/>
          </p:nvSpPr>
          <p:spPr>
            <a:xfrm>
              <a:off x="701344" y="374823"/>
              <a:ext cx="1078014" cy="274026"/>
            </a:xfrm>
            <a:custGeom>
              <a:avLst/>
              <a:gdLst/>
              <a:ahLst/>
              <a:cxnLst/>
              <a:rect l="l" t="t" r="r" b="b"/>
              <a:pathLst>
                <a:path w="9654" h="2454" extrusionOk="0">
                  <a:moveTo>
                    <a:pt x="3427" y="2418"/>
                  </a:moveTo>
                  <a:cubicBezTo>
                    <a:pt x="4417" y="2454"/>
                    <a:pt x="5452" y="2418"/>
                    <a:pt x="6299" y="2204"/>
                  </a:cubicBezTo>
                  <a:cubicBezTo>
                    <a:pt x="9653" y="1392"/>
                    <a:pt x="6005" y="0"/>
                    <a:pt x="3302" y="223"/>
                  </a:cubicBezTo>
                  <a:cubicBezTo>
                    <a:pt x="260" y="473"/>
                    <a:pt x="1" y="2311"/>
                    <a:pt x="3427"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4"/>
            <p:cNvSpPr/>
            <p:nvPr/>
          </p:nvSpPr>
          <p:spPr>
            <a:xfrm>
              <a:off x="2173787" y="407653"/>
              <a:ext cx="451350" cy="273133"/>
            </a:xfrm>
            <a:custGeom>
              <a:avLst/>
              <a:gdLst/>
              <a:ahLst/>
              <a:cxnLst/>
              <a:rect l="l" t="t" r="r" b="b"/>
              <a:pathLst>
                <a:path w="4042" h="2446" extrusionOk="0">
                  <a:moveTo>
                    <a:pt x="1436" y="2418"/>
                  </a:moveTo>
                  <a:cubicBezTo>
                    <a:pt x="1847" y="2445"/>
                    <a:pt x="2284" y="2409"/>
                    <a:pt x="2641" y="2204"/>
                  </a:cubicBezTo>
                  <a:cubicBezTo>
                    <a:pt x="4041" y="1392"/>
                    <a:pt x="2516" y="1"/>
                    <a:pt x="1383" y="215"/>
                  </a:cubicBezTo>
                  <a:cubicBezTo>
                    <a:pt x="116" y="465"/>
                    <a:pt x="0" y="2302"/>
                    <a:pt x="1436"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4"/>
            <p:cNvSpPr/>
            <p:nvPr/>
          </p:nvSpPr>
          <p:spPr>
            <a:xfrm>
              <a:off x="3747735" y="4200"/>
              <a:ext cx="73811" cy="112670"/>
            </a:xfrm>
            <a:custGeom>
              <a:avLst/>
              <a:gdLst/>
              <a:ahLst/>
              <a:cxnLst/>
              <a:rect l="l" t="t" r="r" b="b"/>
              <a:pathLst>
                <a:path w="661" h="1009" extrusionOk="0">
                  <a:moveTo>
                    <a:pt x="0" y="884"/>
                  </a:moveTo>
                  <a:cubicBezTo>
                    <a:pt x="54" y="696"/>
                    <a:pt x="36" y="491"/>
                    <a:pt x="107" y="313"/>
                  </a:cubicBezTo>
                  <a:cubicBezTo>
                    <a:pt x="188" y="134"/>
                    <a:pt x="438" y="1"/>
                    <a:pt x="580" y="134"/>
                  </a:cubicBezTo>
                  <a:cubicBezTo>
                    <a:pt x="661" y="215"/>
                    <a:pt x="661" y="340"/>
                    <a:pt x="661" y="447"/>
                  </a:cubicBezTo>
                  <a:cubicBezTo>
                    <a:pt x="652" y="572"/>
                    <a:pt x="643" y="705"/>
                    <a:pt x="580" y="812"/>
                  </a:cubicBezTo>
                  <a:cubicBezTo>
                    <a:pt x="518" y="928"/>
                    <a:pt x="402" y="1009"/>
                    <a:pt x="277" y="99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4"/>
            <p:cNvSpPr/>
            <p:nvPr/>
          </p:nvSpPr>
          <p:spPr>
            <a:xfrm>
              <a:off x="4527729" y="396710"/>
              <a:ext cx="131653" cy="251135"/>
            </a:xfrm>
            <a:custGeom>
              <a:avLst/>
              <a:gdLst/>
              <a:ahLst/>
              <a:cxnLst/>
              <a:rect l="l" t="t" r="r" b="b"/>
              <a:pathLst>
                <a:path w="1179" h="2249" extrusionOk="0">
                  <a:moveTo>
                    <a:pt x="527" y="224"/>
                  </a:moveTo>
                  <a:cubicBezTo>
                    <a:pt x="170" y="679"/>
                    <a:pt x="1" y="1267"/>
                    <a:pt x="45" y="1847"/>
                  </a:cubicBezTo>
                  <a:cubicBezTo>
                    <a:pt x="63" y="2008"/>
                    <a:pt x="134" y="2213"/>
                    <a:pt x="295" y="2240"/>
                  </a:cubicBezTo>
                  <a:cubicBezTo>
                    <a:pt x="384" y="2249"/>
                    <a:pt x="473" y="2195"/>
                    <a:pt x="554" y="2142"/>
                  </a:cubicBezTo>
                  <a:cubicBezTo>
                    <a:pt x="875" y="1910"/>
                    <a:pt x="1098" y="1526"/>
                    <a:pt x="1142" y="1116"/>
                  </a:cubicBezTo>
                  <a:cubicBezTo>
                    <a:pt x="1178" y="714"/>
                    <a:pt x="1044" y="295"/>
                    <a:pt x="768"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4"/>
            <p:cNvSpPr/>
            <p:nvPr/>
          </p:nvSpPr>
          <p:spPr>
            <a:xfrm>
              <a:off x="2270379" y="-167098"/>
              <a:ext cx="738217" cy="362688"/>
            </a:xfrm>
            <a:custGeom>
              <a:avLst/>
              <a:gdLst/>
              <a:ahLst/>
              <a:cxnLst/>
              <a:rect l="l" t="t" r="r" b="b"/>
              <a:pathLst>
                <a:path w="6611" h="3248" extrusionOk="0">
                  <a:moveTo>
                    <a:pt x="4586" y="2543"/>
                  </a:moveTo>
                  <a:cubicBezTo>
                    <a:pt x="4791" y="2462"/>
                    <a:pt x="4978" y="2346"/>
                    <a:pt x="5077" y="2150"/>
                  </a:cubicBezTo>
                  <a:cubicBezTo>
                    <a:pt x="5264" y="1758"/>
                    <a:pt x="4961" y="1294"/>
                    <a:pt x="4604" y="1035"/>
                  </a:cubicBezTo>
                  <a:cubicBezTo>
                    <a:pt x="3230" y="0"/>
                    <a:pt x="63" y="491"/>
                    <a:pt x="0" y="2578"/>
                  </a:cubicBezTo>
                  <a:cubicBezTo>
                    <a:pt x="0" y="2721"/>
                    <a:pt x="9" y="2882"/>
                    <a:pt x="99" y="2998"/>
                  </a:cubicBezTo>
                  <a:cubicBezTo>
                    <a:pt x="259" y="3230"/>
                    <a:pt x="580" y="3247"/>
                    <a:pt x="848" y="3230"/>
                  </a:cubicBezTo>
                  <a:cubicBezTo>
                    <a:pt x="1927" y="3176"/>
                    <a:pt x="2944" y="2944"/>
                    <a:pt x="3988" y="2730"/>
                  </a:cubicBezTo>
                  <a:cubicBezTo>
                    <a:pt x="4782" y="2569"/>
                    <a:pt x="5469" y="2230"/>
                    <a:pt x="6245" y="2061"/>
                  </a:cubicBezTo>
                  <a:cubicBezTo>
                    <a:pt x="6397" y="2025"/>
                    <a:pt x="6611" y="2061"/>
                    <a:pt x="6593" y="2213"/>
                  </a:cubicBezTo>
                  <a:cubicBezTo>
                    <a:pt x="6004" y="2489"/>
                    <a:pt x="5380" y="2685"/>
                    <a:pt x="4729" y="278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4"/>
            <p:cNvSpPr/>
            <p:nvPr/>
          </p:nvSpPr>
          <p:spPr>
            <a:xfrm>
              <a:off x="1227408" y="-99427"/>
              <a:ext cx="123613" cy="167498"/>
            </a:xfrm>
            <a:custGeom>
              <a:avLst/>
              <a:gdLst/>
              <a:ahLst/>
              <a:cxnLst/>
              <a:rect l="l" t="t" r="r" b="b"/>
              <a:pathLst>
                <a:path w="1107" h="1500" extrusionOk="0">
                  <a:moveTo>
                    <a:pt x="509" y="179"/>
                  </a:moveTo>
                  <a:cubicBezTo>
                    <a:pt x="188" y="411"/>
                    <a:pt x="0" y="822"/>
                    <a:pt x="36" y="1214"/>
                  </a:cubicBezTo>
                  <a:cubicBezTo>
                    <a:pt x="45" y="1339"/>
                    <a:pt x="107" y="1482"/>
                    <a:pt x="223" y="1491"/>
                  </a:cubicBezTo>
                  <a:cubicBezTo>
                    <a:pt x="277" y="1500"/>
                    <a:pt x="330" y="1473"/>
                    <a:pt x="375" y="1446"/>
                  </a:cubicBezTo>
                  <a:cubicBezTo>
                    <a:pt x="866" y="1170"/>
                    <a:pt x="1106" y="536"/>
                    <a:pt x="946"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4"/>
            <p:cNvSpPr/>
            <p:nvPr/>
          </p:nvSpPr>
          <p:spPr>
            <a:xfrm>
              <a:off x="1731473" y="-46609"/>
              <a:ext cx="339797" cy="247226"/>
            </a:xfrm>
            <a:custGeom>
              <a:avLst/>
              <a:gdLst/>
              <a:ahLst/>
              <a:cxnLst/>
              <a:rect l="l" t="t" r="r" b="b"/>
              <a:pathLst>
                <a:path w="3043" h="2214" extrusionOk="0">
                  <a:moveTo>
                    <a:pt x="1945" y="143"/>
                  </a:moveTo>
                  <a:cubicBezTo>
                    <a:pt x="2114" y="63"/>
                    <a:pt x="2302" y="1"/>
                    <a:pt x="2480" y="27"/>
                  </a:cubicBezTo>
                  <a:cubicBezTo>
                    <a:pt x="2543" y="36"/>
                    <a:pt x="2605" y="63"/>
                    <a:pt x="2659" y="90"/>
                  </a:cubicBezTo>
                  <a:cubicBezTo>
                    <a:pt x="2900" y="224"/>
                    <a:pt x="3042" y="518"/>
                    <a:pt x="3007" y="795"/>
                  </a:cubicBezTo>
                  <a:cubicBezTo>
                    <a:pt x="2837" y="2213"/>
                    <a:pt x="0" y="1071"/>
                    <a:pt x="1945" y="143"/>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4"/>
            <p:cNvSpPr/>
            <p:nvPr/>
          </p:nvSpPr>
          <p:spPr>
            <a:xfrm>
              <a:off x="966330" y="18158"/>
              <a:ext cx="116690" cy="149519"/>
            </a:xfrm>
            <a:custGeom>
              <a:avLst/>
              <a:gdLst/>
              <a:ahLst/>
              <a:cxnLst/>
              <a:rect l="l" t="t" r="r" b="b"/>
              <a:pathLst>
                <a:path w="1045" h="1339" extrusionOk="0">
                  <a:moveTo>
                    <a:pt x="242" y="331"/>
                  </a:moveTo>
                  <a:cubicBezTo>
                    <a:pt x="153" y="473"/>
                    <a:pt x="63" y="616"/>
                    <a:pt x="37" y="777"/>
                  </a:cubicBezTo>
                  <a:cubicBezTo>
                    <a:pt x="1" y="946"/>
                    <a:pt x="45" y="1134"/>
                    <a:pt x="170" y="1232"/>
                  </a:cubicBezTo>
                  <a:cubicBezTo>
                    <a:pt x="313" y="1339"/>
                    <a:pt x="509" y="1321"/>
                    <a:pt x="652" y="1223"/>
                  </a:cubicBezTo>
                  <a:cubicBezTo>
                    <a:pt x="795" y="1134"/>
                    <a:pt x="893" y="973"/>
                    <a:pt x="946" y="812"/>
                  </a:cubicBezTo>
                  <a:cubicBezTo>
                    <a:pt x="1045" y="518"/>
                    <a:pt x="1000" y="134"/>
                    <a:pt x="723"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4"/>
            <p:cNvSpPr/>
            <p:nvPr/>
          </p:nvSpPr>
          <p:spPr>
            <a:xfrm>
              <a:off x="222180" y="-87479"/>
              <a:ext cx="371733" cy="206357"/>
            </a:xfrm>
            <a:custGeom>
              <a:avLst/>
              <a:gdLst/>
              <a:ahLst/>
              <a:cxnLst/>
              <a:rect l="l" t="t" r="r" b="b"/>
              <a:pathLst>
                <a:path w="3329" h="1848" extrusionOk="0">
                  <a:moveTo>
                    <a:pt x="1856" y="19"/>
                  </a:moveTo>
                  <a:cubicBezTo>
                    <a:pt x="1981" y="1"/>
                    <a:pt x="2115" y="10"/>
                    <a:pt x="2249" y="28"/>
                  </a:cubicBezTo>
                  <a:cubicBezTo>
                    <a:pt x="2517" y="81"/>
                    <a:pt x="2757" y="224"/>
                    <a:pt x="2864" y="474"/>
                  </a:cubicBezTo>
                  <a:cubicBezTo>
                    <a:pt x="3328" y="1517"/>
                    <a:pt x="1758" y="1848"/>
                    <a:pt x="1089" y="1535"/>
                  </a:cubicBezTo>
                  <a:cubicBezTo>
                    <a:pt x="1" y="1018"/>
                    <a:pt x="1054" y="108"/>
                    <a:pt x="1856" y="19"/>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4"/>
            <p:cNvSpPr/>
            <p:nvPr/>
          </p:nvSpPr>
          <p:spPr>
            <a:xfrm>
              <a:off x="3721828" y="242274"/>
              <a:ext cx="131653" cy="179446"/>
            </a:xfrm>
            <a:custGeom>
              <a:avLst/>
              <a:gdLst/>
              <a:ahLst/>
              <a:cxnLst/>
              <a:rect l="l" t="t" r="r" b="b"/>
              <a:pathLst>
                <a:path w="1179" h="1607" extrusionOk="0">
                  <a:moveTo>
                    <a:pt x="393" y="1598"/>
                  </a:moveTo>
                  <a:cubicBezTo>
                    <a:pt x="464" y="1607"/>
                    <a:pt x="527" y="1535"/>
                    <a:pt x="562" y="1473"/>
                  </a:cubicBezTo>
                  <a:cubicBezTo>
                    <a:pt x="732" y="1205"/>
                    <a:pt x="1178" y="135"/>
                    <a:pt x="634" y="72"/>
                  </a:cubicBezTo>
                  <a:cubicBezTo>
                    <a:pt x="0" y="1"/>
                    <a:pt x="304" y="1303"/>
                    <a:pt x="393" y="1598"/>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4"/>
            <p:cNvSpPr/>
            <p:nvPr/>
          </p:nvSpPr>
          <p:spPr>
            <a:xfrm>
              <a:off x="1668716" y="169579"/>
              <a:ext cx="155438" cy="236171"/>
            </a:xfrm>
            <a:custGeom>
              <a:avLst/>
              <a:gdLst/>
              <a:ahLst/>
              <a:cxnLst/>
              <a:rect l="l" t="t" r="r" b="b"/>
              <a:pathLst>
                <a:path w="1392" h="2115" extrusionOk="0">
                  <a:moveTo>
                    <a:pt x="785" y="1624"/>
                  </a:moveTo>
                  <a:cubicBezTo>
                    <a:pt x="982" y="1321"/>
                    <a:pt x="1392" y="1"/>
                    <a:pt x="651" y="313"/>
                  </a:cubicBezTo>
                  <a:cubicBezTo>
                    <a:pt x="0" y="598"/>
                    <a:pt x="473" y="2115"/>
                    <a:pt x="785" y="1624"/>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4"/>
            <p:cNvSpPr/>
            <p:nvPr/>
          </p:nvSpPr>
          <p:spPr>
            <a:xfrm>
              <a:off x="2132916" y="-204953"/>
              <a:ext cx="87769" cy="61862"/>
            </a:xfrm>
            <a:custGeom>
              <a:avLst/>
              <a:gdLst/>
              <a:ahLst/>
              <a:cxnLst/>
              <a:rect l="l" t="t" r="r" b="b"/>
              <a:pathLst>
                <a:path w="786" h="554" extrusionOk="0">
                  <a:moveTo>
                    <a:pt x="0" y="125"/>
                  </a:moveTo>
                  <a:cubicBezTo>
                    <a:pt x="161" y="27"/>
                    <a:pt x="375" y="0"/>
                    <a:pt x="553" y="72"/>
                  </a:cubicBezTo>
                  <a:cubicBezTo>
                    <a:pt x="616" y="89"/>
                    <a:pt x="669" y="116"/>
                    <a:pt x="705" y="170"/>
                  </a:cubicBezTo>
                  <a:cubicBezTo>
                    <a:pt x="785" y="286"/>
                    <a:pt x="705" y="473"/>
                    <a:pt x="571" y="518"/>
                  </a:cubicBezTo>
                  <a:cubicBezTo>
                    <a:pt x="438" y="553"/>
                    <a:pt x="277" y="482"/>
                    <a:pt x="206" y="357"/>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4"/>
            <p:cNvSpPr/>
            <p:nvPr/>
          </p:nvSpPr>
          <p:spPr>
            <a:xfrm>
              <a:off x="3194871" y="-266705"/>
              <a:ext cx="284969" cy="140586"/>
            </a:xfrm>
            <a:custGeom>
              <a:avLst/>
              <a:gdLst/>
              <a:ahLst/>
              <a:cxnLst/>
              <a:rect l="l" t="t" r="r" b="b"/>
              <a:pathLst>
                <a:path w="2552" h="1259" extrusionOk="0">
                  <a:moveTo>
                    <a:pt x="2552" y="625"/>
                  </a:moveTo>
                  <a:cubicBezTo>
                    <a:pt x="2507" y="544"/>
                    <a:pt x="2409" y="509"/>
                    <a:pt x="2311" y="491"/>
                  </a:cubicBezTo>
                  <a:cubicBezTo>
                    <a:pt x="1900" y="384"/>
                    <a:pt x="72" y="0"/>
                    <a:pt x="18" y="901"/>
                  </a:cubicBezTo>
                  <a:cubicBezTo>
                    <a:pt x="0" y="1258"/>
                    <a:pt x="411" y="1044"/>
                    <a:pt x="687" y="990"/>
                  </a:cubicBezTo>
                  <a:cubicBezTo>
                    <a:pt x="1312" y="865"/>
                    <a:pt x="1927" y="750"/>
                    <a:pt x="2552" y="625"/>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4"/>
            <p:cNvSpPr/>
            <p:nvPr/>
          </p:nvSpPr>
          <p:spPr>
            <a:xfrm>
              <a:off x="3901165" y="-275884"/>
              <a:ext cx="810911" cy="109655"/>
            </a:xfrm>
            <a:custGeom>
              <a:avLst/>
              <a:gdLst/>
              <a:ahLst/>
              <a:cxnLst/>
              <a:rect l="l" t="t" r="r" b="b"/>
              <a:pathLst>
                <a:path w="7262" h="982" extrusionOk="0">
                  <a:moveTo>
                    <a:pt x="1303" y="580"/>
                  </a:moveTo>
                  <a:cubicBezTo>
                    <a:pt x="1731" y="393"/>
                    <a:pt x="2150" y="946"/>
                    <a:pt x="2623" y="973"/>
                  </a:cubicBezTo>
                  <a:cubicBezTo>
                    <a:pt x="2882" y="982"/>
                    <a:pt x="3132" y="830"/>
                    <a:pt x="3372" y="723"/>
                  </a:cubicBezTo>
                  <a:cubicBezTo>
                    <a:pt x="4496" y="206"/>
                    <a:pt x="5835" y="660"/>
                    <a:pt x="7048" y="420"/>
                  </a:cubicBezTo>
                  <a:cubicBezTo>
                    <a:pt x="7146" y="402"/>
                    <a:pt x="7262" y="348"/>
                    <a:pt x="7253" y="259"/>
                  </a:cubicBezTo>
                  <a:cubicBezTo>
                    <a:pt x="7244" y="188"/>
                    <a:pt x="7173" y="143"/>
                    <a:pt x="7110" y="116"/>
                  </a:cubicBezTo>
                  <a:cubicBezTo>
                    <a:pt x="6816" y="0"/>
                    <a:pt x="6495" y="18"/>
                    <a:pt x="6183" y="36"/>
                  </a:cubicBezTo>
                  <a:cubicBezTo>
                    <a:pt x="4122" y="152"/>
                    <a:pt x="2061" y="259"/>
                    <a:pt x="0" y="375"/>
                  </a:cubicBezTo>
                  <a:cubicBezTo>
                    <a:pt x="170" y="536"/>
                    <a:pt x="393" y="634"/>
                    <a:pt x="625" y="643"/>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4"/>
            <p:cNvSpPr/>
            <p:nvPr/>
          </p:nvSpPr>
          <p:spPr>
            <a:xfrm>
              <a:off x="5154294" y="-149231"/>
              <a:ext cx="84865" cy="72917"/>
            </a:xfrm>
            <a:custGeom>
              <a:avLst/>
              <a:gdLst/>
              <a:ahLst/>
              <a:cxnLst/>
              <a:rect l="l" t="t" r="r" b="b"/>
              <a:pathLst>
                <a:path w="760" h="653" extrusionOk="0">
                  <a:moveTo>
                    <a:pt x="509" y="63"/>
                  </a:moveTo>
                  <a:cubicBezTo>
                    <a:pt x="340" y="1"/>
                    <a:pt x="135" y="81"/>
                    <a:pt x="63" y="242"/>
                  </a:cubicBezTo>
                  <a:cubicBezTo>
                    <a:pt x="1" y="411"/>
                    <a:pt x="108" y="625"/>
                    <a:pt x="286" y="652"/>
                  </a:cubicBezTo>
                  <a:cubicBezTo>
                    <a:pt x="313" y="652"/>
                    <a:pt x="340" y="652"/>
                    <a:pt x="367" y="652"/>
                  </a:cubicBezTo>
                  <a:cubicBezTo>
                    <a:pt x="411" y="652"/>
                    <a:pt x="465" y="652"/>
                    <a:pt x="509" y="634"/>
                  </a:cubicBezTo>
                  <a:cubicBezTo>
                    <a:pt x="643" y="599"/>
                    <a:pt x="741" y="465"/>
                    <a:pt x="750" y="331"/>
                  </a:cubicBezTo>
                  <a:cubicBezTo>
                    <a:pt x="759" y="197"/>
                    <a:pt x="670" y="54"/>
                    <a:pt x="536" y="1"/>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4"/>
            <p:cNvSpPr/>
            <p:nvPr/>
          </p:nvSpPr>
          <p:spPr>
            <a:xfrm>
              <a:off x="5600627" y="242274"/>
              <a:ext cx="373631" cy="37966"/>
            </a:xfrm>
            <a:custGeom>
              <a:avLst/>
              <a:gdLst/>
              <a:ahLst/>
              <a:cxnLst/>
              <a:rect l="l" t="t" r="r" b="b"/>
              <a:pathLst>
                <a:path w="3346" h="340" extrusionOk="0">
                  <a:moveTo>
                    <a:pt x="2240" y="36"/>
                  </a:moveTo>
                  <a:cubicBezTo>
                    <a:pt x="1517" y="1"/>
                    <a:pt x="580" y="45"/>
                    <a:pt x="295" y="126"/>
                  </a:cubicBezTo>
                  <a:cubicBezTo>
                    <a:pt x="1" y="215"/>
                    <a:pt x="491" y="322"/>
                    <a:pt x="1258" y="340"/>
                  </a:cubicBezTo>
                  <a:cubicBezTo>
                    <a:pt x="1374" y="340"/>
                    <a:pt x="1490" y="340"/>
                    <a:pt x="1606" y="340"/>
                  </a:cubicBezTo>
                  <a:cubicBezTo>
                    <a:pt x="1829" y="340"/>
                    <a:pt x="2052" y="340"/>
                    <a:pt x="2266" y="331"/>
                  </a:cubicBezTo>
                  <a:cubicBezTo>
                    <a:pt x="2846" y="313"/>
                    <a:pt x="3283" y="242"/>
                    <a:pt x="3310" y="170"/>
                  </a:cubicBezTo>
                  <a:cubicBezTo>
                    <a:pt x="3346" y="99"/>
                    <a:pt x="2953" y="28"/>
                    <a:pt x="2391" y="1"/>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4"/>
            <p:cNvSpPr/>
            <p:nvPr/>
          </p:nvSpPr>
          <p:spPr>
            <a:xfrm>
              <a:off x="4956085" y="159640"/>
              <a:ext cx="207362" cy="63872"/>
            </a:xfrm>
            <a:custGeom>
              <a:avLst/>
              <a:gdLst/>
              <a:ahLst/>
              <a:cxnLst/>
              <a:rect l="l" t="t" r="r" b="b"/>
              <a:pathLst>
                <a:path w="1857" h="572" extrusionOk="0">
                  <a:moveTo>
                    <a:pt x="1" y="571"/>
                  </a:moveTo>
                  <a:lnTo>
                    <a:pt x="1000" y="384"/>
                  </a:lnTo>
                  <a:lnTo>
                    <a:pt x="1856" y="0"/>
                  </a:lnTo>
                  <a:cubicBezTo>
                    <a:pt x="1856" y="0"/>
                    <a:pt x="1847" y="348"/>
                    <a:pt x="1758" y="527"/>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4"/>
            <p:cNvSpPr/>
            <p:nvPr/>
          </p:nvSpPr>
          <p:spPr>
            <a:xfrm>
              <a:off x="3959902" y="179517"/>
              <a:ext cx="52929" cy="43996"/>
            </a:xfrm>
            <a:custGeom>
              <a:avLst/>
              <a:gdLst/>
              <a:ahLst/>
              <a:cxnLst/>
              <a:rect l="l" t="t" r="r" b="b"/>
              <a:pathLst>
                <a:path w="474" h="394" extrusionOk="0">
                  <a:moveTo>
                    <a:pt x="1" y="393"/>
                  </a:moveTo>
                  <a:lnTo>
                    <a:pt x="473" y="1"/>
                  </a:lnTo>
                  <a:lnTo>
                    <a:pt x="473" y="384"/>
                  </a:ln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4"/>
            <p:cNvSpPr/>
            <p:nvPr/>
          </p:nvSpPr>
          <p:spPr>
            <a:xfrm>
              <a:off x="3807477" y="623841"/>
              <a:ext cx="613823" cy="71801"/>
            </a:xfrm>
            <a:custGeom>
              <a:avLst/>
              <a:gdLst/>
              <a:ahLst/>
              <a:cxnLst/>
              <a:rect l="l" t="t" r="r" b="b"/>
              <a:pathLst>
                <a:path w="5497" h="643" extrusionOk="0">
                  <a:moveTo>
                    <a:pt x="1" y="1"/>
                  </a:moveTo>
                  <a:cubicBezTo>
                    <a:pt x="1" y="1"/>
                    <a:pt x="955" y="447"/>
                    <a:pt x="1990" y="491"/>
                  </a:cubicBezTo>
                  <a:cubicBezTo>
                    <a:pt x="3016" y="536"/>
                    <a:pt x="3899" y="491"/>
                    <a:pt x="3899" y="491"/>
                  </a:cubicBezTo>
                  <a:lnTo>
                    <a:pt x="5496" y="643"/>
                  </a:lnTo>
                  <a:lnTo>
                    <a:pt x="99" y="580"/>
                  </a:lnTo>
                  <a:cubicBezTo>
                    <a:pt x="99" y="580"/>
                    <a:pt x="36" y="277"/>
                    <a:pt x="1" y="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4"/>
            <p:cNvSpPr/>
            <p:nvPr/>
          </p:nvSpPr>
          <p:spPr>
            <a:xfrm>
              <a:off x="5822864" y="305757"/>
              <a:ext cx="973384" cy="228243"/>
            </a:xfrm>
            <a:custGeom>
              <a:avLst/>
              <a:gdLst/>
              <a:ahLst/>
              <a:cxnLst/>
              <a:rect l="l" t="t" r="r" b="b"/>
              <a:pathLst>
                <a:path w="8717" h="2044" extrusionOk="0">
                  <a:moveTo>
                    <a:pt x="241" y="2043"/>
                  </a:moveTo>
                  <a:cubicBezTo>
                    <a:pt x="241" y="2043"/>
                    <a:pt x="99" y="553"/>
                    <a:pt x="4354" y="321"/>
                  </a:cubicBezTo>
                  <a:cubicBezTo>
                    <a:pt x="8600" y="98"/>
                    <a:pt x="8636" y="1775"/>
                    <a:pt x="8636" y="1775"/>
                  </a:cubicBezTo>
                  <a:cubicBezTo>
                    <a:pt x="8636" y="1775"/>
                    <a:pt x="8716" y="330"/>
                    <a:pt x="8484" y="161"/>
                  </a:cubicBezTo>
                  <a:cubicBezTo>
                    <a:pt x="8261" y="0"/>
                    <a:pt x="482" y="27"/>
                    <a:pt x="241" y="161"/>
                  </a:cubicBezTo>
                  <a:cubicBezTo>
                    <a:pt x="1" y="303"/>
                    <a:pt x="241" y="2043"/>
                    <a:pt x="241" y="204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4"/>
            <p:cNvSpPr/>
            <p:nvPr/>
          </p:nvSpPr>
          <p:spPr>
            <a:xfrm>
              <a:off x="4926269" y="380741"/>
              <a:ext cx="479266" cy="336893"/>
            </a:xfrm>
            <a:custGeom>
              <a:avLst/>
              <a:gdLst/>
              <a:ahLst/>
              <a:cxnLst/>
              <a:rect l="l" t="t" r="r" b="b"/>
              <a:pathLst>
                <a:path w="4292" h="3017" extrusionOk="0">
                  <a:moveTo>
                    <a:pt x="0" y="2258"/>
                  </a:moveTo>
                  <a:cubicBezTo>
                    <a:pt x="0" y="2508"/>
                    <a:pt x="36" y="2802"/>
                    <a:pt x="250" y="2936"/>
                  </a:cubicBezTo>
                  <a:cubicBezTo>
                    <a:pt x="375" y="3016"/>
                    <a:pt x="526" y="3016"/>
                    <a:pt x="669" y="3016"/>
                  </a:cubicBezTo>
                  <a:cubicBezTo>
                    <a:pt x="1695" y="2980"/>
                    <a:pt x="2712" y="2704"/>
                    <a:pt x="3622" y="2222"/>
                  </a:cubicBezTo>
                  <a:cubicBezTo>
                    <a:pt x="3783" y="2142"/>
                    <a:pt x="3943" y="2044"/>
                    <a:pt x="4050" y="1901"/>
                  </a:cubicBezTo>
                  <a:cubicBezTo>
                    <a:pt x="4291" y="1571"/>
                    <a:pt x="4175" y="1080"/>
                    <a:pt x="3890" y="795"/>
                  </a:cubicBezTo>
                  <a:cubicBezTo>
                    <a:pt x="3604" y="500"/>
                    <a:pt x="3194" y="375"/>
                    <a:pt x="2801" y="277"/>
                  </a:cubicBezTo>
                  <a:cubicBezTo>
                    <a:pt x="2382" y="188"/>
                    <a:pt x="1954" y="126"/>
                    <a:pt x="1526" y="99"/>
                  </a:cubicBezTo>
                  <a:cubicBezTo>
                    <a:pt x="62" y="1"/>
                    <a:pt x="0" y="1027"/>
                    <a:pt x="0" y="225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4"/>
            <p:cNvSpPr/>
            <p:nvPr/>
          </p:nvSpPr>
          <p:spPr>
            <a:xfrm>
              <a:off x="4778757" y="293083"/>
              <a:ext cx="973384" cy="228243"/>
            </a:xfrm>
            <a:custGeom>
              <a:avLst/>
              <a:gdLst/>
              <a:ahLst/>
              <a:cxnLst/>
              <a:rect l="l" t="t" r="r" b="b"/>
              <a:pathLst>
                <a:path w="8717" h="2044" extrusionOk="0">
                  <a:moveTo>
                    <a:pt x="242" y="2044"/>
                  </a:moveTo>
                  <a:cubicBezTo>
                    <a:pt x="242" y="2044"/>
                    <a:pt x="108" y="554"/>
                    <a:pt x="4354" y="331"/>
                  </a:cubicBezTo>
                  <a:cubicBezTo>
                    <a:pt x="8601" y="108"/>
                    <a:pt x="8636" y="1776"/>
                    <a:pt x="8636" y="1776"/>
                  </a:cubicBezTo>
                  <a:cubicBezTo>
                    <a:pt x="8636" y="1776"/>
                    <a:pt x="8717" y="331"/>
                    <a:pt x="8494" y="170"/>
                  </a:cubicBezTo>
                  <a:cubicBezTo>
                    <a:pt x="8271" y="1"/>
                    <a:pt x="491" y="28"/>
                    <a:pt x="242" y="170"/>
                  </a:cubicBezTo>
                  <a:cubicBezTo>
                    <a:pt x="1" y="304"/>
                    <a:pt x="242" y="2044"/>
                    <a:pt x="242" y="2044"/>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4"/>
            <p:cNvSpPr/>
            <p:nvPr/>
          </p:nvSpPr>
          <p:spPr>
            <a:xfrm>
              <a:off x="8805811" y="-611517"/>
              <a:ext cx="950471" cy="385571"/>
            </a:xfrm>
            <a:custGeom>
              <a:avLst/>
              <a:gdLst/>
              <a:ahLst/>
              <a:cxnLst/>
              <a:rect l="l" t="t" r="r" b="b"/>
              <a:pathLst>
                <a:path w="8512" h="3453" extrusionOk="0">
                  <a:moveTo>
                    <a:pt x="224" y="54"/>
                  </a:moveTo>
                  <a:cubicBezTo>
                    <a:pt x="1" y="1089"/>
                    <a:pt x="1" y="2346"/>
                    <a:pt x="224" y="3381"/>
                  </a:cubicBezTo>
                  <a:lnTo>
                    <a:pt x="224" y="3381"/>
                  </a:lnTo>
                  <a:cubicBezTo>
                    <a:pt x="2918" y="3453"/>
                    <a:pt x="5594" y="3453"/>
                    <a:pt x="8289" y="3381"/>
                  </a:cubicBezTo>
                  <a:lnTo>
                    <a:pt x="8289" y="3381"/>
                  </a:lnTo>
                  <a:cubicBezTo>
                    <a:pt x="8512" y="2346"/>
                    <a:pt x="8512" y="1089"/>
                    <a:pt x="8289" y="54"/>
                  </a:cubicBezTo>
                  <a:lnTo>
                    <a:pt x="8289" y="54"/>
                  </a:lnTo>
                  <a:cubicBezTo>
                    <a:pt x="6942" y="18"/>
                    <a:pt x="5594" y="0"/>
                    <a:pt x="4256" y="0"/>
                  </a:cubicBezTo>
                  <a:lnTo>
                    <a:pt x="4256" y="0"/>
                  </a:lnTo>
                  <a:cubicBezTo>
                    <a:pt x="2909" y="0"/>
                    <a:pt x="1571" y="18"/>
                    <a:pt x="224"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4"/>
            <p:cNvSpPr/>
            <p:nvPr/>
          </p:nvSpPr>
          <p:spPr>
            <a:xfrm>
              <a:off x="8297851" y="-161287"/>
              <a:ext cx="950360" cy="385571"/>
            </a:xfrm>
            <a:custGeom>
              <a:avLst/>
              <a:gdLst/>
              <a:ahLst/>
              <a:cxnLst/>
              <a:rect l="l" t="t" r="r" b="b"/>
              <a:pathLst>
                <a:path w="8511" h="3453" extrusionOk="0">
                  <a:moveTo>
                    <a:pt x="223" y="54"/>
                  </a:moveTo>
                  <a:cubicBezTo>
                    <a:pt x="0" y="1089"/>
                    <a:pt x="0" y="2347"/>
                    <a:pt x="223" y="3373"/>
                  </a:cubicBezTo>
                  <a:lnTo>
                    <a:pt x="223" y="3373"/>
                  </a:lnTo>
                  <a:cubicBezTo>
                    <a:pt x="2917"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08" y="1"/>
                    <a:pt x="1570" y="18"/>
                    <a:pt x="223"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4"/>
            <p:cNvSpPr/>
            <p:nvPr/>
          </p:nvSpPr>
          <p:spPr>
            <a:xfrm>
              <a:off x="7782856" y="-611517"/>
              <a:ext cx="949355" cy="385571"/>
            </a:xfrm>
            <a:custGeom>
              <a:avLst/>
              <a:gdLst/>
              <a:ahLst/>
              <a:cxnLst/>
              <a:rect l="l" t="t" r="r" b="b"/>
              <a:pathLst>
                <a:path w="8502" h="3453" extrusionOk="0">
                  <a:moveTo>
                    <a:pt x="223" y="54"/>
                  </a:moveTo>
                  <a:cubicBezTo>
                    <a:pt x="0" y="1089"/>
                    <a:pt x="0" y="2346"/>
                    <a:pt x="223" y="3381"/>
                  </a:cubicBezTo>
                  <a:lnTo>
                    <a:pt x="223" y="3381"/>
                  </a:lnTo>
                  <a:cubicBezTo>
                    <a:pt x="2908" y="3453"/>
                    <a:pt x="5594" y="3453"/>
                    <a:pt x="8279" y="3381"/>
                  </a:cubicBezTo>
                  <a:lnTo>
                    <a:pt x="8279" y="3381"/>
                  </a:lnTo>
                  <a:cubicBezTo>
                    <a:pt x="8502" y="2346"/>
                    <a:pt x="8502" y="1089"/>
                    <a:pt x="8279" y="54"/>
                  </a:cubicBezTo>
                  <a:lnTo>
                    <a:pt x="8279" y="54"/>
                  </a:lnTo>
                  <a:cubicBezTo>
                    <a:pt x="6941" y="18"/>
                    <a:pt x="5594" y="0"/>
                    <a:pt x="4255" y="0"/>
                  </a:cubicBezTo>
                  <a:lnTo>
                    <a:pt x="4255" y="0"/>
                  </a:lnTo>
                  <a:cubicBezTo>
                    <a:pt x="2908" y="0"/>
                    <a:pt x="1561" y="18"/>
                    <a:pt x="223"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4"/>
            <p:cNvSpPr/>
            <p:nvPr/>
          </p:nvSpPr>
          <p:spPr>
            <a:xfrm>
              <a:off x="7864482" y="308931"/>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603"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4"/>
            <p:cNvSpPr/>
            <p:nvPr/>
          </p:nvSpPr>
          <p:spPr>
            <a:xfrm>
              <a:off x="6841415" y="308931"/>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594" y="0"/>
                    <a:pt x="4256" y="0"/>
                  </a:cubicBezTo>
                  <a:lnTo>
                    <a:pt x="4256" y="0"/>
                  </a:lnTo>
                  <a:cubicBezTo>
                    <a:pt x="2909"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4"/>
            <p:cNvSpPr/>
            <p:nvPr/>
          </p:nvSpPr>
          <p:spPr>
            <a:xfrm>
              <a:off x="7274784" y="-161287"/>
              <a:ext cx="950360" cy="385571"/>
            </a:xfrm>
            <a:custGeom>
              <a:avLst/>
              <a:gdLst/>
              <a:ahLst/>
              <a:cxnLst/>
              <a:rect l="l" t="t" r="r" b="b"/>
              <a:pathLst>
                <a:path w="8511" h="3453" extrusionOk="0">
                  <a:moveTo>
                    <a:pt x="223" y="54"/>
                  </a:moveTo>
                  <a:cubicBezTo>
                    <a:pt x="0" y="1089"/>
                    <a:pt x="0" y="2347"/>
                    <a:pt x="223" y="3373"/>
                  </a:cubicBezTo>
                  <a:lnTo>
                    <a:pt x="223" y="3373"/>
                  </a:lnTo>
                  <a:cubicBezTo>
                    <a:pt x="2909" y="3453"/>
                    <a:pt x="5594" y="3453"/>
                    <a:pt x="8279" y="3373"/>
                  </a:cubicBezTo>
                  <a:lnTo>
                    <a:pt x="8279" y="3373"/>
                  </a:lnTo>
                  <a:cubicBezTo>
                    <a:pt x="8511" y="2347"/>
                    <a:pt x="8511" y="1089"/>
                    <a:pt x="8279" y="54"/>
                  </a:cubicBezTo>
                  <a:lnTo>
                    <a:pt x="8279" y="54"/>
                  </a:lnTo>
                  <a:cubicBezTo>
                    <a:pt x="6941" y="18"/>
                    <a:pt x="5594" y="1"/>
                    <a:pt x="4256" y="1"/>
                  </a:cubicBezTo>
                  <a:lnTo>
                    <a:pt x="4256" y="1"/>
                  </a:lnTo>
                  <a:cubicBezTo>
                    <a:pt x="2909" y="1"/>
                    <a:pt x="1570" y="18"/>
                    <a:pt x="223" y="54"/>
                  </a:cubicBezTo>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4"/>
            <p:cNvSpPr/>
            <p:nvPr/>
          </p:nvSpPr>
          <p:spPr>
            <a:xfrm>
              <a:off x="6264670" y="-161287"/>
              <a:ext cx="950471" cy="385571"/>
            </a:xfrm>
            <a:custGeom>
              <a:avLst/>
              <a:gdLst/>
              <a:ahLst/>
              <a:cxnLst/>
              <a:rect l="l" t="t" r="r" b="b"/>
              <a:pathLst>
                <a:path w="8512" h="3453" extrusionOk="0">
                  <a:moveTo>
                    <a:pt x="223" y="54"/>
                  </a:moveTo>
                  <a:cubicBezTo>
                    <a:pt x="0" y="1089"/>
                    <a:pt x="0" y="2347"/>
                    <a:pt x="223" y="3373"/>
                  </a:cubicBezTo>
                  <a:lnTo>
                    <a:pt x="223" y="3373"/>
                  </a:lnTo>
                  <a:cubicBezTo>
                    <a:pt x="2918"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09" y="1"/>
                    <a:pt x="1570" y="18"/>
                    <a:pt x="223"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4"/>
            <p:cNvSpPr/>
            <p:nvPr/>
          </p:nvSpPr>
          <p:spPr>
            <a:xfrm>
              <a:off x="8872586" y="308931"/>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603"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4"/>
            <p:cNvSpPr/>
            <p:nvPr/>
          </p:nvSpPr>
          <p:spPr>
            <a:xfrm>
              <a:off x="8276947" y="-174304"/>
              <a:ext cx="973384" cy="222325"/>
            </a:xfrm>
            <a:custGeom>
              <a:avLst/>
              <a:gdLst/>
              <a:ahLst/>
              <a:cxnLst/>
              <a:rect l="l" t="t" r="r" b="b"/>
              <a:pathLst>
                <a:path w="8717" h="1991" extrusionOk="0">
                  <a:moveTo>
                    <a:pt x="4635" y="0"/>
                  </a:moveTo>
                  <a:cubicBezTo>
                    <a:pt x="2550" y="0"/>
                    <a:pt x="376" y="43"/>
                    <a:pt x="251" y="118"/>
                  </a:cubicBezTo>
                  <a:cubicBezTo>
                    <a:pt x="1" y="251"/>
                    <a:pt x="251" y="1991"/>
                    <a:pt x="251" y="1991"/>
                  </a:cubicBezTo>
                  <a:cubicBezTo>
                    <a:pt x="251" y="1991"/>
                    <a:pt x="108" y="501"/>
                    <a:pt x="4354" y="278"/>
                  </a:cubicBezTo>
                  <a:cubicBezTo>
                    <a:pt x="4629" y="263"/>
                    <a:pt x="4886" y="256"/>
                    <a:pt x="5127" y="256"/>
                  </a:cubicBezTo>
                  <a:cubicBezTo>
                    <a:pt x="8606" y="256"/>
                    <a:pt x="8645" y="1723"/>
                    <a:pt x="8645" y="1723"/>
                  </a:cubicBezTo>
                  <a:cubicBezTo>
                    <a:pt x="8645" y="1723"/>
                    <a:pt x="8717" y="278"/>
                    <a:pt x="8494" y="118"/>
                  </a:cubicBezTo>
                  <a:cubicBezTo>
                    <a:pt x="8387" y="36"/>
                    <a:pt x="6549" y="0"/>
                    <a:pt x="4635" y="0"/>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4"/>
            <p:cNvSpPr/>
            <p:nvPr/>
          </p:nvSpPr>
          <p:spPr>
            <a:xfrm>
              <a:off x="7844683" y="295814"/>
              <a:ext cx="972379" cy="222437"/>
            </a:xfrm>
            <a:custGeom>
              <a:avLst/>
              <a:gdLst/>
              <a:ahLst/>
              <a:cxnLst/>
              <a:rect l="l" t="t" r="r" b="b"/>
              <a:pathLst>
                <a:path w="8708" h="1992" extrusionOk="0">
                  <a:moveTo>
                    <a:pt x="4625" y="1"/>
                  </a:moveTo>
                  <a:cubicBezTo>
                    <a:pt x="2541" y="1"/>
                    <a:pt x="367" y="44"/>
                    <a:pt x="241" y="118"/>
                  </a:cubicBezTo>
                  <a:cubicBezTo>
                    <a:pt x="0" y="252"/>
                    <a:pt x="241" y="1992"/>
                    <a:pt x="241" y="1992"/>
                  </a:cubicBezTo>
                  <a:cubicBezTo>
                    <a:pt x="241" y="1992"/>
                    <a:pt x="98" y="502"/>
                    <a:pt x="4345" y="279"/>
                  </a:cubicBezTo>
                  <a:cubicBezTo>
                    <a:pt x="4611" y="265"/>
                    <a:pt x="4861" y="258"/>
                    <a:pt x="5096" y="258"/>
                  </a:cubicBezTo>
                  <a:cubicBezTo>
                    <a:pt x="8604" y="258"/>
                    <a:pt x="8636" y="1724"/>
                    <a:pt x="8636" y="1724"/>
                  </a:cubicBezTo>
                  <a:cubicBezTo>
                    <a:pt x="8636" y="1724"/>
                    <a:pt x="8707" y="279"/>
                    <a:pt x="8484" y="118"/>
                  </a:cubicBezTo>
                  <a:cubicBezTo>
                    <a:pt x="8377" y="37"/>
                    <a:pt x="6539" y="1"/>
                    <a:pt x="4625" y="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4"/>
            <p:cNvSpPr/>
            <p:nvPr/>
          </p:nvSpPr>
          <p:spPr>
            <a:xfrm>
              <a:off x="8883634" y="251148"/>
              <a:ext cx="925591" cy="155549"/>
            </a:xfrm>
            <a:custGeom>
              <a:avLst/>
              <a:gdLst/>
              <a:ahLst/>
              <a:cxnLst/>
              <a:rect l="l" t="t" r="r" b="b"/>
              <a:pathLst>
                <a:path w="8289" h="1393" extrusionOk="0">
                  <a:moveTo>
                    <a:pt x="1" y="1393"/>
                  </a:moveTo>
                  <a:cubicBezTo>
                    <a:pt x="358" y="349"/>
                    <a:pt x="3783" y="777"/>
                    <a:pt x="5603" y="759"/>
                  </a:cubicBezTo>
                  <a:cubicBezTo>
                    <a:pt x="7423" y="741"/>
                    <a:pt x="8288" y="1143"/>
                    <a:pt x="8288" y="1143"/>
                  </a:cubicBezTo>
                  <a:lnTo>
                    <a:pt x="8190" y="572"/>
                  </a:lnTo>
                  <a:cubicBezTo>
                    <a:pt x="8190" y="572"/>
                    <a:pt x="4015" y="1"/>
                    <a:pt x="126" y="572"/>
                  </a:cubicBezTo>
                  <a:cubicBezTo>
                    <a:pt x="126" y="572"/>
                    <a:pt x="28" y="1098"/>
                    <a:pt x="1" y="139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4"/>
            <p:cNvSpPr/>
            <p:nvPr/>
          </p:nvSpPr>
          <p:spPr>
            <a:xfrm>
              <a:off x="6853414" y="251148"/>
              <a:ext cx="925591" cy="155549"/>
            </a:xfrm>
            <a:custGeom>
              <a:avLst/>
              <a:gdLst/>
              <a:ahLst/>
              <a:cxnLst/>
              <a:rect l="l" t="t" r="r" b="b"/>
              <a:pathLst>
                <a:path w="8289" h="1393" extrusionOk="0">
                  <a:moveTo>
                    <a:pt x="1" y="1393"/>
                  </a:moveTo>
                  <a:cubicBezTo>
                    <a:pt x="358" y="349"/>
                    <a:pt x="3783" y="777"/>
                    <a:pt x="5603" y="759"/>
                  </a:cubicBezTo>
                  <a:cubicBezTo>
                    <a:pt x="7423" y="741"/>
                    <a:pt x="8288" y="1143"/>
                    <a:pt x="8288" y="1143"/>
                  </a:cubicBezTo>
                  <a:lnTo>
                    <a:pt x="8190" y="572"/>
                  </a:lnTo>
                  <a:cubicBezTo>
                    <a:pt x="8190" y="572"/>
                    <a:pt x="4015" y="1"/>
                    <a:pt x="135" y="572"/>
                  </a:cubicBezTo>
                  <a:cubicBezTo>
                    <a:pt x="135" y="572"/>
                    <a:pt x="27" y="1098"/>
                    <a:pt x="1" y="139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4"/>
            <p:cNvSpPr/>
            <p:nvPr/>
          </p:nvSpPr>
          <p:spPr>
            <a:xfrm>
              <a:off x="9010153" y="293023"/>
              <a:ext cx="455370" cy="400542"/>
            </a:xfrm>
            <a:custGeom>
              <a:avLst/>
              <a:gdLst/>
              <a:ahLst/>
              <a:cxnLst/>
              <a:rect l="l" t="t" r="r" b="b"/>
              <a:pathLst>
                <a:path w="4078" h="3587" extrusionOk="0">
                  <a:moveTo>
                    <a:pt x="2383" y="3043"/>
                  </a:moveTo>
                  <a:cubicBezTo>
                    <a:pt x="4078" y="2142"/>
                    <a:pt x="2347" y="1"/>
                    <a:pt x="875" y="919"/>
                  </a:cubicBezTo>
                  <a:cubicBezTo>
                    <a:pt x="331" y="1267"/>
                    <a:pt x="1" y="1927"/>
                    <a:pt x="143" y="2579"/>
                  </a:cubicBezTo>
                  <a:cubicBezTo>
                    <a:pt x="367" y="3587"/>
                    <a:pt x="1651" y="3435"/>
                    <a:pt x="2383" y="3043"/>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4"/>
            <p:cNvSpPr/>
            <p:nvPr/>
          </p:nvSpPr>
          <p:spPr>
            <a:xfrm>
              <a:off x="6775694" y="371748"/>
              <a:ext cx="1078014" cy="274026"/>
            </a:xfrm>
            <a:custGeom>
              <a:avLst/>
              <a:gdLst/>
              <a:ahLst/>
              <a:cxnLst/>
              <a:rect l="l" t="t" r="r" b="b"/>
              <a:pathLst>
                <a:path w="9654" h="2454" extrusionOk="0">
                  <a:moveTo>
                    <a:pt x="3427" y="2418"/>
                  </a:moveTo>
                  <a:cubicBezTo>
                    <a:pt x="4417" y="2454"/>
                    <a:pt x="5452" y="2418"/>
                    <a:pt x="6299" y="2204"/>
                  </a:cubicBezTo>
                  <a:cubicBezTo>
                    <a:pt x="9653" y="1392"/>
                    <a:pt x="6005" y="0"/>
                    <a:pt x="3302" y="223"/>
                  </a:cubicBezTo>
                  <a:cubicBezTo>
                    <a:pt x="260" y="473"/>
                    <a:pt x="1" y="2311"/>
                    <a:pt x="3427"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4"/>
            <p:cNvSpPr/>
            <p:nvPr/>
          </p:nvSpPr>
          <p:spPr>
            <a:xfrm>
              <a:off x="8248137" y="404578"/>
              <a:ext cx="451350" cy="273133"/>
            </a:xfrm>
            <a:custGeom>
              <a:avLst/>
              <a:gdLst/>
              <a:ahLst/>
              <a:cxnLst/>
              <a:rect l="l" t="t" r="r" b="b"/>
              <a:pathLst>
                <a:path w="4042" h="2446" extrusionOk="0">
                  <a:moveTo>
                    <a:pt x="1436" y="2418"/>
                  </a:moveTo>
                  <a:cubicBezTo>
                    <a:pt x="1847" y="2445"/>
                    <a:pt x="2284" y="2409"/>
                    <a:pt x="2641" y="2204"/>
                  </a:cubicBezTo>
                  <a:cubicBezTo>
                    <a:pt x="4041" y="1392"/>
                    <a:pt x="2516" y="1"/>
                    <a:pt x="1383" y="215"/>
                  </a:cubicBezTo>
                  <a:cubicBezTo>
                    <a:pt x="116" y="465"/>
                    <a:pt x="0" y="2302"/>
                    <a:pt x="1436"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4"/>
            <p:cNvSpPr/>
            <p:nvPr/>
          </p:nvSpPr>
          <p:spPr>
            <a:xfrm>
              <a:off x="8570855" y="-597523"/>
              <a:ext cx="723366" cy="439402"/>
            </a:xfrm>
            <a:custGeom>
              <a:avLst/>
              <a:gdLst/>
              <a:ahLst/>
              <a:cxnLst/>
              <a:rect l="l" t="t" r="r" b="b"/>
              <a:pathLst>
                <a:path w="6478" h="3935" extrusionOk="0">
                  <a:moveTo>
                    <a:pt x="4149" y="330"/>
                  </a:moveTo>
                  <a:cubicBezTo>
                    <a:pt x="4515" y="143"/>
                    <a:pt x="4952" y="0"/>
                    <a:pt x="5335" y="143"/>
                  </a:cubicBezTo>
                  <a:cubicBezTo>
                    <a:pt x="5630" y="250"/>
                    <a:pt x="5844" y="491"/>
                    <a:pt x="6031" y="741"/>
                  </a:cubicBezTo>
                  <a:cubicBezTo>
                    <a:pt x="6263" y="1035"/>
                    <a:pt x="6477" y="1374"/>
                    <a:pt x="6450" y="1749"/>
                  </a:cubicBezTo>
                  <a:cubicBezTo>
                    <a:pt x="6290" y="3934"/>
                    <a:pt x="1" y="2427"/>
                    <a:pt x="4149" y="33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4"/>
            <p:cNvSpPr/>
            <p:nvPr/>
          </p:nvSpPr>
          <p:spPr>
            <a:xfrm>
              <a:off x="8344729" y="-170173"/>
              <a:ext cx="738217" cy="362688"/>
            </a:xfrm>
            <a:custGeom>
              <a:avLst/>
              <a:gdLst/>
              <a:ahLst/>
              <a:cxnLst/>
              <a:rect l="l" t="t" r="r" b="b"/>
              <a:pathLst>
                <a:path w="6611" h="3248" extrusionOk="0">
                  <a:moveTo>
                    <a:pt x="4586" y="2543"/>
                  </a:moveTo>
                  <a:cubicBezTo>
                    <a:pt x="4791" y="2462"/>
                    <a:pt x="4978" y="2346"/>
                    <a:pt x="5077" y="2150"/>
                  </a:cubicBezTo>
                  <a:cubicBezTo>
                    <a:pt x="5264" y="1758"/>
                    <a:pt x="4961" y="1294"/>
                    <a:pt x="4604" y="1035"/>
                  </a:cubicBezTo>
                  <a:cubicBezTo>
                    <a:pt x="3230" y="0"/>
                    <a:pt x="63" y="491"/>
                    <a:pt x="0" y="2578"/>
                  </a:cubicBezTo>
                  <a:cubicBezTo>
                    <a:pt x="0" y="2721"/>
                    <a:pt x="9" y="2882"/>
                    <a:pt x="99" y="2998"/>
                  </a:cubicBezTo>
                  <a:cubicBezTo>
                    <a:pt x="259" y="3230"/>
                    <a:pt x="580" y="3247"/>
                    <a:pt x="848" y="3230"/>
                  </a:cubicBezTo>
                  <a:cubicBezTo>
                    <a:pt x="1927" y="3176"/>
                    <a:pt x="2944" y="2944"/>
                    <a:pt x="3988" y="2730"/>
                  </a:cubicBezTo>
                  <a:cubicBezTo>
                    <a:pt x="4782" y="2569"/>
                    <a:pt x="5469" y="2230"/>
                    <a:pt x="6245" y="2061"/>
                  </a:cubicBezTo>
                  <a:cubicBezTo>
                    <a:pt x="6397" y="2025"/>
                    <a:pt x="6611" y="2061"/>
                    <a:pt x="6593" y="2213"/>
                  </a:cubicBezTo>
                  <a:cubicBezTo>
                    <a:pt x="6004" y="2489"/>
                    <a:pt x="5380" y="2685"/>
                    <a:pt x="4729" y="278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4"/>
            <p:cNvSpPr/>
            <p:nvPr/>
          </p:nvSpPr>
          <p:spPr>
            <a:xfrm>
              <a:off x="8537019" y="-559668"/>
              <a:ext cx="191394" cy="244100"/>
            </a:xfrm>
            <a:custGeom>
              <a:avLst/>
              <a:gdLst/>
              <a:ahLst/>
              <a:cxnLst/>
              <a:rect l="l" t="t" r="r" b="b"/>
              <a:pathLst>
                <a:path w="1714" h="2186" extrusionOk="0">
                  <a:moveTo>
                    <a:pt x="562" y="357"/>
                  </a:moveTo>
                  <a:cubicBezTo>
                    <a:pt x="241" y="553"/>
                    <a:pt x="27" y="919"/>
                    <a:pt x="18" y="1303"/>
                  </a:cubicBezTo>
                  <a:cubicBezTo>
                    <a:pt x="0" y="1686"/>
                    <a:pt x="259" y="2105"/>
                    <a:pt x="643" y="2150"/>
                  </a:cubicBezTo>
                  <a:cubicBezTo>
                    <a:pt x="928" y="2186"/>
                    <a:pt x="1196" y="1998"/>
                    <a:pt x="1374" y="1775"/>
                  </a:cubicBezTo>
                  <a:cubicBezTo>
                    <a:pt x="1597" y="1490"/>
                    <a:pt x="1713" y="1106"/>
                    <a:pt x="1642" y="750"/>
                  </a:cubicBezTo>
                  <a:cubicBezTo>
                    <a:pt x="1561" y="402"/>
                    <a:pt x="1294" y="80"/>
                    <a:pt x="937"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4"/>
            <p:cNvSpPr/>
            <p:nvPr/>
          </p:nvSpPr>
          <p:spPr>
            <a:xfrm>
              <a:off x="7824695" y="-533761"/>
              <a:ext cx="425444" cy="289994"/>
            </a:xfrm>
            <a:custGeom>
              <a:avLst/>
              <a:gdLst/>
              <a:ahLst/>
              <a:cxnLst/>
              <a:rect l="l" t="t" r="r" b="b"/>
              <a:pathLst>
                <a:path w="3810" h="2597" extrusionOk="0">
                  <a:moveTo>
                    <a:pt x="2606" y="71"/>
                  </a:moveTo>
                  <a:cubicBezTo>
                    <a:pt x="2954" y="0"/>
                    <a:pt x="3364" y="9"/>
                    <a:pt x="3605" y="268"/>
                  </a:cubicBezTo>
                  <a:cubicBezTo>
                    <a:pt x="3765" y="437"/>
                    <a:pt x="3810" y="696"/>
                    <a:pt x="3783" y="937"/>
                  </a:cubicBezTo>
                  <a:cubicBezTo>
                    <a:pt x="3658" y="2025"/>
                    <a:pt x="2222" y="2596"/>
                    <a:pt x="1312" y="2061"/>
                  </a:cubicBezTo>
                  <a:cubicBezTo>
                    <a:pt x="1" y="1276"/>
                    <a:pt x="1812" y="250"/>
                    <a:pt x="2606" y="7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4"/>
            <p:cNvSpPr/>
            <p:nvPr/>
          </p:nvSpPr>
          <p:spPr>
            <a:xfrm>
              <a:off x="7301758" y="-102502"/>
              <a:ext cx="123613" cy="167498"/>
            </a:xfrm>
            <a:custGeom>
              <a:avLst/>
              <a:gdLst/>
              <a:ahLst/>
              <a:cxnLst/>
              <a:rect l="l" t="t" r="r" b="b"/>
              <a:pathLst>
                <a:path w="1107" h="1500" extrusionOk="0">
                  <a:moveTo>
                    <a:pt x="509" y="179"/>
                  </a:moveTo>
                  <a:cubicBezTo>
                    <a:pt x="188" y="411"/>
                    <a:pt x="0" y="822"/>
                    <a:pt x="36" y="1214"/>
                  </a:cubicBezTo>
                  <a:cubicBezTo>
                    <a:pt x="45" y="1339"/>
                    <a:pt x="107" y="1482"/>
                    <a:pt x="223" y="1491"/>
                  </a:cubicBezTo>
                  <a:cubicBezTo>
                    <a:pt x="277" y="1500"/>
                    <a:pt x="330" y="1473"/>
                    <a:pt x="375" y="1446"/>
                  </a:cubicBezTo>
                  <a:cubicBezTo>
                    <a:pt x="866" y="1170"/>
                    <a:pt x="1106" y="536"/>
                    <a:pt x="946"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4"/>
            <p:cNvSpPr/>
            <p:nvPr/>
          </p:nvSpPr>
          <p:spPr>
            <a:xfrm>
              <a:off x="7805823" y="-49684"/>
              <a:ext cx="339797" cy="247226"/>
            </a:xfrm>
            <a:custGeom>
              <a:avLst/>
              <a:gdLst/>
              <a:ahLst/>
              <a:cxnLst/>
              <a:rect l="l" t="t" r="r" b="b"/>
              <a:pathLst>
                <a:path w="3043" h="2214" extrusionOk="0">
                  <a:moveTo>
                    <a:pt x="1945" y="143"/>
                  </a:moveTo>
                  <a:cubicBezTo>
                    <a:pt x="2114" y="63"/>
                    <a:pt x="2302" y="1"/>
                    <a:pt x="2480" y="27"/>
                  </a:cubicBezTo>
                  <a:cubicBezTo>
                    <a:pt x="2543" y="36"/>
                    <a:pt x="2605" y="63"/>
                    <a:pt x="2659" y="90"/>
                  </a:cubicBezTo>
                  <a:cubicBezTo>
                    <a:pt x="2900" y="224"/>
                    <a:pt x="3042" y="518"/>
                    <a:pt x="3007" y="795"/>
                  </a:cubicBezTo>
                  <a:cubicBezTo>
                    <a:pt x="2837" y="2213"/>
                    <a:pt x="0" y="1071"/>
                    <a:pt x="1945" y="143"/>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4"/>
            <p:cNvSpPr/>
            <p:nvPr/>
          </p:nvSpPr>
          <p:spPr>
            <a:xfrm>
              <a:off x="7040680" y="15083"/>
              <a:ext cx="116690" cy="149519"/>
            </a:xfrm>
            <a:custGeom>
              <a:avLst/>
              <a:gdLst/>
              <a:ahLst/>
              <a:cxnLst/>
              <a:rect l="l" t="t" r="r" b="b"/>
              <a:pathLst>
                <a:path w="1045" h="1339" extrusionOk="0">
                  <a:moveTo>
                    <a:pt x="242" y="331"/>
                  </a:moveTo>
                  <a:cubicBezTo>
                    <a:pt x="153" y="473"/>
                    <a:pt x="63" y="616"/>
                    <a:pt x="37" y="777"/>
                  </a:cubicBezTo>
                  <a:cubicBezTo>
                    <a:pt x="1" y="946"/>
                    <a:pt x="45" y="1134"/>
                    <a:pt x="170" y="1232"/>
                  </a:cubicBezTo>
                  <a:cubicBezTo>
                    <a:pt x="313" y="1339"/>
                    <a:pt x="509" y="1321"/>
                    <a:pt x="652" y="1223"/>
                  </a:cubicBezTo>
                  <a:cubicBezTo>
                    <a:pt x="795" y="1134"/>
                    <a:pt x="893" y="973"/>
                    <a:pt x="946" y="812"/>
                  </a:cubicBezTo>
                  <a:cubicBezTo>
                    <a:pt x="1045" y="518"/>
                    <a:pt x="1000" y="134"/>
                    <a:pt x="723"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4"/>
            <p:cNvSpPr/>
            <p:nvPr/>
          </p:nvSpPr>
          <p:spPr>
            <a:xfrm>
              <a:off x="6296530" y="-90554"/>
              <a:ext cx="371733" cy="206357"/>
            </a:xfrm>
            <a:custGeom>
              <a:avLst/>
              <a:gdLst/>
              <a:ahLst/>
              <a:cxnLst/>
              <a:rect l="l" t="t" r="r" b="b"/>
              <a:pathLst>
                <a:path w="3329" h="1848" extrusionOk="0">
                  <a:moveTo>
                    <a:pt x="1856" y="19"/>
                  </a:moveTo>
                  <a:cubicBezTo>
                    <a:pt x="1981" y="1"/>
                    <a:pt x="2115" y="10"/>
                    <a:pt x="2249" y="28"/>
                  </a:cubicBezTo>
                  <a:cubicBezTo>
                    <a:pt x="2517" y="81"/>
                    <a:pt x="2757" y="224"/>
                    <a:pt x="2864" y="474"/>
                  </a:cubicBezTo>
                  <a:cubicBezTo>
                    <a:pt x="3328" y="1517"/>
                    <a:pt x="1758" y="1848"/>
                    <a:pt x="1089" y="1535"/>
                  </a:cubicBezTo>
                  <a:cubicBezTo>
                    <a:pt x="1" y="1018"/>
                    <a:pt x="1054" y="108"/>
                    <a:pt x="1856" y="19"/>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4"/>
            <p:cNvSpPr/>
            <p:nvPr/>
          </p:nvSpPr>
          <p:spPr>
            <a:xfrm>
              <a:off x="8704297" y="-568713"/>
              <a:ext cx="156554" cy="236283"/>
            </a:xfrm>
            <a:custGeom>
              <a:avLst/>
              <a:gdLst/>
              <a:ahLst/>
              <a:cxnLst/>
              <a:rect l="l" t="t" r="r" b="b"/>
              <a:pathLst>
                <a:path w="1402" h="2116" extrusionOk="0">
                  <a:moveTo>
                    <a:pt x="795" y="1624"/>
                  </a:moveTo>
                  <a:cubicBezTo>
                    <a:pt x="991" y="1330"/>
                    <a:pt x="1402" y="1"/>
                    <a:pt x="661" y="322"/>
                  </a:cubicBezTo>
                  <a:cubicBezTo>
                    <a:pt x="1" y="599"/>
                    <a:pt x="474" y="2115"/>
                    <a:pt x="795" y="1624"/>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4"/>
            <p:cNvSpPr/>
            <p:nvPr/>
          </p:nvSpPr>
          <p:spPr>
            <a:xfrm>
              <a:off x="7743066" y="166504"/>
              <a:ext cx="155438" cy="236171"/>
            </a:xfrm>
            <a:custGeom>
              <a:avLst/>
              <a:gdLst/>
              <a:ahLst/>
              <a:cxnLst/>
              <a:rect l="l" t="t" r="r" b="b"/>
              <a:pathLst>
                <a:path w="1392" h="2115" extrusionOk="0">
                  <a:moveTo>
                    <a:pt x="785" y="1624"/>
                  </a:moveTo>
                  <a:cubicBezTo>
                    <a:pt x="982" y="1321"/>
                    <a:pt x="1392" y="1"/>
                    <a:pt x="651" y="313"/>
                  </a:cubicBezTo>
                  <a:cubicBezTo>
                    <a:pt x="0" y="598"/>
                    <a:pt x="473" y="2115"/>
                    <a:pt x="785" y="1624"/>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4"/>
            <p:cNvSpPr/>
            <p:nvPr/>
          </p:nvSpPr>
          <p:spPr>
            <a:xfrm>
              <a:off x="8207266" y="-208028"/>
              <a:ext cx="87769" cy="61862"/>
            </a:xfrm>
            <a:custGeom>
              <a:avLst/>
              <a:gdLst/>
              <a:ahLst/>
              <a:cxnLst/>
              <a:rect l="l" t="t" r="r" b="b"/>
              <a:pathLst>
                <a:path w="786" h="554" extrusionOk="0">
                  <a:moveTo>
                    <a:pt x="0" y="125"/>
                  </a:moveTo>
                  <a:cubicBezTo>
                    <a:pt x="161" y="27"/>
                    <a:pt x="375" y="0"/>
                    <a:pt x="553" y="72"/>
                  </a:cubicBezTo>
                  <a:cubicBezTo>
                    <a:pt x="616" y="89"/>
                    <a:pt x="669" y="116"/>
                    <a:pt x="705" y="170"/>
                  </a:cubicBezTo>
                  <a:cubicBezTo>
                    <a:pt x="785" y="286"/>
                    <a:pt x="705" y="473"/>
                    <a:pt x="571" y="518"/>
                  </a:cubicBezTo>
                  <a:cubicBezTo>
                    <a:pt x="438" y="553"/>
                    <a:pt x="277" y="482"/>
                    <a:pt x="206" y="357"/>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4"/>
            <p:cNvSpPr/>
            <p:nvPr/>
          </p:nvSpPr>
          <p:spPr>
            <a:xfrm>
              <a:off x="-829261" y="-158212"/>
              <a:ext cx="950360" cy="385571"/>
            </a:xfrm>
            <a:custGeom>
              <a:avLst/>
              <a:gdLst/>
              <a:ahLst/>
              <a:cxnLst/>
              <a:rect l="l" t="t" r="r" b="b"/>
              <a:pathLst>
                <a:path w="8511" h="3453" extrusionOk="0">
                  <a:moveTo>
                    <a:pt x="223" y="54"/>
                  </a:moveTo>
                  <a:cubicBezTo>
                    <a:pt x="0" y="1089"/>
                    <a:pt x="0" y="2347"/>
                    <a:pt x="223" y="3373"/>
                  </a:cubicBezTo>
                  <a:lnTo>
                    <a:pt x="223" y="3373"/>
                  </a:lnTo>
                  <a:cubicBezTo>
                    <a:pt x="2917"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08" y="1"/>
                    <a:pt x="1570" y="18"/>
                    <a:pt x="223"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4"/>
            <p:cNvSpPr/>
            <p:nvPr/>
          </p:nvSpPr>
          <p:spPr>
            <a:xfrm>
              <a:off x="-850165" y="-171229"/>
              <a:ext cx="973384" cy="222325"/>
            </a:xfrm>
            <a:custGeom>
              <a:avLst/>
              <a:gdLst/>
              <a:ahLst/>
              <a:cxnLst/>
              <a:rect l="l" t="t" r="r" b="b"/>
              <a:pathLst>
                <a:path w="8717" h="1991" extrusionOk="0">
                  <a:moveTo>
                    <a:pt x="4635" y="0"/>
                  </a:moveTo>
                  <a:cubicBezTo>
                    <a:pt x="2550" y="0"/>
                    <a:pt x="376" y="43"/>
                    <a:pt x="251" y="118"/>
                  </a:cubicBezTo>
                  <a:cubicBezTo>
                    <a:pt x="1" y="251"/>
                    <a:pt x="251" y="1991"/>
                    <a:pt x="251" y="1991"/>
                  </a:cubicBezTo>
                  <a:cubicBezTo>
                    <a:pt x="251" y="1991"/>
                    <a:pt x="108" y="501"/>
                    <a:pt x="4354" y="278"/>
                  </a:cubicBezTo>
                  <a:cubicBezTo>
                    <a:pt x="4629" y="263"/>
                    <a:pt x="4886" y="256"/>
                    <a:pt x="5127" y="256"/>
                  </a:cubicBezTo>
                  <a:cubicBezTo>
                    <a:pt x="8606" y="256"/>
                    <a:pt x="8645" y="1723"/>
                    <a:pt x="8645" y="1723"/>
                  </a:cubicBezTo>
                  <a:cubicBezTo>
                    <a:pt x="8645" y="1723"/>
                    <a:pt x="8717" y="278"/>
                    <a:pt x="8494" y="118"/>
                  </a:cubicBezTo>
                  <a:cubicBezTo>
                    <a:pt x="8387" y="36"/>
                    <a:pt x="6549" y="0"/>
                    <a:pt x="4635" y="0"/>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4"/>
            <p:cNvSpPr/>
            <p:nvPr/>
          </p:nvSpPr>
          <p:spPr>
            <a:xfrm>
              <a:off x="-782383" y="-167098"/>
              <a:ext cx="738217" cy="362688"/>
            </a:xfrm>
            <a:custGeom>
              <a:avLst/>
              <a:gdLst/>
              <a:ahLst/>
              <a:cxnLst/>
              <a:rect l="l" t="t" r="r" b="b"/>
              <a:pathLst>
                <a:path w="6611" h="3248" extrusionOk="0">
                  <a:moveTo>
                    <a:pt x="4586" y="2543"/>
                  </a:moveTo>
                  <a:cubicBezTo>
                    <a:pt x="4791" y="2462"/>
                    <a:pt x="4978" y="2346"/>
                    <a:pt x="5077" y="2150"/>
                  </a:cubicBezTo>
                  <a:cubicBezTo>
                    <a:pt x="5264" y="1758"/>
                    <a:pt x="4961" y="1294"/>
                    <a:pt x="4604" y="1035"/>
                  </a:cubicBezTo>
                  <a:cubicBezTo>
                    <a:pt x="3230" y="0"/>
                    <a:pt x="63" y="491"/>
                    <a:pt x="0" y="2578"/>
                  </a:cubicBezTo>
                  <a:cubicBezTo>
                    <a:pt x="0" y="2721"/>
                    <a:pt x="9" y="2882"/>
                    <a:pt x="99" y="2998"/>
                  </a:cubicBezTo>
                  <a:cubicBezTo>
                    <a:pt x="259" y="3230"/>
                    <a:pt x="580" y="3247"/>
                    <a:pt x="848" y="3230"/>
                  </a:cubicBezTo>
                  <a:cubicBezTo>
                    <a:pt x="1927" y="3176"/>
                    <a:pt x="2944" y="2944"/>
                    <a:pt x="3988" y="2730"/>
                  </a:cubicBezTo>
                  <a:cubicBezTo>
                    <a:pt x="4782" y="2569"/>
                    <a:pt x="5469" y="2230"/>
                    <a:pt x="6245" y="2061"/>
                  </a:cubicBezTo>
                  <a:cubicBezTo>
                    <a:pt x="6397" y="2025"/>
                    <a:pt x="6611" y="2061"/>
                    <a:pt x="6593" y="2213"/>
                  </a:cubicBezTo>
                  <a:cubicBezTo>
                    <a:pt x="6004" y="2489"/>
                    <a:pt x="5380" y="2685"/>
                    <a:pt x="4729" y="278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3" name="Google Shape;613;p4"/>
          <p:cNvGrpSpPr/>
          <p:nvPr/>
        </p:nvGrpSpPr>
        <p:grpSpPr>
          <a:xfrm>
            <a:off x="-1100297" y="-974744"/>
            <a:ext cx="2200593" cy="2086850"/>
            <a:chOff x="-1228534" y="1286806"/>
            <a:chExt cx="2200593" cy="2086850"/>
          </a:xfrm>
        </p:grpSpPr>
        <p:sp>
          <p:nvSpPr>
            <p:cNvPr id="614" name="Google Shape;614;p4"/>
            <p:cNvSpPr/>
            <p:nvPr/>
          </p:nvSpPr>
          <p:spPr>
            <a:xfrm>
              <a:off x="-1228534" y="1286806"/>
              <a:ext cx="2184400" cy="2086850"/>
            </a:xfrm>
            <a:custGeom>
              <a:avLst/>
              <a:gdLst/>
              <a:ahLst/>
              <a:cxnLst/>
              <a:rect l="l" t="t" r="r" b="b"/>
              <a:pathLst>
                <a:path w="87376" h="83474" extrusionOk="0">
                  <a:moveTo>
                    <a:pt x="38664" y="3011"/>
                  </a:moveTo>
                  <a:cubicBezTo>
                    <a:pt x="50570" y="1773"/>
                    <a:pt x="72890" y="-1211"/>
                    <a:pt x="80383" y="535"/>
                  </a:cubicBezTo>
                  <a:cubicBezTo>
                    <a:pt x="87876" y="2281"/>
                    <a:pt x="83051" y="9933"/>
                    <a:pt x="83622" y="13489"/>
                  </a:cubicBezTo>
                  <a:cubicBezTo>
                    <a:pt x="84194" y="17045"/>
                    <a:pt x="88003" y="20188"/>
                    <a:pt x="83812" y="21871"/>
                  </a:cubicBezTo>
                  <a:cubicBezTo>
                    <a:pt x="79621" y="23554"/>
                    <a:pt x="63969" y="21775"/>
                    <a:pt x="58476" y="23585"/>
                  </a:cubicBezTo>
                  <a:cubicBezTo>
                    <a:pt x="52983" y="25395"/>
                    <a:pt x="51269" y="30380"/>
                    <a:pt x="50856" y="32729"/>
                  </a:cubicBezTo>
                  <a:cubicBezTo>
                    <a:pt x="50443" y="35079"/>
                    <a:pt x="50189" y="36698"/>
                    <a:pt x="55999" y="37682"/>
                  </a:cubicBezTo>
                  <a:cubicBezTo>
                    <a:pt x="61809" y="38666"/>
                    <a:pt x="81113" y="36508"/>
                    <a:pt x="85717" y="38635"/>
                  </a:cubicBezTo>
                  <a:cubicBezTo>
                    <a:pt x="90321" y="40762"/>
                    <a:pt x="83908" y="46890"/>
                    <a:pt x="83622" y="50446"/>
                  </a:cubicBezTo>
                  <a:cubicBezTo>
                    <a:pt x="83336" y="54002"/>
                    <a:pt x="89210" y="57971"/>
                    <a:pt x="84003" y="59971"/>
                  </a:cubicBezTo>
                  <a:cubicBezTo>
                    <a:pt x="78796" y="61971"/>
                    <a:pt x="56317" y="59463"/>
                    <a:pt x="52380" y="62447"/>
                  </a:cubicBezTo>
                  <a:cubicBezTo>
                    <a:pt x="48443" y="65432"/>
                    <a:pt x="61365" y="74513"/>
                    <a:pt x="60381" y="77878"/>
                  </a:cubicBezTo>
                  <a:cubicBezTo>
                    <a:pt x="59397" y="81244"/>
                    <a:pt x="51999" y="82291"/>
                    <a:pt x="46474" y="82640"/>
                  </a:cubicBezTo>
                  <a:cubicBezTo>
                    <a:pt x="40950" y="82989"/>
                    <a:pt x="34822" y="85402"/>
                    <a:pt x="27234" y="79973"/>
                  </a:cubicBezTo>
                  <a:cubicBezTo>
                    <a:pt x="19646" y="74544"/>
                    <a:pt x="3993" y="62067"/>
                    <a:pt x="945" y="50065"/>
                  </a:cubicBezTo>
                  <a:cubicBezTo>
                    <a:pt x="-2103" y="38064"/>
                    <a:pt x="2660" y="15806"/>
                    <a:pt x="8946" y="7964"/>
                  </a:cubicBezTo>
                  <a:cubicBezTo>
                    <a:pt x="15233" y="122"/>
                    <a:pt x="26758" y="4249"/>
                    <a:pt x="38664" y="3011"/>
                  </a:cubicBezTo>
                  <a:close/>
                </a:path>
              </a:pathLst>
            </a:custGeom>
            <a:gradFill>
              <a:gsLst>
                <a:gs pos="0">
                  <a:schemeClr val="accent6"/>
                </a:gs>
                <a:gs pos="100000">
                  <a:schemeClr val="accent5"/>
                </a:gs>
              </a:gsLst>
              <a:lin ang="5400012" scaled="0"/>
            </a:gradFill>
            <a:ln>
              <a:noFill/>
            </a:ln>
          </p:spPr>
        </p:sp>
        <p:grpSp>
          <p:nvGrpSpPr>
            <p:cNvPr id="615" name="Google Shape;615;p4"/>
            <p:cNvGrpSpPr/>
            <p:nvPr/>
          </p:nvGrpSpPr>
          <p:grpSpPr>
            <a:xfrm>
              <a:off x="-592494" y="1854088"/>
              <a:ext cx="950360" cy="385571"/>
              <a:chOff x="-550144" y="1854088"/>
              <a:chExt cx="950360" cy="385571"/>
            </a:xfrm>
          </p:grpSpPr>
          <p:sp>
            <p:nvSpPr>
              <p:cNvPr id="616" name="Google Shape;616;p4"/>
              <p:cNvSpPr/>
              <p:nvPr/>
            </p:nvSpPr>
            <p:spPr>
              <a:xfrm>
                <a:off x="-550144" y="1854088"/>
                <a:ext cx="950360" cy="385571"/>
              </a:xfrm>
              <a:custGeom>
                <a:avLst/>
                <a:gdLst/>
                <a:ahLst/>
                <a:cxnLst/>
                <a:rect l="l" t="t" r="r" b="b"/>
                <a:pathLst>
                  <a:path w="8511" h="3453" extrusionOk="0">
                    <a:moveTo>
                      <a:pt x="232" y="54"/>
                    </a:moveTo>
                    <a:cubicBezTo>
                      <a:pt x="0" y="1089"/>
                      <a:pt x="9" y="2347"/>
                      <a:pt x="232" y="3373"/>
                    </a:cubicBezTo>
                    <a:lnTo>
                      <a:pt x="232" y="3373"/>
                    </a:lnTo>
                    <a:cubicBezTo>
                      <a:pt x="2917" y="3453"/>
                      <a:pt x="5603" y="3453"/>
                      <a:pt x="8288" y="3373"/>
                    </a:cubicBezTo>
                    <a:lnTo>
                      <a:pt x="8288" y="3373"/>
                    </a:lnTo>
                    <a:cubicBezTo>
                      <a:pt x="8511" y="2347"/>
                      <a:pt x="8511" y="1089"/>
                      <a:pt x="8288" y="54"/>
                    </a:cubicBezTo>
                    <a:lnTo>
                      <a:pt x="8288" y="54"/>
                    </a:lnTo>
                    <a:cubicBezTo>
                      <a:pt x="6941" y="18"/>
                      <a:pt x="5603" y="1"/>
                      <a:pt x="4256" y="1"/>
                    </a:cubicBezTo>
                    <a:lnTo>
                      <a:pt x="4256" y="1"/>
                    </a:lnTo>
                    <a:cubicBezTo>
                      <a:pt x="2917" y="1"/>
                      <a:pt x="1570" y="18"/>
                      <a:pt x="232" y="54"/>
                    </a:cubicBezTo>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4"/>
              <p:cNvSpPr/>
              <p:nvPr/>
            </p:nvSpPr>
            <p:spPr>
              <a:xfrm>
                <a:off x="-470819" y="1859538"/>
                <a:ext cx="479266" cy="336893"/>
              </a:xfrm>
              <a:custGeom>
                <a:avLst/>
                <a:gdLst/>
                <a:ahLst/>
                <a:cxnLst/>
                <a:rect l="l" t="t" r="r" b="b"/>
                <a:pathLst>
                  <a:path w="4292" h="3017" extrusionOk="0">
                    <a:moveTo>
                      <a:pt x="0" y="2258"/>
                    </a:moveTo>
                    <a:cubicBezTo>
                      <a:pt x="0" y="2508"/>
                      <a:pt x="36" y="2802"/>
                      <a:pt x="250" y="2936"/>
                    </a:cubicBezTo>
                    <a:cubicBezTo>
                      <a:pt x="375" y="3016"/>
                      <a:pt x="527" y="3016"/>
                      <a:pt x="678" y="3016"/>
                    </a:cubicBezTo>
                    <a:cubicBezTo>
                      <a:pt x="1704" y="2980"/>
                      <a:pt x="2721" y="2713"/>
                      <a:pt x="3622" y="2231"/>
                    </a:cubicBezTo>
                    <a:cubicBezTo>
                      <a:pt x="3783" y="2142"/>
                      <a:pt x="3943" y="2044"/>
                      <a:pt x="4050" y="1901"/>
                    </a:cubicBezTo>
                    <a:cubicBezTo>
                      <a:pt x="4291" y="1580"/>
                      <a:pt x="4175" y="1080"/>
                      <a:pt x="3890" y="795"/>
                    </a:cubicBezTo>
                    <a:cubicBezTo>
                      <a:pt x="3604" y="500"/>
                      <a:pt x="3203" y="375"/>
                      <a:pt x="2801" y="286"/>
                    </a:cubicBezTo>
                    <a:cubicBezTo>
                      <a:pt x="2382" y="188"/>
                      <a:pt x="1963" y="126"/>
                      <a:pt x="1526" y="99"/>
                    </a:cubicBezTo>
                    <a:cubicBezTo>
                      <a:pt x="72" y="1"/>
                      <a:pt x="0" y="1027"/>
                      <a:pt x="0" y="225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4"/>
              <p:cNvSpPr/>
              <p:nvPr/>
            </p:nvSpPr>
            <p:spPr>
              <a:xfrm>
                <a:off x="23780" y="2003100"/>
                <a:ext cx="247226" cy="172411"/>
              </a:xfrm>
              <a:custGeom>
                <a:avLst/>
                <a:gdLst/>
                <a:ahLst/>
                <a:cxnLst/>
                <a:rect l="l" t="t" r="r" b="b"/>
                <a:pathLst>
                  <a:path w="2214" h="1544" extrusionOk="0">
                    <a:moveTo>
                      <a:pt x="1143" y="134"/>
                    </a:moveTo>
                    <a:cubicBezTo>
                      <a:pt x="1277" y="62"/>
                      <a:pt x="1428" y="0"/>
                      <a:pt x="1589" y="0"/>
                    </a:cubicBezTo>
                    <a:cubicBezTo>
                      <a:pt x="1963" y="9"/>
                      <a:pt x="2213" y="473"/>
                      <a:pt x="2106" y="830"/>
                    </a:cubicBezTo>
                    <a:cubicBezTo>
                      <a:pt x="1990" y="1187"/>
                      <a:pt x="1616" y="1418"/>
                      <a:pt x="1250" y="1481"/>
                    </a:cubicBezTo>
                    <a:cubicBezTo>
                      <a:pt x="929" y="1526"/>
                      <a:pt x="126" y="1543"/>
                      <a:pt x="63" y="1124"/>
                    </a:cubicBezTo>
                    <a:cubicBezTo>
                      <a:pt x="1" y="723"/>
                      <a:pt x="866" y="268"/>
                      <a:pt x="1143" y="13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9" name="Google Shape;619;p4"/>
            <p:cNvSpPr/>
            <p:nvPr/>
          </p:nvSpPr>
          <p:spPr>
            <a:xfrm>
              <a:off x="-622781" y="1863069"/>
              <a:ext cx="84865" cy="72917"/>
            </a:xfrm>
            <a:custGeom>
              <a:avLst/>
              <a:gdLst/>
              <a:ahLst/>
              <a:cxnLst/>
              <a:rect l="l" t="t" r="r" b="b"/>
              <a:pathLst>
                <a:path w="760" h="653" extrusionOk="0">
                  <a:moveTo>
                    <a:pt x="509" y="63"/>
                  </a:moveTo>
                  <a:cubicBezTo>
                    <a:pt x="340" y="1"/>
                    <a:pt x="135" y="81"/>
                    <a:pt x="63" y="242"/>
                  </a:cubicBezTo>
                  <a:cubicBezTo>
                    <a:pt x="1" y="411"/>
                    <a:pt x="108" y="625"/>
                    <a:pt x="286" y="652"/>
                  </a:cubicBezTo>
                  <a:cubicBezTo>
                    <a:pt x="313" y="652"/>
                    <a:pt x="340" y="652"/>
                    <a:pt x="367" y="652"/>
                  </a:cubicBezTo>
                  <a:cubicBezTo>
                    <a:pt x="411" y="652"/>
                    <a:pt x="465" y="652"/>
                    <a:pt x="509" y="634"/>
                  </a:cubicBezTo>
                  <a:cubicBezTo>
                    <a:pt x="643" y="599"/>
                    <a:pt x="741" y="465"/>
                    <a:pt x="750" y="331"/>
                  </a:cubicBezTo>
                  <a:cubicBezTo>
                    <a:pt x="759" y="197"/>
                    <a:pt x="670" y="54"/>
                    <a:pt x="536" y="1"/>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4"/>
            <p:cNvSpPr/>
            <p:nvPr/>
          </p:nvSpPr>
          <p:spPr>
            <a:xfrm>
              <a:off x="-176448" y="2254574"/>
              <a:ext cx="373631" cy="37966"/>
            </a:xfrm>
            <a:custGeom>
              <a:avLst/>
              <a:gdLst/>
              <a:ahLst/>
              <a:cxnLst/>
              <a:rect l="l" t="t" r="r" b="b"/>
              <a:pathLst>
                <a:path w="3346" h="340" extrusionOk="0">
                  <a:moveTo>
                    <a:pt x="2240" y="36"/>
                  </a:moveTo>
                  <a:cubicBezTo>
                    <a:pt x="1517" y="1"/>
                    <a:pt x="580" y="45"/>
                    <a:pt x="295" y="126"/>
                  </a:cubicBezTo>
                  <a:cubicBezTo>
                    <a:pt x="1" y="215"/>
                    <a:pt x="491" y="322"/>
                    <a:pt x="1258" y="340"/>
                  </a:cubicBezTo>
                  <a:cubicBezTo>
                    <a:pt x="1374" y="340"/>
                    <a:pt x="1490" y="340"/>
                    <a:pt x="1606" y="340"/>
                  </a:cubicBezTo>
                  <a:cubicBezTo>
                    <a:pt x="1829" y="340"/>
                    <a:pt x="2052" y="340"/>
                    <a:pt x="2266" y="331"/>
                  </a:cubicBezTo>
                  <a:cubicBezTo>
                    <a:pt x="2846" y="313"/>
                    <a:pt x="3283" y="242"/>
                    <a:pt x="3310" y="170"/>
                  </a:cubicBezTo>
                  <a:cubicBezTo>
                    <a:pt x="3346" y="99"/>
                    <a:pt x="2953" y="28"/>
                    <a:pt x="2391" y="1"/>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1" name="Google Shape;621;p4"/>
            <p:cNvGrpSpPr/>
            <p:nvPr/>
          </p:nvGrpSpPr>
          <p:grpSpPr>
            <a:xfrm>
              <a:off x="-11713" y="1335671"/>
              <a:ext cx="950471" cy="431406"/>
              <a:chOff x="-1983688" y="2278471"/>
              <a:chExt cx="950471" cy="431406"/>
            </a:xfrm>
          </p:grpSpPr>
          <p:sp>
            <p:nvSpPr>
              <p:cNvPr id="622" name="Google Shape;622;p4"/>
              <p:cNvSpPr/>
              <p:nvPr/>
            </p:nvSpPr>
            <p:spPr>
              <a:xfrm>
                <a:off x="-1983688" y="23243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4"/>
              <p:cNvSpPr/>
              <p:nvPr/>
            </p:nvSpPr>
            <p:spPr>
              <a:xfrm>
                <a:off x="-1980542" y="2278471"/>
                <a:ext cx="427454" cy="207362"/>
              </a:xfrm>
              <a:custGeom>
                <a:avLst/>
                <a:gdLst/>
                <a:ahLst/>
                <a:cxnLst/>
                <a:rect l="l" t="t" r="r" b="b"/>
                <a:pathLst>
                  <a:path w="3828" h="1857" extrusionOk="0">
                    <a:moveTo>
                      <a:pt x="3828" y="447"/>
                    </a:moveTo>
                    <a:cubicBezTo>
                      <a:pt x="643" y="634"/>
                      <a:pt x="36" y="1856"/>
                      <a:pt x="36" y="1856"/>
                    </a:cubicBezTo>
                    <a:cubicBezTo>
                      <a:pt x="36" y="1856"/>
                      <a:pt x="1" y="929"/>
                      <a:pt x="197" y="465"/>
                    </a:cubicBezTo>
                    <a:cubicBezTo>
                      <a:pt x="402" y="1"/>
                      <a:pt x="3828" y="447"/>
                      <a:pt x="3828" y="447"/>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4"/>
              <p:cNvSpPr/>
              <p:nvPr/>
            </p:nvSpPr>
            <p:spPr>
              <a:xfrm>
                <a:off x="-1439626" y="2403091"/>
                <a:ext cx="219310" cy="266991"/>
              </a:xfrm>
              <a:custGeom>
                <a:avLst/>
                <a:gdLst/>
                <a:ahLst/>
                <a:cxnLst/>
                <a:rect l="l" t="t" r="r" b="b"/>
                <a:pathLst>
                  <a:path w="1964" h="2391" extrusionOk="0">
                    <a:moveTo>
                      <a:pt x="946" y="268"/>
                    </a:moveTo>
                    <a:cubicBezTo>
                      <a:pt x="697" y="241"/>
                      <a:pt x="447" y="384"/>
                      <a:pt x="295" y="580"/>
                    </a:cubicBezTo>
                    <a:cubicBezTo>
                      <a:pt x="143" y="785"/>
                      <a:pt x="81" y="1035"/>
                      <a:pt x="45" y="1285"/>
                    </a:cubicBezTo>
                    <a:cubicBezTo>
                      <a:pt x="19" y="1481"/>
                      <a:pt x="1" y="1686"/>
                      <a:pt x="63" y="1882"/>
                    </a:cubicBezTo>
                    <a:cubicBezTo>
                      <a:pt x="117" y="2070"/>
                      <a:pt x="250" y="2248"/>
                      <a:pt x="447" y="2311"/>
                    </a:cubicBezTo>
                    <a:cubicBezTo>
                      <a:pt x="670" y="2391"/>
                      <a:pt x="911" y="2293"/>
                      <a:pt x="1116" y="2168"/>
                    </a:cubicBezTo>
                    <a:cubicBezTo>
                      <a:pt x="1517" y="1927"/>
                      <a:pt x="1847" y="1534"/>
                      <a:pt x="1910" y="1071"/>
                    </a:cubicBezTo>
                    <a:cubicBezTo>
                      <a:pt x="1963" y="598"/>
                      <a:pt x="1669" y="80"/>
                      <a:pt x="1214"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4"/>
              <p:cNvSpPr/>
              <p:nvPr/>
            </p:nvSpPr>
            <p:spPr>
              <a:xfrm>
                <a:off x="-1249346" y="2409010"/>
                <a:ext cx="131653" cy="251135"/>
              </a:xfrm>
              <a:custGeom>
                <a:avLst/>
                <a:gdLst/>
                <a:ahLst/>
                <a:cxnLst/>
                <a:rect l="l" t="t" r="r" b="b"/>
                <a:pathLst>
                  <a:path w="1179" h="2249" extrusionOk="0">
                    <a:moveTo>
                      <a:pt x="527" y="224"/>
                    </a:moveTo>
                    <a:cubicBezTo>
                      <a:pt x="170" y="679"/>
                      <a:pt x="1" y="1267"/>
                      <a:pt x="45" y="1847"/>
                    </a:cubicBezTo>
                    <a:cubicBezTo>
                      <a:pt x="63" y="2008"/>
                      <a:pt x="134" y="2213"/>
                      <a:pt x="295" y="2240"/>
                    </a:cubicBezTo>
                    <a:cubicBezTo>
                      <a:pt x="384" y="2249"/>
                      <a:pt x="473" y="2195"/>
                      <a:pt x="554" y="2142"/>
                    </a:cubicBezTo>
                    <a:cubicBezTo>
                      <a:pt x="875" y="1910"/>
                      <a:pt x="1098" y="1526"/>
                      <a:pt x="1142" y="1116"/>
                    </a:cubicBezTo>
                    <a:cubicBezTo>
                      <a:pt x="1178" y="714"/>
                      <a:pt x="1044" y="295"/>
                      <a:pt x="768"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4"/>
              <p:cNvSpPr/>
              <p:nvPr/>
            </p:nvSpPr>
            <p:spPr>
              <a:xfrm>
                <a:off x="-1969598" y="2636141"/>
                <a:ext cx="613823" cy="71801"/>
              </a:xfrm>
              <a:custGeom>
                <a:avLst/>
                <a:gdLst/>
                <a:ahLst/>
                <a:cxnLst/>
                <a:rect l="l" t="t" r="r" b="b"/>
                <a:pathLst>
                  <a:path w="5497" h="643" extrusionOk="0">
                    <a:moveTo>
                      <a:pt x="1" y="1"/>
                    </a:moveTo>
                    <a:cubicBezTo>
                      <a:pt x="1" y="1"/>
                      <a:pt x="955" y="447"/>
                      <a:pt x="1990" y="491"/>
                    </a:cubicBezTo>
                    <a:cubicBezTo>
                      <a:pt x="3016" y="536"/>
                      <a:pt x="3899" y="491"/>
                      <a:pt x="3899" y="491"/>
                    </a:cubicBezTo>
                    <a:lnTo>
                      <a:pt x="5496" y="643"/>
                    </a:lnTo>
                    <a:lnTo>
                      <a:pt x="99" y="580"/>
                    </a:lnTo>
                    <a:cubicBezTo>
                      <a:pt x="99" y="580"/>
                      <a:pt x="36" y="277"/>
                      <a:pt x="1" y="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7" name="Google Shape;627;p4"/>
            <p:cNvGrpSpPr/>
            <p:nvPr/>
          </p:nvGrpSpPr>
          <p:grpSpPr>
            <a:xfrm>
              <a:off x="-1325" y="2318050"/>
              <a:ext cx="973384" cy="391827"/>
              <a:chOff x="41025" y="2318050"/>
              <a:chExt cx="973384" cy="391827"/>
            </a:xfrm>
          </p:grpSpPr>
          <p:sp>
            <p:nvSpPr>
              <p:cNvPr id="628" name="Google Shape;628;p4"/>
              <p:cNvSpPr/>
              <p:nvPr/>
            </p:nvSpPr>
            <p:spPr>
              <a:xfrm>
                <a:off x="60436" y="23243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4"/>
              <p:cNvSpPr/>
              <p:nvPr/>
            </p:nvSpPr>
            <p:spPr>
              <a:xfrm>
                <a:off x="156320" y="2449880"/>
                <a:ext cx="248120" cy="172411"/>
              </a:xfrm>
              <a:custGeom>
                <a:avLst/>
                <a:gdLst/>
                <a:ahLst/>
                <a:cxnLst/>
                <a:rect l="l" t="t" r="r" b="b"/>
                <a:pathLst>
                  <a:path w="2222" h="1544" extrusionOk="0">
                    <a:moveTo>
                      <a:pt x="1142" y="134"/>
                    </a:moveTo>
                    <a:cubicBezTo>
                      <a:pt x="1285" y="63"/>
                      <a:pt x="1428" y="0"/>
                      <a:pt x="1588" y="0"/>
                    </a:cubicBezTo>
                    <a:cubicBezTo>
                      <a:pt x="1963" y="9"/>
                      <a:pt x="2222" y="473"/>
                      <a:pt x="2106" y="830"/>
                    </a:cubicBezTo>
                    <a:cubicBezTo>
                      <a:pt x="1990" y="1187"/>
                      <a:pt x="1624" y="1419"/>
                      <a:pt x="1249" y="1481"/>
                    </a:cubicBezTo>
                    <a:cubicBezTo>
                      <a:pt x="928" y="1526"/>
                      <a:pt x="134" y="1544"/>
                      <a:pt x="63" y="1124"/>
                    </a:cubicBezTo>
                    <a:cubicBezTo>
                      <a:pt x="0" y="723"/>
                      <a:pt x="874" y="268"/>
                      <a:pt x="1142" y="13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4"/>
              <p:cNvSpPr/>
              <p:nvPr/>
            </p:nvSpPr>
            <p:spPr>
              <a:xfrm>
                <a:off x="41025" y="2318050"/>
                <a:ext cx="973384" cy="228248"/>
              </a:xfrm>
              <a:custGeom>
                <a:avLst/>
                <a:gdLst/>
                <a:ahLst/>
                <a:cxnLst/>
                <a:rect l="l" t="t" r="r" b="b"/>
                <a:pathLst>
                  <a:path w="8717" h="2044" extrusionOk="0">
                    <a:moveTo>
                      <a:pt x="241" y="2043"/>
                    </a:moveTo>
                    <a:cubicBezTo>
                      <a:pt x="241" y="2043"/>
                      <a:pt x="99" y="553"/>
                      <a:pt x="4354" y="321"/>
                    </a:cubicBezTo>
                    <a:cubicBezTo>
                      <a:pt x="8600" y="98"/>
                      <a:pt x="8636" y="1775"/>
                      <a:pt x="8636" y="1775"/>
                    </a:cubicBezTo>
                    <a:cubicBezTo>
                      <a:pt x="8636" y="1775"/>
                      <a:pt x="8716" y="330"/>
                      <a:pt x="8484" y="161"/>
                    </a:cubicBezTo>
                    <a:cubicBezTo>
                      <a:pt x="8261" y="0"/>
                      <a:pt x="482" y="27"/>
                      <a:pt x="241" y="161"/>
                    </a:cubicBezTo>
                    <a:cubicBezTo>
                      <a:pt x="1" y="303"/>
                      <a:pt x="241" y="2043"/>
                      <a:pt x="241" y="204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1" name="Google Shape;631;p4"/>
            <p:cNvGrpSpPr/>
            <p:nvPr/>
          </p:nvGrpSpPr>
          <p:grpSpPr>
            <a:xfrm>
              <a:off x="-652593" y="2788270"/>
              <a:ext cx="973384" cy="424552"/>
              <a:chOff x="-998318" y="2305383"/>
              <a:chExt cx="973384" cy="424552"/>
            </a:xfrm>
          </p:grpSpPr>
          <p:sp>
            <p:nvSpPr>
              <p:cNvPr id="632" name="Google Shape;632;p4"/>
              <p:cNvSpPr/>
              <p:nvPr/>
            </p:nvSpPr>
            <p:spPr>
              <a:xfrm>
                <a:off x="-982507" y="2324306"/>
                <a:ext cx="949466" cy="385571"/>
              </a:xfrm>
              <a:custGeom>
                <a:avLst/>
                <a:gdLst/>
                <a:ahLst/>
                <a:cxnLst/>
                <a:rect l="l" t="t" r="r" b="b"/>
                <a:pathLst>
                  <a:path w="8503" h="3453" extrusionOk="0">
                    <a:moveTo>
                      <a:pt x="223" y="54"/>
                    </a:moveTo>
                    <a:cubicBezTo>
                      <a:pt x="0" y="1089"/>
                      <a:pt x="0" y="2346"/>
                      <a:pt x="223" y="3372"/>
                    </a:cubicBezTo>
                    <a:lnTo>
                      <a:pt x="223" y="3372"/>
                    </a:lnTo>
                    <a:cubicBezTo>
                      <a:pt x="2909" y="3453"/>
                      <a:pt x="5594" y="3453"/>
                      <a:pt x="8279" y="3372"/>
                    </a:cubicBezTo>
                    <a:lnTo>
                      <a:pt x="8279" y="3372"/>
                    </a:lnTo>
                    <a:cubicBezTo>
                      <a:pt x="8502" y="2346"/>
                      <a:pt x="8502" y="1089"/>
                      <a:pt x="8279" y="54"/>
                    </a:cubicBezTo>
                    <a:lnTo>
                      <a:pt x="8279" y="54"/>
                    </a:lnTo>
                    <a:cubicBezTo>
                      <a:pt x="6941" y="18"/>
                      <a:pt x="5594" y="0"/>
                      <a:pt x="4256" y="0"/>
                    </a:cubicBezTo>
                    <a:lnTo>
                      <a:pt x="4256" y="0"/>
                    </a:lnTo>
                    <a:cubicBezTo>
                      <a:pt x="2909" y="0"/>
                      <a:pt x="1562" y="18"/>
                      <a:pt x="223"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4"/>
              <p:cNvSpPr/>
              <p:nvPr/>
            </p:nvSpPr>
            <p:spPr>
              <a:xfrm>
                <a:off x="-850806" y="2393041"/>
                <a:ext cx="479266" cy="336893"/>
              </a:xfrm>
              <a:custGeom>
                <a:avLst/>
                <a:gdLst/>
                <a:ahLst/>
                <a:cxnLst/>
                <a:rect l="l" t="t" r="r" b="b"/>
                <a:pathLst>
                  <a:path w="4292" h="3017" extrusionOk="0">
                    <a:moveTo>
                      <a:pt x="0" y="2258"/>
                    </a:moveTo>
                    <a:cubicBezTo>
                      <a:pt x="0" y="2508"/>
                      <a:pt x="36" y="2802"/>
                      <a:pt x="250" y="2936"/>
                    </a:cubicBezTo>
                    <a:cubicBezTo>
                      <a:pt x="375" y="3016"/>
                      <a:pt x="526" y="3016"/>
                      <a:pt x="669" y="3016"/>
                    </a:cubicBezTo>
                    <a:cubicBezTo>
                      <a:pt x="1695" y="2980"/>
                      <a:pt x="2712" y="2704"/>
                      <a:pt x="3622" y="2222"/>
                    </a:cubicBezTo>
                    <a:cubicBezTo>
                      <a:pt x="3783" y="2142"/>
                      <a:pt x="3943" y="2044"/>
                      <a:pt x="4050" y="1901"/>
                    </a:cubicBezTo>
                    <a:cubicBezTo>
                      <a:pt x="4291" y="1571"/>
                      <a:pt x="4175" y="1080"/>
                      <a:pt x="3890" y="795"/>
                    </a:cubicBezTo>
                    <a:cubicBezTo>
                      <a:pt x="3604" y="500"/>
                      <a:pt x="3194" y="375"/>
                      <a:pt x="2801" y="277"/>
                    </a:cubicBezTo>
                    <a:cubicBezTo>
                      <a:pt x="2382" y="188"/>
                      <a:pt x="1954" y="126"/>
                      <a:pt x="1526" y="99"/>
                    </a:cubicBezTo>
                    <a:cubicBezTo>
                      <a:pt x="62" y="1"/>
                      <a:pt x="0" y="1027"/>
                      <a:pt x="0" y="225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4"/>
              <p:cNvSpPr/>
              <p:nvPr/>
            </p:nvSpPr>
            <p:spPr>
              <a:xfrm>
                <a:off x="-998318" y="2305383"/>
                <a:ext cx="973384" cy="228243"/>
              </a:xfrm>
              <a:custGeom>
                <a:avLst/>
                <a:gdLst/>
                <a:ahLst/>
                <a:cxnLst/>
                <a:rect l="l" t="t" r="r" b="b"/>
                <a:pathLst>
                  <a:path w="8717" h="2044" extrusionOk="0">
                    <a:moveTo>
                      <a:pt x="242" y="2044"/>
                    </a:moveTo>
                    <a:cubicBezTo>
                      <a:pt x="242" y="2044"/>
                      <a:pt x="108" y="554"/>
                      <a:pt x="4354" y="331"/>
                    </a:cubicBezTo>
                    <a:cubicBezTo>
                      <a:pt x="8601" y="108"/>
                      <a:pt x="8636" y="1776"/>
                      <a:pt x="8636" y="1776"/>
                    </a:cubicBezTo>
                    <a:cubicBezTo>
                      <a:pt x="8636" y="1776"/>
                      <a:pt x="8717" y="331"/>
                      <a:pt x="8494" y="170"/>
                    </a:cubicBezTo>
                    <a:cubicBezTo>
                      <a:pt x="8271" y="1"/>
                      <a:pt x="491" y="28"/>
                      <a:pt x="242" y="170"/>
                    </a:cubicBezTo>
                    <a:cubicBezTo>
                      <a:pt x="1" y="304"/>
                      <a:pt x="242" y="2044"/>
                      <a:pt x="242" y="2044"/>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35" name="Google Shape;635;p4"/>
          <p:cNvGrpSpPr/>
          <p:nvPr/>
        </p:nvGrpSpPr>
        <p:grpSpPr>
          <a:xfrm>
            <a:off x="7858852" y="2038888"/>
            <a:ext cx="2570294" cy="2302555"/>
            <a:chOff x="7858852" y="1420488"/>
            <a:chExt cx="2570294" cy="2302555"/>
          </a:xfrm>
        </p:grpSpPr>
        <p:grpSp>
          <p:nvGrpSpPr>
            <p:cNvPr id="636" name="Google Shape;636;p4"/>
            <p:cNvGrpSpPr/>
            <p:nvPr/>
          </p:nvGrpSpPr>
          <p:grpSpPr>
            <a:xfrm>
              <a:off x="7859653" y="2715218"/>
              <a:ext cx="2569492" cy="1007825"/>
              <a:chOff x="12920956" y="-166629"/>
              <a:chExt cx="2569492" cy="1007825"/>
            </a:xfrm>
          </p:grpSpPr>
          <p:sp>
            <p:nvSpPr>
              <p:cNvPr id="637" name="Google Shape;637;p4"/>
              <p:cNvSpPr/>
              <p:nvPr/>
            </p:nvSpPr>
            <p:spPr>
              <a:xfrm>
                <a:off x="13059554" y="-166629"/>
                <a:ext cx="2413275" cy="1007825"/>
              </a:xfrm>
              <a:custGeom>
                <a:avLst/>
                <a:gdLst/>
                <a:ahLst/>
                <a:cxnLst/>
                <a:rect l="l" t="t" r="r" b="b"/>
                <a:pathLst>
                  <a:path w="96531" h="40313" extrusionOk="0">
                    <a:moveTo>
                      <a:pt x="16945" y="35734"/>
                    </a:moveTo>
                    <a:cubicBezTo>
                      <a:pt x="22543" y="38933"/>
                      <a:pt x="38629" y="40014"/>
                      <a:pt x="51094" y="40249"/>
                    </a:cubicBezTo>
                    <a:cubicBezTo>
                      <a:pt x="63559" y="40484"/>
                      <a:pt x="84585" y="40202"/>
                      <a:pt x="91734" y="37145"/>
                    </a:cubicBezTo>
                    <a:cubicBezTo>
                      <a:pt x="98884" y="34088"/>
                      <a:pt x="96625" y="24727"/>
                      <a:pt x="93991" y="21905"/>
                    </a:cubicBezTo>
                    <a:cubicBezTo>
                      <a:pt x="91357" y="19083"/>
                      <a:pt x="81762" y="23317"/>
                      <a:pt x="75929" y="20212"/>
                    </a:cubicBezTo>
                    <a:cubicBezTo>
                      <a:pt x="70097" y="17108"/>
                      <a:pt x="71414" y="6383"/>
                      <a:pt x="58996" y="3278"/>
                    </a:cubicBezTo>
                    <a:cubicBezTo>
                      <a:pt x="46578" y="174"/>
                      <a:pt x="8337" y="-1378"/>
                      <a:pt x="1422" y="1585"/>
                    </a:cubicBezTo>
                    <a:cubicBezTo>
                      <a:pt x="-5492" y="4548"/>
                      <a:pt x="14922" y="15367"/>
                      <a:pt x="17509" y="21058"/>
                    </a:cubicBezTo>
                    <a:cubicBezTo>
                      <a:pt x="20096" y="26750"/>
                      <a:pt x="11348" y="32536"/>
                      <a:pt x="16945" y="35734"/>
                    </a:cubicBezTo>
                    <a:close/>
                  </a:path>
                </a:pathLst>
              </a:custGeom>
              <a:gradFill>
                <a:gsLst>
                  <a:gs pos="0">
                    <a:schemeClr val="accent6"/>
                  </a:gs>
                  <a:gs pos="100000">
                    <a:schemeClr val="accent5"/>
                  </a:gs>
                </a:gsLst>
                <a:lin ang="5400012" scaled="0"/>
              </a:gradFill>
              <a:ln>
                <a:noFill/>
              </a:ln>
            </p:spPr>
          </p:sp>
          <p:sp>
            <p:nvSpPr>
              <p:cNvPr id="638" name="Google Shape;638;p4"/>
              <p:cNvSpPr/>
              <p:nvPr/>
            </p:nvSpPr>
            <p:spPr>
              <a:xfrm>
                <a:off x="12920956" y="-85662"/>
                <a:ext cx="950471" cy="385571"/>
              </a:xfrm>
              <a:custGeom>
                <a:avLst/>
                <a:gdLst/>
                <a:ahLst/>
                <a:cxnLst/>
                <a:rect l="l" t="t" r="r" b="b"/>
                <a:pathLst>
                  <a:path w="8512" h="3453" extrusionOk="0">
                    <a:moveTo>
                      <a:pt x="223" y="54"/>
                    </a:moveTo>
                    <a:cubicBezTo>
                      <a:pt x="0" y="1089"/>
                      <a:pt x="0" y="2347"/>
                      <a:pt x="223" y="3373"/>
                    </a:cubicBezTo>
                    <a:lnTo>
                      <a:pt x="223" y="3373"/>
                    </a:lnTo>
                    <a:cubicBezTo>
                      <a:pt x="2918" y="3453"/>
                      <a:pt x="5594" y="3453"/>
                      <a:pt x="8288" y="3373"/>
                    </a:cubicBezTo>
                    <a:lnTo>
                      <a:pt x="8288" y="3373"/>
                    </a:lnTo>
                    <a:cubicBezTo>
                      <a:pt x="8511" y="2347"/>
                      <a:pt x="8511" y="1089"/>
                      <a:pt x="8288" y="54"/>
                    </a:cubicBezTo>
                    <a:lnTo>
                      <a:pt x="8288" y="54"/>
                    </a:lnTo>
                    <a:cubicBezTo>
                      <a:pt x="6941" y="18"/>
                      <a:pt x="5594" y="1"/>
                      <a:pt x="4256" y="1"/>
                    </a:cubicBezTo>
                    <a:lnTo>
                      <a:pt x="4256" y="1"/>
                    </a:lnTo>
                    <a:cubicBezTo>
                      <a:pt x="2909" y="1"/>
                      <a:pt x="1571" y="18"/>
                      <a:pt x="223"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4"/>
              <p:cNvSpPr/>
              <p:nvPr/>
            </p:nvSpPr>
            <p:spPr>
              <a:xfrm>
                <a:off x="13488768" y="384556"/>
                <a:ext cx="949466" cy="385571"/>
              </a:xfrm>
              <a:custGeom>
                <a:avLst/>
                <a:gdLst/>
                <a:ahLst/>
                <a:cxnLst/>
                <a:rect l="l" t="t" r="r" b="b"/>
                <a:pathLst>
                  <a:path w="8503" h="3453" extrusionOk="0">
                    <a:moveTo>
                      <a:pt x="223" y="54"/>
                    </a:moveTo>
                    <a:cubicBezTo>
                      <a:pt x="0" y="1089"/>
                      <a:pt x="0" y="2346"/>
                      <a:pt x="223" y="3372"/>
                    </a:cubicBezTo>
                    <a:lnTo>
                      <a:pt x="223" y="3372"/>
                    </a:lnTo>
                    <a:cubicBezTo>
                      <a:pt x="2909" y="3453"/>
                      <a:pt x="5594" y="3453"/>
                      <a:pt x="8279" y="3372"/>
                    </a:cubicBezTo>
                    <a:lnTo>
                      <a:pt x="8279" y="3372"/>
                    </a:lnTo>
                    <a:cubicBezTo>
                      <a:pt x="8502" y="2346"/>
                      <a:pt x="8502" y="1089"/>
                      <a:pt x="8279" y="54"/>
                    </a:cubicBezTo>
                    <a:lnTo>
                      <a:pt x="8279" y="54"/>
                    </a:lnTo>
                    <a:cubicBezTo>
                      <a:pt x="6941" y="18"/>
                      <a:pt x="5594" y="0"/>
                      <a:pt x="4256" y="0"/>
                    </a:cubicBezTo>
                    <a:lnTo>
                      <a:pt x="4256" y="0"/>
                    </a:lnTo>
                    <a:cubicBezTo>
                      <a:pt x="2909" y="0"/>
                      <a:pt x="1562" y="18"/>
                      <a:pt x="223"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4"/>
              <p:cNvSpPr/>
              <p:nvPr/>
            </p:nvSpPr>
            <p:spPr>
              <a:xfrm>
                <a:off x="13921131" y="-85662"/>
                <a:ext cx="950360" cy="385571"/>
              </a:xfrm>
              <a:custGeom>
                <a:avLst/>
                <a:gdLst/>
                <a:ahLst/>
                <a:cxnLst/>
                <a:rect l="l" t="t" r="r" b="b"/>
                <a:pathLst>
                  <a:path w="8511" h="3453" extrusionOk="0">
                    <a:moveTo>
                      <a:pt x="232" y="54"/>
                    </a:moveTo>
                    <a:cubicBezTo>
                      <a:pt x="0" y="1089"/>
                      <a:pt x="9" y="2347"/>
                      <a:pt x="232" y="3373"/>
                    </a:cubicBezTo>
                    <a:lnTo>
                      <a:pt x="232" y="3373"/>
                    </a:lnTo>
                    <a:cubicBezTo>
                      <a:pt x="2917" y="3453"/>
                      <a:pt x="5603" y="3453"/>
                      <a:pt x="8288" y="3373"/>
                    </a:cubicBezTo>
                    <a:lnTo>
                      <a:pt x="8288" y="3373"/>
                    </a:lnTo>
                    <a:cubicBezTo>
                      <a:pt x="8511" y="2347"/>
                      <a:pt x="8511" y="1089"/>
                      <a:pt x="8288" y="54"/>
                    </a:cubicBezTo>
                    <a:lnTo>
                      <a:pt x="8288" y="54"/>
                    </a:lnTo>
                    <a:cubicBezTo>
                      <a:pt x="6941" y="18"/>
                      <a:pt x="5603" y="1"/>
                      <a:pt x="4256" y="1"/>
                    </a:cubicBezTo>
                    <a:lnTo>
                      <a:pt x="4256" y="1"/>
                    </a:lnTo>
                    <a:cubicBezTo>
                      <a:pt x="2917" y="1"/>
                      <a:pt x="1570" y="18"/>
                      <a:pt x="232" y="54"/>
                    </a:cubicBezTo>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4"/>
              <p:cNvSpPr/>
              <p:nvPr/>
            </p:nvSpPr>
            <p:spPr>
              <a:xfrm>
                <a:off x="14531711" y="38455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4"/>
              <p:cNvSpPr/>
              <p:nvPr/>
            </p:nvSpPr>
            <p:spPr>
              <a:xfrm>
                <a:off x="12924113" y="-131398"/>
                <a:ext cx="427454" cy="207250"/>
              </a:xfrm>
              <a:custGeom>
                <a:avLst/>
                <a:gdLst/>
                <a:ahLst/>
                <a:cxnLst/>
                <a:rect l="l" t="t" r="r" b="b"/>
                <a:pathLst>
                  <a:path w="3828" h="1856" extrusionOk="0">
                    <a:moveTo>
                      <a:pt x="3827" y="446"/>
                    </a:moveTo>
                    <a:cubicBezTo>
                      <a:pt x="643" y="625"/>
                      <a:pt x="36" y="1856"/>
                      <a:pt x="36" y="1856"/>
                    </a:cubicBezTo>
                    <a:cubicBezTo>
                      <a:pt x="36" y="1856"/>
                      <a:pt x="0" y="919"/>
                      <a:pt x="196" y="464"/>
                    </a:cubicBezTo>
                    <a:cubicBezTo>
                      <a:pt x="402" y="0"/>
                      <a:pt x="3827" y="446"/>
                      <a:pt x="3827" y="446"/>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4"/>
              <p:cNvSpPr/>
              <p:nvPr/>
            </p:nvSpPr>
            <p:spPr>
              <a:xfrm>
                <a:off x="13614439" y="-53678"/>
                <a:ext cx="219310" cy="265986"/>
              </a:xfrm>
              <a:custGeom>
                <a:avLst/>
                <a:gdLst/>
                <a:ahLst/>
                <a:cxnLst/>
                <a:rect l="l" t="t" r="r" b="b"/>
                <a:pathLst>
                  <a:path w="1964" h="2382" extrusionOk="0">
                    <a:moveTo>
                      <a:pt x="946" y="268"/>
                    </a:moveTo>
                    <a:cubicBezTo>
                      <a:pt x="696" y="241"/>
                      <a:pt x="447" y="384"/>
                      <a:pt x="295" y="580"/>
                    </a:cubicBezTo>
                    <a:cubicBezTo>
                      <a:pt x="143" y="785"/>
                      <a:pt x="81" y="1035"/>
                      <a:pt x="45" y="1276"/>
                    </a:cubicBezTo>
                    <a:cubicBezTo>
                      <a:pt x="18" y="1481"/>
                      <a:pt x="0" y="1686"/>
                      <a:pt x="63" y="1882"/>
                    </a:cubicBezTo>
                    <a:cubicBezTo>
                      <a:pt x="116" y="2070"/>
                      <a:pt x="259" y="2248"/>
                      <a:pt x="447" y="2311"/>
                    </a:cubicBezTo>
                    <a:cubicBezTo>
                      <a:pt x="670" y="2382"/>
                      <a:pt x="919" y="2293"/>
                      <a:pt x="1116" y="2168"/>
                    </a:cubicBezTo>
                    <a:cubicBezTo>
                      <a:pt x="1517" y="1918"/>
                      <a:pt x="1847" y="1525"/>
                      <a:pt x="1910" y="1062"/>
                    </a:cubicBezTo>
                    <a:cubicBezTo>
                      <a:pt x="1963" y="598"/>
                      <a:pt x="1669" y="80"/>
                      <a:pt x="1214"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4"/>
              <p:cNvSpPr/>
              <p:nvPr/>
            </p:nvSpPr>
            <p:spPr>
              <a:xfrm>
                <a:off x="13528791" y="-1976"/>
                <a:ext cx="60857" cy="104742"/>
              </a:xfrm>
              <a:custGeom>
                <a:avLst/>
                <a:gdLst/>
                <a:ahLst/>
                <a:cxnLst/>
                <a:rect l="l" t="t" r="r" b="b"/>
                <a:pathLst>
                  <a:path w="545" h="938" extrusionOk="0">
                    <a:moveTo>
                      <a:pt x="188" y="938"/>
                    </a:moveTo>
                    <a:cubicBezTo>
                      <a:pt x="0" y="688"/>
                      <a:pt x="18" y="304"/>
                      <a:pt x="241" y="81"/>
                    </a:cubicBezTo>
                    <a:cubicBezTo>
                      <a:pt x="286" y="37"/>
                      <a:pt x="348" y="1"/>
                      <a:pt x="411" y="28"/>
                    </a:cubicBezTo>
                    <a:cubicBezTo>
                      <a:pt x="437" y="46"/>
                      <a:pt x="455" y="90"/>
                      <a:pt x="464" y="126"/>
                    </a:cubicBezTo>
                    <a:cubicBezTo>
                      <a:pt x="544" y="393"/>
                      <a:pt x="446" y="697"/>
                      <a:pt x="223" y="866"/>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4"/>
              <p:cNvSpPr/>
              <p:nvPr/>
            </p:nvSpPr>
            <p:spPr>
              <a:xfrm>
                <a:off x="14000456" y="-80212"/>
                <a:ext cx="479266" cy="336893"/>
              </a:xfrm>
              <a:custGeom>
                <a:avLst/>
                <a:gdLst/>
                <a:ahLst/>
                <a:cxnLst/>
                <a:rect l="l" t="t" r="r" b="b"/>
                <a:pathLst>
                  <a:path w="4292" h="3017" extrusionOk="0">
                    <a:moveTo>
                      <a:pt x="0" y="2258"/>
                    </a:moveTo>
                    <a:cubicBezTo>
                      <a:pt x="0" y="2508"/>
                      <a:pt x="36" y="2802"/>
                      <a:pt x="250" y="2936"/>
                    </a:cubicBezTo>
                    <a:cubicBezTo>
                      <a:pt x="375" y="3016"/>
                      <a:pt x="527" y="3016"/>
                      <a:pt x="678" y="3016"/>
                    </a:cubicBezTo>
                    <a:cubicBezTo>
                      <a:pt x="1704" y="2980"/>
                      <a:pt x="2721" y="2713"/>
                      <a:pt x="3622" y="2231"/>
                    </a:cubicBezTo>
                    <a:cubicBezTo>
                      <a:pt x="3783" y="2142"/>
                      <a:pt x="3943" y="2044"/>
                      <a:pt x="4050" y="1901"/>
                    </a:cubicBezTo>
                    <a:cubicBezTo>
                      <a:pt x="4291" y="1580"/>
                      <a:pt x="4175" y="1080"/>
                      <a:pt x="3890" y="795"/>
                    </a:cubicBezTo>
                    <a:cubicBezTo>
                      <a:pt x="3604" y="500"/>
                      <a:pt x="3203" y="375"/>
                      <a:pt x="2801" y="286"/>
                    </a:cubicBezTo>
                    <a:cubicBezTo>
                      <a:pt x="2382" y="188"/>
                      <a:pt x="1963" y="126"/>
                      <a:pt x="1526" y="99"/>
                    </a:cubicBezTo>
                    <a:cubicBezTo>
                      <a:pt x="72" y="1"/>
                      <a:pt x="0" y="1027"/>
                      <a:pt x="0" y="225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4"/>
              <p:cNvSpPr/>
              <p:nvPr/>
            </p:nvSpPr>
            <p:spPr>
              <a:xfrm>
                <a:off x="14495055" y="63350"/>
                <a:ext cx="247226" cy="172411"/>
              </a:xfrm>
              <a:custGeom>
                <a:avLst/>
                <a:gdLst/>
                <a:ahLst/>
                <a:cxnLst/>
                <a:rect l="l" t="t" r="r" b="b"/>
                <a:pathLst>
                  <a:path w="2214" h="1544" extrusionOk="0">
                    <a:moveTo>
                      <a:pt x="1143" y="134"/>
                    </a:moveTo>
                    <a:cubicBezTo>
                      <a:pt x="1277" y="62"/>
                      <a:pt x="1428" y="0"/>
                      <a:pt x="1589" y="0"/>
                    </a:cubicBezTo>
                    <a:cubicBezTo>
                      <a:pt x="1963" y="9"/>
                      <a:pt x="2213" y="473"/>
                      <a:pt x="2106" y="830"/>
                    </a:cubicBezTo>
                    <a:cubicBezTo>
                      <a:pt x="1990" y="1187"/>
                      <a:pt x="1616" y="1418"/>
                      <a:pt x="1250" y="1481"/>
                    </a:cubicBezTo>
                    <a:cubicBezTo>
                      <a:pt x="929" y="1526"/>
                      <a:pt x="126" y="1543"/>
                      <a:pt x="63" y="1124"/>
                    </a:cubicBezTo>
                    <a:cubicBezTo>
                      <a:pt x="1" y="723"/>
                      <a:pt x="866" y="268"/>
                      <a:pt x="1143" y="13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4"/>
              <p:cNvSpPr/>
              <p:nvPr/>
            </p:nvSpPr>
            <p:spPr>
              <a:xfrm>
                <a:off x="14627595" y="510130"/>
                <a:ext cx="248120" cy="172411"/>
              </a:xfrm>
              <a:custGeom>
                <a:avLst/>
                <a:gdLst/>
                <a:ahLst/>
                <a:cxnLst/>
                <a:rect l="l" t="t" r="r" b="b"/>
                <a:pathLst>
                  <a:path w="2222" h="1544" extrusionOk="0">
                    <a:moveTo>
                      <a:pt x="1142" y="134"/>
                    </a:moveTo>
                    <a:cubicBezTo>
                      <a:pt x="1285" y="63"/>
                      <a:pt x="1428" y="0"/>
                      <a:pt x="1588" y="0"/>
                    </a:cubicBezTo>
                    <a:cubicBezTo>
                      <a:pt x="1963" y="9"/>
                      <a:pt x="2222" y="473"/>
                      <a:pt x="2106" y="830"/>
                    </a:cubicBezTo>
                    <a:cubicBezTo>
                      <a:pt x="1990" y="1187"/>
                      <a:pt x="1624" y="1419"/>
                      <a:pt x="1249" y="1481"/>
                    </a:cubicBezTo>
                    <a:cubicBezTo>
                      <a:pt x="928" y="1526"/>
                      <a:pt x="134" y="1544"/>
                      <a:pt x="63" y="1124"/>
                    </a:cubicBezTo>
                    <a:cubicBezTo>
                      <a:pt x="0" y="723"/>
                      <a:pt x="874" y="268"/>
                      <a:pt x="1142" y="13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4"/>
              <p:cNvSpPr/>
              <p:nvPr/>
            </p:nvSpPr>
            <p:spPr>
              <a:xfrm>
                <a:off x="13848494" y="-76681"/>
                <a:ext cx="84865" cy="72917"/>
              </a:xfrm>
              <a:custGeom>
                <a:avLst/>
                <a:gdLst/>
                <a:ahLst/>
                <a:cxnLst/>
                <a:rect l="l" t="t" r="r" b="b"/>
                <a:pathLst>
                  <a:path w="760" h="653" extrusionOk="0">
                    <a:moveTo>
                      <a:pt x="509" y="63"/>
                    </a:moveTo>
                    <a:cubicBezTo>
                      <a:pt x="340" y="1"/>
                      <a:pt x="135" y="81"/>
                      <a:pt x="63" y="242"/>
                    </a:cubicBezTo>
                    <a:cubicBezTo>
                      <a:pt x="1" y="411"/>
                      <a:pt x="108" y="625"/>
                      <a:pt x="286" y="652"/>
                    </a:cubicBezTo>
                    <a:cubicBezTo>
                      <a:pt x="313" y="652"/>
                      <a:pt x="340" y="652"/>
                      <a:pt x="367" y="652"/>
                    </a:cubicBezTo>
                    <a:cubicBezTo>
                      <a:pt x="411" y="652"/>
                      <a:pt x="465" y="652"/>
                      <a:pt x="509" y="634"/>
                    </a:cubicBezTo>
                    <a:cubicBezTo>
                      <a:pt x="643" y="599"/>
                      <a:pt x="741" y="465"/>
                      <a:pt x="750" y="331"/>
                    </a:cubicBezTo>
                    <a:cubicBezTo>
                      <a:pt x="759" y="197"/>
                      <a:pt x="670" y="54"/>
                      <a:pt x="536" y="1"/>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4"/>
              <p:cNvSpPr/>
              <p:nvPr/>
            </p:nvSpPr>
            <p:spPr>
              <a:xfrm>
                <a:off x="14294827" y="314824"/>
                <a:ext cx="373631" cy="37966"/>
              </a:xfrm>
              <a:custGeom>
                <a:avLst/>
                <a:gdLst/>
                <a:ahLst/>
                <a:cxnLst/>
                <a:rect l="l" t="t" r="r" b="b"/>
                <a:pathLst>
                  <a:path w="3346" h="340" extrusionOk="0">
                    <a:moveTo>
                      <a:pt x="2240" y="36"/>
                    </a:moveTo>
                    <a:cubicBezTo>
                      <a:pt x="1517" y="1"/>
                      <a:pt x="580" y="45"/>
                      <a:pt x="295" y="126"/>
                    </a:cubicBezTo>
                    <a:cubicBezTo>
                      <a:pt x="1" y="215"/>
                      <a:pt x="491" y="322"/>
                      <a:pt x="1258" y="340"/>
                    </a:cubicBezTo>
                    <a:cubicBezTo>
                      <a:pt x="1374" y="340"/>
                      <a:pt x="1490" y="340"/>
                      <a:pt x="1606" y="340"/>
                    </a:cubicBezTo>
                    <a:cubicBezTo>
                      <a:pt x="1829" y="340"/>
                      <a:pt x="2052" y="340"/>
                      <a:pt x="2266" y="331"/>
                    </a:cubicBezTo>
                    <a:cubicBezTo>
                      <a:pt x="2846" y="313"/>
                      <a:pt x="3283" y="242"/>
                      <a:pt x="3310" y="170"/>
                    </a:cubicBezTo>
                    <a:cubicBezTo>
                      <a:pt x="3346" y="99"/>
                      <a:pt x="2953" y="28"/>
                      <a:pt x="2391" y="1"/>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4"/>
              <p:cNvSpPr/>
              <p:nvPr/>
            </p:nvSpPr>
            <p:spPr>
              <a:xfrm>
                <a:off x="13650285" y="232190"/>
                <a:ext cx="207362" cy="63872"/>
              </a:xfrm>
              <a:custGeom>
                <a:avLst/>
                <a:gdLst/>
                <a:ahLst/>
                <a:cxnLst/>
                <a:rect l="l" t="t" r="r" b="b"/>
                <a:pathLst>
                  <a:path w="1857" h="572" extrusionOk="0">
                    <a:moveTo>
                      <a:pt x="1" y="571"/>
                    </a:moveTo>
                    <a:lnTo>
                      <a:pt x="1000" y="384"/>
                    </a:lnTo>
                    <a:lnTo>
                      <a:pt x="1856" y="0"/>
                    </a:lnTo>
                    <a:cubicBezTo>
                      <a:pt x="1856" y="0"/>
                      <a:pt x="1847" y="348"/>
                      <a:pt x="1758" y="527"/>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4"/>
              <p:cNvSpPr/>
              <p:nvPr/>
            </p:nvSpPr>
            <p:spPr>
              <a:xfrm>
                <a:off x="14517064" y="378307"/>
                <a:ext cx="973384" cy="228243"/>
              </a:xfrm>
              <a:custGeom>
                <a:avLst/>
                <a:gdLst/>
                <a:ahLst/>
                <a:cxnLst/>
                <a:rect l="l" t="t" r="r" b="b"/>
                <a:pathLst>
                  <a:path w="8717" h="2044" extrusionOk="0">
                    <a:moveTo>
                      <a:pt x="241" y="2043"/>
                    </a:moveTo>
                    <a:cubicBezTo>
                      <a:pt x="241" y="2043"/>
                      <a:pt x="99" y="553"/>
                      <a:pt x="4354" y="321"/>
                    </a:cubicBezTo>
                    <a:cubicBezTo>
                      <a:pt x="8600" y="98"/>
                      <a:pt x="8636" y="1775"/>
                      <a:pt x="8636" y="1775"/>
                    </a:cubicBezTo>
                    <a:cubicBezTo>
                      <a:pt x="8636" y="1775"/>
                      <a:pt x="8716" y="330"/>
                      <a:pt x="8484" y="161"/>
                    </a:cubicBezTo>
                    <a:cubicBezTo>
                      <a:pt x="8261" y="0"/>
                      <a:pt x="482" y="27"/>
                      <a:pt x="241" y="161"/>
                    </a:cubicBezTo>
                    <a:cubicBezTo>
                      <a:pt x="1" y="303"/>
                      <a:pt x="241" y="2043"/>
                      <a:pt x="241" y="204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4"/>
              <p:cNvSpPr/>
              <p:nvPr/>
            </p:nvSpPr>
            <p:spPr>
              <a:xfrm>
                <a:off x="13620469" y="453291"/>
                <a:ext cx="479266" cy="336893"/>
              </a:xfrm>
              <a:custGeom>
                <a:avLst/>
                <a:gdLst/>
                <a:ahLst/>
                <a:cxnLst/>
                <a:rect l="l" t="t" r="r" b="b"/>
                <a:pathLst>
                  <a:path w="4292" h="3017" extrusionOk="0">
                    <a:moveTo>
                      <a:pt x="0" y="2258"/>
                    </a:moveTo>
                    <a:cubicBezTo>
                      <a:pt x="0" y="2508"/>
                      <a:pt x="36" y="2802"/>
                      <a:pt x="250" y="2936"/>
                    </a:cubicBezTo>
                    <a:cubicBezTo>
                      <a:pt x="375" y="3016"/>
                      <a:pt x="526" y="3016"/>
                      <a:pt x="669" y="3016"/>
                    </a:cubicBezTo>
                    <a:cubicBezTo>
                      <a:pt x="1695" y="2980"/>
                      <a:pt x="2712" y="2704"/>
                      <a:pt x="3622" y="2222"/>
                    </a:cubicBezTo>
                    <a:cubicBezTo>
                      <a:pt x="3783" y="2142"/>
                      <a:pt x="3943" y="2044"/>
                      <a:pt x="4050" y="1901"/>
                    </a:cubicBezTo>
                    <a:cubicBezTo>
                      <a:pt x="4291" y="1571"/>
                      <a:pt x="4175" y="1080"/>
                      <a:pt x="3890" y="795"/>
                    </a:cubicBezTo>
                    <a:cubicBezTo>
                      <a:pt x="3604" y="500"/>
                      <a:pt x="3194" y="375"/>
                      <a:pt x="2801" y="277"/>
                    </a:cubicBezTo>
                    <a:cubicBezTo>
                      <a:pt x="2382" y="188"/>
                      <a:pt x="1954" y="126"/>
                      <a:pt x="1526" y="99"/>
                    </a:cubicBezTo>
                    <a:cubicBezTo>
                      <a:pt x="62" y="1"/>
                      <a:pt x="0" y="1027"/>
                      <a:pt x="0" y="225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4"/>
              <p:cNvSpPr/>
              <p:nvPr/>
            </p:nvSpPr>
            <p:spPr>
              <a:xfrm>
                <a:off x="13472957" y="365633"/>
                <a:ext cx="973384" cy="228243"/>
              </a:xfrm>
              <a:custGeom>
                <a:avLst/>
                <a:gdLst/>
                <a:ahLst/>
                <a:cxnLst/>
                <a:rect l="l" t="t" r="r" b="b"/>
                <a:pathLst>
                  <a:path w="8717" h="2044" extrusionOk="0">
                    <a:moveTo>
                      <a:pt x="242" y="2044"/>
                    </a:moveTo>
                    <a:cubicBezTo>
                      <a:pt x="242" y="2044"/>
                      <a:pt x="108" y="554"/>
                      <a:pt x="4354" y="331"/>
                    </a:cubicBezTo>
                    <a:cubicBezTo>
                      <a:pt x="8601" y="108"/>
                      <a:pt x="8636" y="1776"/>
                      <a:pt x="8636" y="1776"/>
                    </a:cubicBezTo>
                    <a:cubicBezTo>
                      <a:pt x="8636" y="1776"/>
                      <a:pt x="8717" y="331"/>
                      <a:pt x="8494" y="170"/>
                    </a:cubicBezTo>
                    <a:cubicBezTo>
                      <a:pt x="8271" y="1"/>
                      <a:pt x="491" y="28"/>
                      <a:pt x="242" y="170"/>
                    </a:cubicBezTo>
                    <a:cubicBezTo>
                      <a:pt x="1" y="304"/>
                      <a:pt x="242" y="2044"/>
                      <a:pt x="242" y="2044"/>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4" name="Google Shape;654;p4"/>
            <p:cNvGrpSpPr/>
            <p:nvPr/>
          </p:nvGrpSpPr>
          <p:grpSpPr>
            <a:xfrm>
              <a:off x="7858852" y="1420488"/>
              <a:ext cx="2022406" cy="1326008"/>
              <a:chOff x="8340452" y="1854088"/>
              <a:chExt cx="2022406" cy="1326008"/>
            </a:xfrm>
          </p:grpSpPr>
          <p:sp>
            <p:nvSpPr>
              <p:cNvPr id="655" name="Google Shape;655;p4"/>
              <p:cNvSpPr/>
              <p:nvPr/>
            </p:nvSpPr>
            <p:spPr>
              <a:xfrm>
                <a:off x="8735113" y="2211104"/>
                <a:ext cx="1203150" cy="627625"/>
              </a:xfrm>
              <a:custGeom>
                <a:avLst/>
                <a:gdLst/>
                <a:ahLst/>
                <a:cxnLst/>
                <a:rect l="l" t="t" r="r" b="b"/>
                <a:pathLst>
                  <a:path w="48126" h="25105" extrusionOk="0">
                    <a:moveTo>
                      <a:pt x="2449" y="805"/>
                    </a:moveTo>
                    <a:cubicBezTo>
                      <a:pt x="-1663" y="1551"/>
                      <a:pt x="1559" y="3933"/>
                      <a:pt x="4258" y="4806"/>
                    </a:cubicBezTo>
                    <a:cubicBezTo>
                      <a:pt x="6957" y="5679"/>
                      <a:pt x="16180" y="3869"/>
                      <a:pt x="18641" y="6044"/>
                    </a:cubicBezTo>
                    <a:cubicBezTo>
                      <a:pt x="21102" y="8219"/>
                      <a:pt x="19975" y="15823"/>
                      <a:pt x="19022" y="17855"/>
                    </a:cubicBezTo>
                    <a:cubicBezTo>
                      <a:pt x="18070" y="19887"/>
                      <a:pt x="15911" y="18046"/>
                      <a:pt x="12926" y="18236"/>
                    </a:cubicBezTo>
                    <a:cubicBezTo>
                      <a:pt x="9942" y="18427"/>
                      <a:pt x="2560" y="18046"/>
                      <a:pt x="1115" y="18998"/>
                    </a:cubicBezTo>
                    <a:cubicBezTo>
                      <a:pt x="-330" y="19951"/>
                      <a:pt x="-1282" y="22935"/>
                      <a:pt x="4258" y="23951"/>
                    </a:cubicBezTo>
                    <a:cubicBezTo>
                      <a:pt x="9798" y="24967"/>
                      <a:pt x="27642" y="25062"/>
                      <a:pt x="34357" y="25094"/>
                    </a:cubicBezTo>
                    <a:cubicBezTo>
                      <a:pt x="41072" y="25126"/>
                      <a:pt x="43041" y="25158"/>
                      <a:pt x="44549" y="24142"/>
                    </a:cubicBezTo>
                    <a:cubicBezTo>
                      <a:pt x="46057" y="23126"/>
                      <a:pt x="45375" y="20236"/>
                      <a:pt x="43406" y="18998"/>
                    </a:cubicBezTo>
                    <a:cubicBezTo>
                      <a:pt x="41438" y="17760"/>
                      <a:pt x="35024" y="18808"/>
                      <a:pt x="32738" y="16712"/>
                    </a:cubicBezTo>
                    <a:cubicBezTo>
                      <a:pt x="30452" y="14617"/>
                      <a:pt x="27277" y="8457"/>
                      <a:pt x="29690" y="6425"/>
                    </a:cubicBezTo>
                    <a:cubicBezTo>
                      <a:pt x="32103" y="4393"/>
                      <a:pt x="44851" y="5536"/>
                      <a:pt x="47216" y="4520"/>
                    </a:cubicBezTo>
                    <a:cubicBezTo>
                      <a:pt x="49581" y="3504"/>
                      <a:pt x="46930" y="1028"/>
                      <a:pt x="43882" y="329"/>
                    </a:cubicBezTo>
                    <a:cubicBezTo>
                      <a:pt x="40834" y="-369"/>
                      <a:pt x="35834" y="250"/>
                      <a:pt x="28928" y="329"/>
                    </a:cubicBezTo>
                    <a:cubicBezTo>
                      <a:pt x="22023" y="408"/>
                      <a:pt x="6561" y="59"/>
                      <a:pt x="2449" y="805"/>
                    </a:cubicBezTo>
                    <a:close/>
                  </a:path>
                </a:pathLst>
              </a:custGeom>
              <a:gradFill>
                <a:gsLst>
                  <a:gs pos="0">
                    <a:schemeClr val="accent6"/>
                  </a:gs>
                  <a:gs pos="100000">
                    <a:schemeClr val="accent5"/>
                  </a:gs>
                </a:gsLst>
                <a:lin ang="5400012" scaled="0"/>
              </a:gradFill>
              <a:ln>
                <a:noFill/>
              </a:ln>
            </p:spPr>
          </p:sp>
          <p:sp>
            <p:nvSpPr>
              <p:cNvPr id="656" name="Google Shape;656;p4"/>
              <p:cNvSpPr/>
              <p:nvPr/>
            </p:nvSpPr>
            <p:spPr>
              <a:xfrm>
                <a:off x="8773819" y="2794525"/>
                <a:ext cx="950471" cy="385571"/>
              </a:xfrm>
              <a:custGeom>
                <a:avLst/>
                <a:gdLst/>
                <a:ahLst/>
                <a:cxnLst/>
                <a:rect l="l" t="t" r="r" b="b"/>
                <a:pathLst>
                  <a:path w="8512" h="3453" extrusionOk="0">
                    <a:moveTo>
                      <a:pt x="224" y="63"/>
                    </a:moveTo>
                    <a:cubicBezTo>
                      <a:pt x="1" y="1098"/>
                      <a:pt x="1" y="2347"/>
                      <a:pt x="224" y="3381"/>
                    </a:cubicBezTo>
                    <a:lnTo>
                      <a:pt x="224" y="3381"/>
                    </a:lnTo>
                    <a:cubicBezTo>
                      <a:pt x="2909" y="3453"/>
                      <a:pt x="5594" y="3453"/>
                      <a:pt x="8279" y="3381"/>
                    </a:cubicBezTo>
                    <a:lnTo>
                      <a:pt x="8279" y="3381"/>
                    </a:lnTo>
                    <a:cubicBezTo>
                      <a:pt x="8511" y="2347"/>
                      <a:pt x="8511" y="1098"/>
                      <a:pt x="8279" y="63"/>
                    </a:cubicBezTo>
                    <a:lnTo>
                      <a:pt x="8279" y="63"/>
                    </a:lnTo>
                    <a:cubicBezTo>
                      <a:pt x="6941" y="18"/>
                      <a:pt x="5594" y="0"/>
                      <a:pt x="4256" y="0"/>
                    </a:cubicBezTo>
                    <a:lnTo>
                      <a:pt x="4256" y="0"/>
                    </a:lnTo>
                    <a:cubicBezTo>
                      <a:pt x="2909" y="0"/>
                      <a:pt x="1571" y="18"/>
                      <a:pt x="224" y="63"/>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4"/>
              <p:cNvSpPr/>
              <p:nvPr/>
            </p:nvSpPr>
            <p:spPr>
              <a:xfrm>
                <a:off x="9350565" y="23243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594" y="0"/>
                      <a:pt x="4256" y="0"/>
                    </a:cubicBezTo>
                    <a:lnTo>
                      <a:pt x="4256" y="0"/>
                    </a:lnTo>
                    <a:cubicBezTo>
                      <a:pt x="2909"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4"/>
              <p:cNvSpPr/>
              <p:nvPr/>
            </p:nvSpPr>
            <p:spPr>
              <a:xfrm>
                <a:off x="8773820" y="1854088"/>
                <a:ext cx="950471" cy="385571"/>
              </a:xfrm>
              <a:custGeom>
                <a:avLst/>
                <a:gdLst/>
                <a:ahLst/>
                <a:cxnLst/>
                <a:rect l="l" t="t" r="r" b="b"/>
                <a:pathLst>
                  <a:path w="8512" h="3453" extrusionOk="0">
                    <a:moveTo>
                      <a:pt x="223" y="54"/>
                    </a:moveTo>
                    <a:cubicBezTo>
                      <a:pt x="0" y="1089"/>
                      <a:pt x="0" y="2347"/>
                      <a:pt x="223" y="3373"/>
                    </a:cubicBezTo>
                    <a:lnTo>
                      <a:pt x="223" y="3373"/>
                    </a:lnTo>
                    <a:cubicBezTo>
                      <a:pt x="2918"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09" y="1"/>
                      <a:pt x="1570" y="18"/>
                      <a:pt x="223"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4"/>
              <p:cNvSpPr/>
              <p:nvPr/>
            </p:nvSpPr>
            <p:spPr>
              <a:xfrm>
                <a:off x="8340452" y="23243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603"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4"/>
              <p:cNvSpPr/>
              <p:nvPr/>
            </p:nvSpPr>
            <p:spPr>
              <a:xfrm>
                <a:off x="9362564" y="2266523"/>
                <a:ext cx="925591" cy="155549"/>
              </a:xfrm>
              <a:custGeom>
                <a:avLst/>
                <a:gdLst/>
                <a:ahLst/>
                <a:cxnLst/>
                <a:rect l="l" t="t" r="r" b="b"/>
                <a:pathLst>
                  <a:path w="8289" h="1393" extrusionOk="0">
                    <a:moveTo>
                      <a:pt x="1" y="1393"/>
                    </a:moveTo>
                    <a:cubicBezTo>
                      <a:pt x="358" y="349"/>
                      <a:pt x="3783" y="777"/>
                      <a:pt x="5603" y="759"/>
                    </a:cubicBezTo>
                    <a:cubicBezTo>
                      <a:pt x="7423" y="741"/>
                      <a:pt x="8288" y="1143"/>
                      <a:pt x="8288" y="1143"/>
                    </a:cubicBezTo>
                    <a:lnTo>
                      <a:pt x="8190" y="572"/>
                    </a:lnTo>
                    <a:cubicBezTo>
                      <a:pt x="8190" y="572"/>
                      <a:pt x="4015" y="1"/>
                      <a:pt x="135" y="572"/>
                    </a:cubicBezTo>
                    <a:cubicBezTo>
                      <a:pt x="135" y="572"/>
                      <a:pt x="27" y="1098"/>
                      <a:pt x="1" y="139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4"/>
              <p:cNvSpPr/>
              <p:nvPr/>
            </p:nvSpPr>
            <p:spPr>
              <a:xfrm>
                <a:off x="8827732" y="2833410"/>
                <a:ext cx="108650" cy="122608"/>
              </a:xfrm>
              <a:custGeom>
                <a:avLst/>
                <a:gdLst/>
                <a:ahLst/>
                <a:cxnLst/>
                <a:rect l="l" t="t" r="r" b="b"/>
                <a:pathLst>
                  <a:path w="973" h="1098" extrusionOk="0">
                    <a:moveTo>
                      <a:pt x="54" y="1008"/>
                    </a:moveTo>
                    <a:cubicBezTo>
                      <a:pt x="0" y="652"/>
                      <a:pt x="188" y="259"/>
                      <a:pt x="509" y="90"/>
                    </a:cubicBezTo>
                    <a:cubicBezTo>
                      <a:pt x="598" y="36"/>
                      <a:pt x="696" y="0"/>
                      <a:pt x="786" y="36"/>
                    </a:cubicBezTo>
                    <a:cubicBezTo>
                      <a:pt x="964" y="98"/>
                      <a:pt x="973" y="348"/>
                      <a:pt x="901" y="518"/>
                    </a:cubicBezTo>
                    <a:cubicBezTo>
                      <a:pt x="786" y="794"/>
                      <a:pt x="554" y="1008"/>
                      <a:pt x="268" y="109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4"/>
              <p:cNvSpPr/>
              <p:nvPr/>
            </p:nvSpPr>
            <p:spPr>
              <a:xfrm>
                <a:off x="8950177" y="2503704"/>
                <a:ext cx="108650" cy="122608"/>
              </a:xfrm>
              <a:custGeom>
                <a:avLst/>
                <a:gdLst/>
                <a:ahLst/>
                <a:cxnLst/>
                <a:rect l="l" t="t" r="r" b="b"/>
                <a:pathLst>
                  <a:path w="973" h="1098" extrusionOk="0">
                    <a:moveTo>
                      <a:pt x="54" y="1008"/>
                    </a:moveTo>
                    <a:cubicBezTo>
                      <a:pt x="0" y="651"/>
                      <a:pt x="188" y="259"/>
                      <a:pt x="509" y="89"/>
                    </a:cubicBezTo>
                    <a:cubicBezTo>
                      <a:pt x="598" y="36"/>
                      <a:pt x="696" y="0"/>
                      <a:pt x="785" y="36"/>
                    </a:cubicBezTo>
                    <a:cubicBezTo>
                      <a:pt x="964" y="98"/>
                      <a:pt x="973" y="348"/>
                      <a:pt x="901" y="517"/>
                    </a:cubicBezTo>
                    <a:cubicBezTo>
                      <a:pt x="794" y="794"/>
                      <a:pt x="553" y="1008"/>
                      <a:pt x="268" y="1097"/>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4"/>
              <p:cNvSpPr/>
              <p:nvPr/>
            </p:nvSpPr>
            <p:spPr>
              <a:xfrm>
                <a:off x="9284844" y="2387123"/>
                <a:ext cx="1078014" cy="274026"/>
              </a:xfrm>
              <a:custGeom>
                <a:avLst/>
                <a:gdLst/>
                <a:ahLst/>
                <a:cxnLst/>
                <a:rect l="l" t="t" r="r" b="b"/>
                <a:pathLst>
                  <a:path w="9654" h="2454" extrusionOk="0">
                    <a:moveTo>
                      <a:pt x="3427" y="2418"/>
                    </a:moveTo>
                    <a:cubicBezTo>
                      <a:pt x="4417" y="2454"/>
                      <a:pt x="5452" y="2418"/>
                      <a:pt x="6299" y="2204"/>
                    </a:cubicBezTo>
                    <a:cubicBezTo>
                      <a:pt x="9653" y="1392"/>
                      <a:pt x="6005" y="0"/>
                      <a:pt x="3302" y="223"/>
                    </a:cubicBezTo>
                    <a:cubicBezTo>
                      <a:pt x="260" y="473"/>
                      <a:pt x="1" y="2311"/>
                      <a:pt x="3427"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4"/>
              <p:cNvSpPr/>
              <p:nvPr/>
            </p:nvSpPr>
            <p:spPr>
              <a:xfrm>
                <a:off x="9506110" y="2833410"/>
                <a:ext cx="198317" cy="268108"/>
              </a:xfrm>
              <a:custGeom>
                <a:avLst/>
                <a:gdLst/>
                <a:ahLst/>
                <a:cxnLst/>
                <a:rect l="l" t="t" r="r" b="b"/>
                <a:pathLst>
                  <a:path w="1776" h="2401" extrusionOk="0">
                    <a:moveTo>
                      <a:pt x="188" y="1900"/>
                    </a:moveTo>
                    <a:cubicBezTo>
                      <a:pt x="268" y="2141"/>
                      <a:pt x="474" y="2355"/>
                      <a:pt x="714" y="2373"/>
                    </a:cubicBezTo>
                    <a:cubicBezTo>
                      <a:pt x="1071" y="2400"/>
                      <a:pt x="1339" y="2034"/>
                      <a:pt x="1464" y="1704"/>
                    </a:cubicBezTo>
                    <a:cubicBezTo>
                      <a:pt x="1687" y="1142"/>
                      <a:pt x="1776" y="54"/>
                      <a:pt x="902" y="27"/>
                    </a:cubicBezTo>
                    <a:cubicBezTo>
                      <a:pt x="81" y="0"/>
                      <a:pt x="1" y="1347"/>
                      <a:pt x="188" y="190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4"/>
              <p:cNvSpPr/>
              <p:nvPr/>
            </p:nvSpPr>
            <p:spPr>
              <a:xfrm>
                <a:off x="8801825" y="2832405"/>
                <a:ext cx="425444" cy="289994"/>
              </a:xfrm>
              <a:custGeom>
                <a:avLst/>
                <a:gdLst/>
                <a:ahLst/>
                <a:cxnLst/>
                <a:rect l="l" t="t" r="r" b="b"/>
                <a:pathLst>
                  <a:path w="3810" h="2597" extrusionOk="0">
                    <a:moveTo>
                      <a:pt x="2605" y="72"/>
                    </a:moveTo>
                    <a:cubicBezTo>
                      <a:pt x="2953" y="0"/>
                      <a:pt x="3364" y="9"/>
                      <a:pt x="3596" y="268"/>
                    </a:cubicBezTo>
                    <a:cubicBezTo>
                      <a:pt x="3765" y="438"/>
                      <a:pt x="3810" y="696"/>
                      <a:pt x="3783" y="937"/>
                    </a:cubicBezTo>
                    <a:cubicBezTo>
                      <a:pt x="3658" y="2025"/>
                      <a:pt x="2222" y="2596"/>
                      <a:pt x="1312" y="2061"/>
                    </a:cubicBezTo>
                    <a:cubicBezTo>
                      <a:pt x="1" y="1276"/>
                      <a:pt x="1811" y="250"/>
                      <a:pt x="2605" y="72"/>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4"/>
              <p:cNvSpPr/>
              <p:nvPr/>
            </p:nvSpPr>
            <p:spPr>
              <a:xfrm>
                <a:off x="9549830" y="2030458"/>
                <a:ext cx="116690" cy="149519"/>
              </a:xfrm>
              <a:custGeom>
                <a:avLst/>
                <a:gdLst/>
                <a:ahLst/>
                <a:cxnLst/>
                <a:rect l="l" t="t" r="r" b="b"/>
                <a:pathLst>
                  <a:path w="1045" h="1339" extrusionOk="0">
                    <a:moveTo>
                      <a:pt x="242" y="331"/>
                    </a:moveTo>
                    <a:cubicBezTo>
                      <a:pt x="153" y="473"/>
                      <a:pt x="63" y="616"/>
                      <a:pt x="37" y="777"/>
                    </a:cubicBezTo>
                    <a:cubicBezTo>
                      <a:pt x="1" y="946"/>
                      <a:pt x="45" y="1134"/>
                      <a:pt x="170" y="1232"/>
                    </a:cubicBezTo>
                    <a:cubicBezTo>
                      <a:pt x="313" y="1339"/>
                      <a:pt x="509" y="1321"/>
                      <a:pt x="652" y="1223"/>
                    </a:cubicBezTo>
                    <a:cubicBezTo>
                      <a:pt x="795" y="1134"/>
                      <a:pt x="893" y="973"/>
                      <a:pt x="946" y="812"/>
                    </a:cubicBezTo>
                    <a:cubicBezTo>
                      <a:pt x="1045" y="518"/>
                      <a:pt x="1000" y="134"/>
                      <a:pt x="723"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4"/>
              <p:cNvSpPr/>
              <p:nvPr/>
            </p:nvSpPr>
            <p:spPr>
              <a:xfrm>
                <a:off x="8805680" y="1924821"/>
                <a:ext cx="371733" cy="206357"/>
              </a:xfrm>
              <a:custGeom>
                <a:avLst/>
                <a:gdLst/>
                <a:ahLst/>
                <a:cxnLst/>
                <a:rect l="l" t="t" r="r" b="b"/>
                <a:pathLst>
                  <a:path w="3329" h="1848" extrusionOk="0">
                    <a:moveTo>
                      <a:pt x="1856" y="19"/>
                    </a:moveTo>
                    <a:cubicBezTo>
                      <a:pt x="1981" y="1"/>
                      <a:pt x="2115" y="10"/>
                      <a:pt x="2249" y="28"/>
                    </a:cubicBezTo>
                    <a:cubicBezTo>
                      <a:pt x="2517" y="81"/>
                      <a:pt x="2757" y="224"/>
                      <a:pt x="2864" y="474"/>
                    </a:cubicBezTo>
                    <a:cubicBezTo>
                      <a:pt x="3328" y="1517"/>
                      <a:pt x="1758" y="1848"/>
                      <a:pt x="1089" y="1535"/>
                    </a:cubicBezTo>
                    <a:cubicBezTo>
                      <a:pt x="1" y="1018"/>
                      <a:pt x="1054" y="108"/>
                      <a:pt x="1856" y="19"/>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68" name="Google Shape;668;p4"/>
          <p:cNvSpPr/>
          <p:nvPr/>
        </p:nvSpPr>
        <p:spPr>
          <a:xfrm>
            <a:off x="6576000" y="1840800"/>
            <a:ext cx="3976500" cy="3976500"/>
          </a:xfrm>
          <a:prstGeom prst="ellipse">
            <a:avLst/>
          </a:prstGeom>
          <a:gradFill>
            <a:gsLst>
              <a:gs pos="0">
                <a:srgbClr val="FED002">
                  <a:alpha val="39215"/>
                </a:srgbClr>
              </a:gs>
              <a:gs pos="68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4"/>
          <p:cNvSpPr/>
          <p:nvPr/>
        </p:nvSpPr>
        <p:spPr>
          <a:xfrm>
            <a:off x="-1683450" y="-1787700"/>
            <a:ext cx="3976500" cy="3976500"/>
          </a:xfrm>
          <a:prstGeom prst="ellipse">
            <a:avLst/>
          </a:prstGeom>
          <a:gradFill>
            <a:gsLst>
              <a:gs pos="0">
                <a:srgbClr val="FED002">
                  <a:alpha val="39215"/>
                </a:srgbClr>
              </a:gs>
              <a:gs pos="68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70"/>
        <p:cNvGrpSpPr/>
        <p:nvPr/>
      </p:nvGrpSpPr>
      <p:grpSpPr>
        <a:xfrm>
          <a:off x="0" y="0"/>
          <a:ext cx="0" cy="0"/>
          <a:chOff x="0" y="0"/>
          <a:chExt cx="0" cy="0"/>
        </a:xfrm>
      </p:grpSpPr>
      <p:grpSp>
        <p:nvGrpSpPr>
          <p:cNvPr id="671" name="Google Shape;671;p5"/>
          <p:cNvGrpSpPr/>
          <p:nvPr/>
        </p:nvGrpSpPr>
        <p:grpSpPr>
          <a:xfrm>
            <a:off x="3560789" y="4450541"/>
            <a:ext cx="2022406" cy="1326008"/>
            <a:chOff x="8340452" y="1854088"/>
            <a:chExt cx="2022406" cy="1326008"/>
          </a:xfrm>
        </p:grpSpPr>
        <p:sp>
          <p:nvSpPr>
            <p:cNvPr id="672" name="Google Shape;672;p5"/>
            <p:cNvSpPr/>
            <p:nvPr/>
          </p:nvSpPr>
          <p:spPr>
            <a:xfrm>
              <a:off x="8735113" y="2211104"/>
              <a:ext cx="1203150" cy="627625"/>
            </a:xfrm>
            <a:custGeom>
              <a:avLst/>
              <a:gdLst/>
              <a:ahLst/>
              <a:cxnLst/>
              <a:rect l="l" t="t" r="r" b="b"/>
              <a:pathLst>
                <a:path w="48126" h="25105" extrusionOk="0">
                  <a:moveTo>
                    <a:pt x="2449" y="805"/>
                  </a:moveTo>
                  <a:cubicBezTo>
                    <a:pt x="-1663" y="1551"/>
                    <a:pt x="1559" y="3933"/>
                    <a:pt x="4258" y="4806"/>
                  </a:cubicBezTo>
                  <a:cubicBezTo>
                    <a:pt x="6957" y="5679"/>
                    <a:pt x="16180" y="3869"/>
                    <a:pt x="18641" y="6044"/>
                  </a:cubicBezTo>
                  <a:cubicBezTo>
                    <a:pt x="21102" y="8219"/>
                    <a:pt x="19975" y="15823"/>
                    <a:pt x="19022" y="17855"/>
                  </a:cubicBezTo>
                  <a:cubicBezTo>
                    <a:pt x="18070" y="19887"/>
                    <a:pt x="15911" y="18046"/>
                    <a:pt x="12926" y="18236"/>
                  </a:cubicBezTo>
                  <a:cubicBezTo>
                    <a:pt x="9942" y="18427"/>
                    <a:pt x="2560" y="18046"/>
                    <a:pt x="1115" y="18998"/>
                  </a:cubicBezTo>
                  <a:cubicBezTo>
                    <a:pt x="-330" y="19951"/>
                    <a:pt x="-1282" y="22935"/>
                    <a:pt x="4258" y="23951"/>
                  </a:cubicBezTo>
                  <a:cubicBezTo>
                    <a:pt x="9798" y="24967"/>
                    <a:pt x="27642" y="25062"/>
                    <a:pt x="34357" y="25094"/>
                  </a:cubicBezTo>
                  <a:cubicBezTo>
                    <a:pt x="41072" y="25126"/>
                    <a:pt x="43041" y="25158"/>
                    <a:pt x="44549" y="24142"/>
                  </a:cubicBezTo>
                  <a:cubicBezTo>
                    <a:pt x="46057" y="23126"/>
                    <a:pt x="45375" y="20236"/>
                    <a:pt x="43406" y="18998"/>
                  </a:cubicBezTo>
                  <a:cubicBezTo>
                    <a:pt x="41438" y="17760"/>
                    <a:pt x="35024" y="18808"/>
                    <a:pt x="32738" y="16712"/>
                  </a:cubicBezTo>
                  <a:cubicBezTo>
                    <a:pt x="30452" y="14617"/>
                    <a:pt x="27277" y="8457"/>
                    <a:pt x="29690" y="6425"/>
                  </a:cubicBezTo>
                  <a:cubicBezTo>
                    <a:pt x="32103" y="4393"/>
                    <a:pt x="44851" y="5536"/>
                    <a:pt x="47216" y="4520"/>
                  </a:cubicBezTo>
                  <a:cubicBezTo>
                    <a:pt x="49581" y="3504"/>
                    <a:pt x="46930" y="1028"/>
                    <a:pt x="43882" y="329"/>
                  </a:cubicBezTo>
                  <a:cubicBezTo>
                    <a:pt x="40834" y="-369"/>
                    <a:pt x="35834" y="250"/>
                    <a:pt x="28928" y="329"/>
                  </a:cubicBezTo>
                  <a:cubicBezTo>
                    <a:pt x="22023" y="408"/>
                    <a:pt x="6561" y="59"/>
                    <a:pt x="2449" y="805"/>
                  </a:cubicBezTo>
                  <a:close/>
                </a:path>
              </a:pathLst>
            </a:custGeom>
            <a:gradFill>
              <a:gsLst>
                <a:gs pos="0">
                  <a:schemeClr val="accent6"/>
                </a:gs>
                <a:gs pos="100000">
                  <a:schemeClr val="accent5"/>
                </a:gs>
              </a:gsLst>
              <a:lin ang="5400012" scaled="0"/>
            </a:gradFill>
            <a:ln>
              <a:noFill/>
            </a:ln>
          </p:spPr>
        </p:sp>
        <p:sp>
          <p:nvSpPr>
            <p:cNvPr id="673" name="Google Shape;673;p5"/>
            <p:cNvSpPr/>
            <p:nvPr/>
          </p:nvSpPr>
          <p:spPr>
            <a:xfrm>
              <a:off x="8773819" y="2794525"/>
              <a:ext cx="950471" cy="385571"/>
            </a:xfrm>
            <a:custGeom>
              <a:avLst/>
              <a:gdLst/>
              <a:ahLst/>
              <a:cxnLst/>
              <a:rect l="l" t="t" r="r" b="b"/>
              <a:pathLst>
                <a:path w="8512" h="3453" extrusionOk="0">
                  <a:moveTo>
                    <a:pt x="224" y="63"/>
                  </a:moveTo>
                  <a:cubicBezTo>
                    <a:pt x="1" y="1098"/>
                    <a:pt x="1" y="2347"/>
                    <a:pt x="224" y="3381"/>
                  </a:cubicBezTo>
                  <a:lnTo>
                    <a:pt x="224" y="3381"/>
                  </a:lnTo>
                  <a:cubicBezTo>
                    <a:pt x="2909" y="3453"/>
                    <a:pt x="5594" y="3453"/>
                    <a:pt x="8279" y="3381"/>
                  </a:cubicBezTo>
                  <a:lnTo>
                    <a:pt x="8279" y="3381"/>
                  </a:lnTo>
                  <a:cubicBezTo>
                    <a:pt x="8511" y="2347"/>
                    <a:pt x="8511" y="1098"/>
                    <a:pt x="8279" y="63"/>
                  </a:cubicBezTo>
                  <a:lnTo>
                    <a:pt x="8279" y="63"/>
                  </a:lnTo>
                  <a:cubicBezTo>
                    <a:pt x="6941" y="18"/>
                    <a:pt x="5594" y="0"/>
                    <a:pt x="4256" y="0"/>
                  </a:cubicBezTo>
                  <a:lnTo>
                    <a:pt x="4256" y="0"/>
                  </a:lnTo>
                  <a:cubicBezTo>
                    <a:pt x="2909" y="0"/>
                    <a:pt x="1571" y="18"/>
                    <a:pt x="224" y="63"/>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5"/>
            <p:cNvSpPr/>
            <p:nvPr/>
          </p:nvSpPr>
          <p:spPr>
            <a:xfrm>
              <a:off x="9350565" y="23243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594" y="0"/>
                    <a:pt x="4256" y="0"/>
                  </a:cubicBezTo>
                  <a:lnTo>
                    <a:pt x="4256" y="0"/>
                  </a:lnTo>
                  <a:cubicBezTo>
                    <a:pt x="2909"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5"/>
            <p:cNvSpPr/>
            <p:nvPr/>
          </p:nvSpPr>
          <p:spPr>
            <a:xfrm>
              <a:off x="8773820" y="1854088"/>
              <a:ext cx="950471" cy="385571"/>
            </a:xfrm>
            <a:custGeom>
              <a:avLst/>
              <a:gdLst/>
              <a:ahLst/>
              <a:cxnLst/>
              <a:rect l="l" t="t" r="r" b="b"/>
              <a:pathLst>
                <a:path w="8512" h="3453" extrusionOk="0">
                  <a:moveTo>
                    <a:pt x="223" y="54"/>
                  </a:moveTo>
                  <a:cubicBezTo>
                    <a:pt x="0" y="1089"/>
                    <a:pt x="0" y="2347"/>
                    <a:pt x="223" y="3373"/>
                  </a:cubicBezTo>
                  <a:lnTo>
                    <a:pt x="223" y="3373"/>
                  </a:lnTo>
                  <a:cubicBezTo>
                    <a:pt x="2918"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09" y="1"/>
                    <a:pt x="1570" y="18"/>
                    <a:pt x="223"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5"/>
            <p:cNvSpPr/>
            <p:nvPr/>
          </p:nvSpPr>
          <p:spPr>
            <a:xfrm>
              <a:off x="8340452" y="23243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603"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5"/>
            <p:cNvSpPr/>
            <p:nvPr/>
          </p:nvSpPr>
          <p:spPr>
            <a:xfrm>
              <a:off x="9362564" y="2266523"/>
              <a:ext cx="925591" cy="155549"/>
            </a:xfrm>
            <a:custGeom>
              <a:avLst/>
              <a:gdLst/>
              <a:ahLst/>
              <a:cxnLst/>
              <a:rect l="l" t="t" r="r" b="b"/>
              <a:pathLst>
                <a:path w="8289" h="1393" extrusionOk="0">
                  <a:moveTo>
                    <a:pt x="1" y="1393"/>
                  </a:moveTo>
                  <a:cubicBezTo>
                    <a:pt x="358" y="349"/>
                    <a:pt x="3783" y="777"/>
                    <a:pt x="5603" y="759"/>
                  </a:cubicBezTo>
                  <a:cubicBezTo>
                    <a:pt x="7423" y="741"/>
                    <a:pt x="8288" y="1143"/>
                    <a:pt x="8288" y="1143"/>
                  </a:cubicBezTo>
                  <a:lnTo>
                    <a:pt x="8190" y="572"/>
                  </a:lnTo>
                  <a:cubicBezTo>
                    <a:pt x="8190" y="572"/>
                    <a:pt x="4015" y="1"/>
                    <a:pt x="135" y="572"/>
                  </a:cubicBezTo>
                  <a:cubicBezTo>
                    <a:pt x="135" y="572"/>
                    <a:pt x="27" y="1098"/>
                    <a:pt x="1" y="139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5"/>
            <p:cNvSpPr/>
            <p:nvPr/>
          </p:nvSpPr>
          <p:spPr>
            <a:xfrm>
              <a:off x="8827732" y="2833410"/>
              <a:ext cx="108650" cy="122608"/>
            </a:xfrm>
            <a:custGeom>
              <a:avLst/>
              <a:gdLst/>
              <a:ahLst/>
              <a:cxnLst/>
              <a:rect l="l" t="t" r="r" b="b"/>
              <a:pathLst>
                <a:path w="973" h="1098" extrusionOk="0">
                  <a:moveTo>
                    <a:pt x="54" y="1008"/>
                  </a:moveTo>
                  <a:cubicBezTo>
                    <a:pt x="0" y="652"/>
                    <a:pt x="188" y="259"/>
                    <a:pt x="509" y="90"/>
                  </a:cubicBezTo>
                  <a:cubicBezTo>
                    <a:pt x="598" y="36"/>
                    <a:pt x="696" y="0"/>
                    <a:pt x="786" y="36"/>
                  </a:cubicBezTo>
                  <a:cubicBezTo>
                    <a:pt x="964" y="98"/>
                    <a:pt x="973" y="348"/>
                    <a:pt x="901" y="518"/>
                  </a:cubicBezTo>
                  <a:cubicBezTo>
                    <a:pt x="786" y="794"/>
                    <a:pt x="554" y="1008"/>
                    <a:pt x="268" y="109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5"/>
            <p:cNvSpPr/>
            <p:nvPr/>
          </p:nvSpPr>
          <p:spPr>
            <a:xfrm>
              <a:off x="8950177" y="2503704"/>
              <a:ext cx="108650" cy="122608"/>
            </a:xfrm>
            <a:custGeom>
              <a:avLst/>
              <a:gdLst/>
              <a:ahLst/>
              <a:cxnLst/>
              <a:rect l="l" t="t" r="r" b="b"/>
              <a:pathLst>
                <a:path w="973" h="1098" extrusionOk="0">
                  <a:moveTo>
                    <a:pt x="54" y="1008"/>
                  </a:moveTo>
                  <a:cubicBezTo>
                    <a:pt x="0" y="651"/>
                    <a:pt x="188" y="259"/>
                    <a:pt x="509" y="89"/>
                  </a:cubicBezTo>
                  <a:cubicBezTo>
                    <a:pt x="598" y="36"/>
                    <a:pt x="696" y="0"/>
                    <a:pt x="785" y="36"/>
                  </a:cubicBezTo>
                  <a:cubicBezTo>
                    <a:pt x="964" y="98"/>
                    <a:pt x="973" y="348"/>
                    <a:pt x="901" y="517"/>
                  </a:cubicBezTo>
                  <a:cubicBezTo>
                    <a:pt x="794" y="794"/>
                    <a:pt x="553" y="1008"/>
                    <a:pt x="268" y="1097"/>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5"/>
            <p:cNvSpPr/>
            <p:nvPr/>
          </p:nvSpPr>
          <p:spPr>
            <a:xfrm>
              <a:off x="9284844" y="2387123"/>
              <a:ext cx="1078014" cy="274026"/>
            </a:xfrm>
            <a:custGeom>
              <a:avLst/>
              <a:gdLst/>
              <a:ahLst/>
              <a:cxnLst/>
              <a:rect l="l" t="t" r="r" b="b"/>
              <a:pathLst>
                <a:path w="9654" h="2454" extrusionOk="0">
                  <a:moveTo>
                    <a:pt x="3427" y="2418"/>
                  </a:moveTo>
                  <a:cubicBezTo>
                    <a:pt x="4417" y="2454"/>
                    <a:pt x="5452" y="2418"/>
                    <a:pt x="6299" y="2204"/>
                  </a:cubicBezTo>
                  <a:cubicBezTo>
                    <a:pt x="9653" y="1392"/>
                    <a:pt x="6005" y="0"/>
                    <a:pt x="3302" y="223"/>
                  </a:cubicBezTo>
                  <a:cubicBezTo>
                    <a:pt x="260" y="473"/>
                    <a:pt x="1" y="2311"/>
                    <a:pt x="3427"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5"/>
            <p:cNvSpPr/>
            <p:nvPr/>
          </p:nvSpPr>
          <p:spPr>
            <a:xfrm>
              <a:off x="9506110" y="2833410"/>
              <a:ext cx="198317" cy="268108"/>
            </a:xfrm>
            <a:custGeom>
              <a:avLst/>
              <a:gdLst/>
              <a:ahLst/>
              <a:cxnLst/>
              <a:rect l="l" t="t" r="r" b="b"/>
              <a:pathLst>
                <a:path w="1776" h="2401" extrusionOk="0">
                  <a:moveTo>
                    <a:pt x="188" y="1900"/>
                  </a:moveTo>
                  <a:cubicBezTo>
                    <a:pt x="268" y="2141"/>
                    <a:pt x="474" y="2355"/>
                    <a:pt x="714" y="2373"/>
                  </a:cubicBezTo>
                  <a:cubicBezTo>
                    <a:pt x="1071" y="2400"/>
                    <a:pt x="1339" y="2034"/>
                    <a:pt x="1464" y="1704"/>
                  </a:cubicBezTo>
                  <a:cubicBezTo>
                    <a:pt x="1687" y="1142"/>
                    <a:pt x="1776" y="54"/>
                    <a:pt x="902" y="27"/>
                  </a:cubicBezTo>
                  <a:cubicBezTo>
                    <a:pt x="81" y="0"/>
                    <a:pt x="1" y="1347"/>
                    <a:pt x="188" y="190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5"/>
            <p:cNvSpPr/>
            <p:nvPr/>
          </p:nvSpPr>
          <p:spPr>
            <a:xfrm>
              <a:off x="8801825" y="2832405"/>
              <a:ext cx="425444" cy="289994"/>
            </a:xfrm>
            <a:custGeom>
              <a:avLst/>
              <a:gdLst/>
              <a:ahLst/>
              <a:cxnLst/>
              <a:rect l="l" t="t" r="r" b="b"/>
              <a:pathLst>
                <a:path w="3810" h="2597" extrusionOk="0">
                  <a:moveTo>
                    <a:pt x="2605" y="72"/>
                  </a:moveTo>
                  <a:cubicBezTo>
                    <a:pt x="2953" y="0"/>
                    <a:pt x="3364" y="9"/>
                    <a:pt x="3596" y="268"/>
                  </a:cubicBezTo>
                  <a:cubicBezTo>
                    <a:pt x="3765" y="438"/>
                    <a:pt x="3810" y="696"/>
                    <a:pt x="3783" y="937"/>
                  </a:cubicBezTo>
                  <a:cubicBezTo>
                    <a:pt x="3658" y="2025"/>
                    <a:pt x="2222" y="2596"/>
                    <a:pt x="1312" y="2061"/>
                  </a:cubicBezTo>
                  <a:cubicBezTo>
                    <a:pt x="1" y="1276"/>
                    <a:pt x="1811" y="250"/>
                    <a:pt x="2605" y="72"/>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5"/>
            <p:cNvSpPr/>
            <p:nvPr/>
          </p:nvSpPr>
          <p:spPr>
            <a:xfrm>
              <a:off x="9549830" y="2030458"/>
              <a:ext cx="116690" cy="149519"/>
            </a:xfrm>
            <a:custGeom>
              <a:avLst/>
              <a:gdLst/>
              <a:ahLst/>
              <a:cxnLst/>
              <a:rect l="l" t="t" r="r" b="b"/>
              <a:pathLst>
                <a:path w="1045" h="1339" extrusionOk="0">
                  <a:moveTo>
                    <a:pt x="242" y="331"/>
                  </a:moveTo>
                  <a:cubicBezTo>
                    <a:pt x="153" y="473"/>
                    <a:pt x="63" y="616"/>
                    <a:pt x="37" y="777"/>
                  </a:cubicBezTo>
                  <a:cubicBezTo>
                    <a:pt x="1" y="946"/>
                    <a:pt x="45" y="1134"/>
                    <a:pt x="170" y="1232"/>
                  </a:cubicBezTo>
                  <a:cubicBezTo>
                    <a:pt x="313" y="1339"/>
                    <a:pt x="509" y="1321"/>
                    <a:pt x="652" y="1223"/>
                  </a:cubicBezTo>
                  <a:cubicBezTo>
                    <a:pt x="795" y="1134"/>
                    <a:pt x="893" y="973"/>
                    <a:pt x="946" y="812"/>
                  </a:cubicBezTo>
                  <a:cubicBezTo>
                    <a:pt x="1045" y="518"/>
                    <a:pt x="1000" y="134"/>
                    <a:pt x="723"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5"/>
            <p:cNvSpPr/>
            <p:nvPr/>
          </p:nvSpPr>
          <p:spPr>
            <a:xfrm>
              <a:off x="8805680" y="1924821"/>
              <a:ext cx="371733" cy="206357"/>
            </a:xfrm>
            <a:custGeom>
              <a:avLst/>
              <a:gdLst/>
              <a:ahLst/>
              <a:cxnLst/>
              <a:rect l="l" t="t" r="r" b="b"/>
              <a:pathLst>
                <a:path w="3329" h="1848" extrusionOk="0">
                  <a:moveTo>
                    <a:pt x="1856" y="19"/>
                  </a:moveTo>
                  <a:cubicBezTo>
                    <a:pt x="1981" y="1"/>
                    <a:pt x="2115" y="10"/>
                    <a:pt x="2249" y="28"/>
                  </a:cubicBezTo>
                  <a:cubicBezTo>
                    <a:pt x="2517" y="81"/>
                    <a:pt x="2757" y="224"/>
                    <a:pt x="2864" y="474"/>
                  </a:cubicBezTo>
                  <a:cubicBezTo>
                    <a:pt x="3328" y="1517"/>
                    <a:pt x="1758" y="1848"/>
                    <a:pt x="1089" y="1535"/>
                  </a:cubicBezTo>
                  <a:cubicBezTo>
                    <a:pt x="1" y="1018"/>
                    <a:pt x="1054" y="108"/>
                    <a:pt x="1856" y="19"/>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5" name="Google Shape;685;p5"/>
          <p:cNvGrpSpPr/>
          <p:nvPr/>
        </p:nvGrpSpPr>
        <p:grpSpPr>
          <a:xfrm>
            <a:off x="-677730" y="4327658"/>
            <a:ext cx="2981530" cy="1158739"/>
            <a:chOff x="13904484" y="1488443"/>
            <a:chExt cx="2981530" cy="1158739"/>
          </a:xfrm>
        </p:grpSpPr>
        <p:sp>
          <p:nvSpPr>
            <p:cNvPr id="686" name="Google Shape;686;p5"/>
            <p:cNvSpPr/>
            <p:nvPr/>
          </p:nvSpPr>
          <p:spPr>
            <a:xfrm>
              <a:off x="13923018" y="1488443"/>
              <a:ext cx="2953950" cy="1039550"/>
            </a:xfrm>
            <a:custGeom>
              <a:avLst/>
              <a:gdLst/>
              <a:ahLst/>
              <a:cxnLst/>
              <a:rect l="l" t="t" r="r" b="b"/>
              <a:pathLst>
                <a:path w="118158" h="41582" extrusionOk="0">
                  <a:moveTo>
                    <a:pt x="1032" y="37265"/>
                  </a:moveTo>
                  <a:cubicBezTo>
                    <a:pt x="4872" y="43440"/>
                    <a:pt x="25868" y="40558"/>
                    <a:pt x="42519" y="40934"/>
                  </a:cubicBezTo>
                  <a:cubicBezTo>
                    <a:pt x="59170" y="41310"/>
                    <a:pt x="88757" y="39609"/>
                    <a:pt x="100939" y="39523"/>
                  </a:cubicBezTo>
                  <a:cubicBezTo>
                    <a:pt x="113121" y="39437"/>
                    <a:pt x="113065" y="43515"/>
                    <a:pt x="115610" y="40420"/>
                  </a:cubicBezTo>
                  <a:cubicBezTo>
                    <a:pt x="118155" y="37325"/>
                    <a:pt x="119503" y="24498"/>
                    <a:pt x="116209" y="20954"/>
                  </a:cubicBezTo>
                  <a:cubicBezTo>
                    <a:pt x="112915" y="17410"/>
                    <a:pt x="99788" y="22252"/>
                    <a:pt x="95845" y="19157"/>
                  </a:cubicBezTo>
                  <a:cubicBezTo>
                    <a:pt x="91902" y="16063"/>
                    <a:pt x="105278" y="4933"/>
                    <a:pt x="92550" y="2387"/>
                  </a:cubicBezTo>
                  <a:cubicBezTo>
                    <a:pt x="79822" y="-158"/>
                    <a:pt x="34731" y="-1929"/>
                    <a:pt x="19478" y="3884"/>
                  </a:cubicBezTo>
                  <a:cubicBezTo>
                    <a:pt x="4225" y="9697"/>
                    <a:pt x="-2808" y="31090"/>
                    <a:pt x="1032" y="37265"/>
                  </a:cubicBezTo>
                  <a:close/>
                </a:path>
              </a:pathLst>
            </a:custGeom>
            <a:gradFill>
              <a:gsLst>
                <a:gs pos="0">
                  <a:schemeClr val="accent6"/>
                </a:gs>
                <a:gs pos="100000">
                  <a:schemeClr val="accent5"/>
                </a:gs>
              </a:gsLst>
              <a:lin ang="5400012" scaled="0"/>
            </a:gradFill>
            <a:ln>
              <a:noFill/>
            </a:ln>
          </p:spPr>
        </p:sp>
        <p:sp>
          <p:nvSpPr>
            <p:cNvPr id="687" name="Google Shape;687;p5"/>
            <p:cNvSpPr/>
            <p:nvPr/>
          </p:nvSpPr>
          <p:spPr>
            <a:xfrm>
              <a:off x="15435511" y="1617020"/>
              <a:ext cx="950471" cy="385571"/>
            </a:xfrm>
            <a:custGeom>
              <a:avLst/>
              <a:gdLst/>
              <a:ahLst/>
              <a:cxnLst/>
              <a:rect l="l" t="t" r="r" b="b"/>
              <a:pathLst>
                <a:path w="8512" h="3453" extrusionOk="0">
                  <a:moveTo>
                    <a:pt x="224" y="54"/>
                  </a:moveTo>
                  <a:cubicBezTo>
                    <a:pt x="1" y="1089"/>
                    <a:pt x="1" y="2346"/>
                    <a:pt x="224" y="3381"/>
                  </a:cubicBezTo>
                  <a:lnTo>
                    <a:pt x="224" y="3381"/>
                  </a:lnTo>
                  <a:cubicBezTo>
                    <a:pt x="2918" y="3453"/>
                    <a:pt x="5594" y="3453"/>
                    <a:pt x="8289" y="3381"/>
                  </a:cubicBezTo>
                  <a:lnTo>
                    <a:pt x="8289" y="3381"/>
                  </a:lnTo>
                  <a:cubicBezTo>
                    <a:pt x="8512" y="2346"/>
                    <a:pt x="8512" y="1089"/>
                    <a:pt x="8289" y="54"/>
                  </a:cubicBezTo>
                  <a:lnTo>
                    <a:pt x="8289" y="54"/>
                  </a:lnTo>
                  <a:cubicBezTo>
                    <a:pt x="6942" y="18"/>
                    <a:pt x="5594" y="0"/>
                    <a:pt x="4256" y="0"/>
                  </a:cubicBezTo>
                  <a:lnTo>
                    <a:pt x="4256" y="0"/>
                  </a:lnTo>
                  <a:cubicBezTo>
                    <a:pt x="2909" y="0"/>
                    <a:pt x="1571" y="18"/>
                    <a:pt x="224"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5"/>
            <p:cNvSpPr/>
            <p:nvPr/>
          </p:nvSpPr>
          <p:spPr>
            <a:xfrm>
              <a:off x="14927551" y="2067251"/>
              <a:ext cx="950360" cy="385571"/>
            </a:xfrm>
            <a:custGeom>
              <a:avLst/>
              <a:gdLst/>
              <a:ahLst/>
              <a:cxnLst/>
              <a:rect l="l" t="t" r="r" b="b"/>
              <a:pathLst>
                <a:path w="8511" h="3453" extrusionOk="0">
                  <a:moveTo>
                    <a:pt x="223" y="54"/>
                  </a:moveTo>
                  <a:cubicBezTo>
                    <a:pt x="0" y="1089"/>
                    <a:pt x="0" y="2347"/>
                    <a:pt x="223" y="3373"/>
                  </a:cubicBezTo>
                  <a:lnTo>
                    <a:pt x="223" y="3373"/>
                  </a:lnTo>
                  <a:cubicBezTo>
                    <a:pt x="2917"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08" y="1"/>
                    <a:pt x="1570" y="18"/>
                    <a:pt x="223"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5"/>
            <p:cNvSpPr/>
            <p:nvPr/>
          </p:nvSpPr>
          <p:spPr>
            <a:xfrm>
              <a:off x="14412556" y="1617020"/>
              <a:ext cx="949355" cy="385571"/>
            </a:xfrm>
            <a:custGeom>
              <a:avLst/>
              <a:gdLst/>
              <a:ahLst/>
              <a:cxnLst/>
              <a:rect l="l" t="t" r="r" b="b"/>
              <a:pathLst>
                <a:path w="8502" h="3453" extrusionOk="0">
                  <a:moveTo>
                    <a:pt x="223" y="54"/>
                  </a:moveTo>
                  <a:cubicBezTo>
                    <a:pt x="0" y="1089"/>
                    <a:pt x="0" y="2346"/>
                    <a:pt x="223" y="3381"/>
                  </a:cubicBezTo>
                  <a:lnTo>
                    <a:pt x="223" y="3381"/>
                  </a:lnTo>
                  <a:cubicBezTo>
                    <a:pt x="2908" y="3453"/>
                    <a:pt x="5594" y="3453"/>
                    <a:pt x="8279" y="3381"/>
                  </a:cubicBezTo>
                  <a:lnTo>
                    <a:pt x="8279" y="3381"/>
                  </a:lnTo>
                  <a:cubicBezTo>
                    <a:pt x="8502" y="2346"/>
                    <a:pt x="8502" y="1089"/>
                    <a:pt x="8279" y="54"/>
                  </a:cubicBezTo>
                  <a:lnTo>
                    <a:pt x="8279" y="54"/>
                  </a:lnTo>
                  <a:cubicBezTo>
                    <a:pt x="6941" y="18"/>
                    <a:pt x="5594" y="0"/>
                    <a:pt x="4255" y="0"/>
                  </a:cubicBezTo>
                  <a:lnTo>
                    <a:pt x="4255" y="0"/>
                  </a:lnTo>
                  <a:cubicBezTo>
                    <a:pt x="2908" y="0"/>
                    <a:pt x="1561" y="18"/>
                    <a:pt x="223"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5"/>
            <p:cNvSpPr/>
            <p:nvPr/>
          </p:nvSpPr>
          <p:spPr>
            <a:xfrm>
              <a:off x="15935655" y="2067251"/>
              <a:ext cx="950360" cy="385571"/>
            </a:xfrm>
            <a:custGeom>
              <a:avLst/>
              <a:gdLst/>
              <a:ahLst/>
              <a:cxnLst/>
              <a:rect l="l" t="t" r="r" b="b"/>
              <a:pathLst>
                <a:path w="8511" h="3453" extrusionOk="0">
                  <a:moveTo>
                    <a:pt x="223" y="54"/>
                  </a:moveTo>
                  <a:cubicBezTo>
                    <a:pt x="0" y="1089"/>
                    <a:pt x="0" y="2347"/>
                    <a:pt x="223" y="3373"/>
                  </a:cubicBezTo>
                  <a:lnTo>
                    <a:pt x="223" y="3373"/>
                  </a:lnTo>
                  <a:cubicBezTo>
                    <a:pt x="2917"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17" y="1"/>
                    <a:pt x="1570" y="18"/>
                    <a:pt x="223"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5"/>
            <p:cNvSpPr/>
            <p:nvPr/>
          </p:nvSpPr>
          <p:spPr>
            <a:xfrm>
              <a:off x="13904484" y="2067251"/>
              <a:ext cx="950360" cy="385571"/>
            </a:xfrm>
            <a:custGeom>
              <a:avLst/>
              <a:gdLst/>
              <a:ahLst/>
              <a:cxnLst/>
              <a:rect l="l" t="t" r="r" b="b"/>
              <a:pathLst>
                <a:path w="8511" h="3453" extrusionOk="0">
                  <a:moveTo>
                    <a:pt x="223" y="54"/>
                  </a:moveTo>
                  <a:cubicBezTo>
                    <a:pt x="0" y="1089"/>
                    <a:pt x="0" y="2347"/>
                    <a:pt x="223" y="3373"/>
                  </a:cubicBezTo>
                  <a:lnTo>
                    <a:pt x="223" y="3373"/>
                  </a:lnTo>
                  <a:cubicBezTo>
                    <a:pt x="2909" y="3453"/>
                    <a:pt x="5594" y="3453"/>
                    <a:pt x="8279" y="3373"/>
                  </a:cubicBezTo>
                  <a:lnTo>
                    <a:pt x="8279" y="3373"/>
                  </a:lnTo>
                  <a:cubicBezTo>
                    <a:pt x="8511" y="2347"/>
                    <a:pt x="8511" y="1089"/>
                    <a:pt x="8279" y="54"/>
                  </a:cubicBezTo>
                  <a:lnTo>
                    <a:pt x="8279" y="54"/>
                  </a:lnTo>
                  <a:cubicBezTo>
                    <a:pt x="6941" y="18"/>
                    <a:pt x="5594" y="1"/>
                    <a:pt x="4256" y="1"/>
                  </a:cubicBezTo>
                  <a:lnTo>
                    <a:pt x="4256" y="1"/>
                  </a:lnTo>
                  <a:cubicBezTo>
                    <a:pt x="2909" y="1"/>
                    <a:pt x="1570" y="18"/>
                    <a:pt x="223" y="54"/>
                  </a:cubicBezTo>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5"/>
            <p:cNvSpPr/>
            <p:nvPr/>
          </p:nvSpPr>
          <p:spPr>
            <a:xfrm>
              <a:off x="14906647" y="2054233"/>
              <a:ext cx="973384" cy="222325"/>
            </a:xfrm>
            <a:custGeom>
              <a:avLst/>
              <a:gdLst/>
              <a:ahLst/>
              <a:cxnLst/>
              <a:rect l="l" t="t" r="r" b="b"/>
              <a:pathLst>
                <a:path w="8717" h="1991" extrusionOk="0">
                  <a:moveTo>
                    <a:pt x="4635" y="0"/>
                  </a:moveTo>
                  <a:cubicBezTo>
                    <a:pt x="2550" y="0"/>
                    <a:pt x="376" y="43"/>
                    <a:pt x="251" y="118"/>
                  </a:cubicBezTo>
                  <a:cubicBezTo>
                    <a:pt x="1" y="251"/>
                    <a:pt x="251" y="1991"/>
                    <a:pt x="251" y="1991"/>
                  </a:cubicBezTo>
                  <a:cubicBezTo>
                    <a:pt x="251" y="1991"/>
                    <a:pt x="108" y="501"/>
                    <a:pt x="4354" y="278"/>
                  </a:cubicBezTo>
                  <a:cubicBezTo>
                    <a:pt x="4629" y="263"/>
                    <a:pt x="4886" y="256"/>
                    <a:pt x="5127" y="256"/>
                  </a:cubicBezTo>
                  <a:cubicBezTo>
                    <a:pt x="8606" y="256"/>
                    <a:pt x="8645" y="1723"/>
                    <a:pt x="8645" y="1723"/>
                  </a:cubicBezTo>
                  <a:cubicBezTo>
                    <a:pt x="8645" y="1723"/>
                    <a:pt x="8717" y="278"/>
                    <a:pt x="8494" y="118"/>
                  </a:cubicBezTo>
                  <a:cubicBezTo>
                    <a:pt x="8387" y="36"/>
                    <a:pt x="6549" y="0"/>
                    <a:pt x="4635" y="0"/>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5"/>
            <p:cNvSpPr/>
            <p:nvPr/>
          </p:nvSpPr>
          <p:spPr>
            <a:xfrm>
              <a:off x="15946714" y="2008561"/>
              <a:ext cx="925591" cy="156443"/>
            </a:xfrm>
            <a:custGeom>
              <a:avLst/>
              <a:gdLst/>
              <a:ahLst/>
              <a:cxnLst/>
              <a:rect l="l" t="t" r="r" b="b"/>
              <a:pathLst>
                <a:path w="8289" h="1401" extrusionOk="0">
                  <a:moveTo>
                    <a:pt x="0" y="1401"/>
                  </a:moveTo>
                  <a:cubicBezTo>
                    <a:pt x="348" y="357"/>
                    <a:pt x="3783" y="785"/>
                    <a:pt x="5603" y="767"/>
                  </a:cubicBezTo>
                  <a:cubicBezTo>
                    <a:pt x="7423" y="741"/>
                    <a:pt x="8288" y="1151"/>
                    <a:pt x="8288" y="1151"/>
                  </a:cubicBezTo>
                  <a:lnTo>
                    <a:pt x="8190" y="580"/>
                  </a:lnTo>
                  <a:cubicBezTo>
                    <a:pt x="8190" y="580"/>
                    <a:pt x="4006" y="0"/>
                    <a:pt x="125" y="580"/>
                  </a:cubicBezTo>
                  <a:cubicBezTo>
                    <a:pt x="125" y="580"/>
                    <a:pt x="27" y="1106"/>
                    <a:pt x="0" y="140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5"/>
            <p:cNvSpPr/>
            <p:nvPr/>
          </p:nvSpPr>
          <p:spPr>
            <a:xfrm>
              <a:off x="16066198" y="2113082"/>
              <a:ext cx="451462" cy="274138"/>
            </a:xfrm>
            <a:custGeom>
              <a:avLst/>
              <a:gdLst/>
              <a:ahLst/>
              <a:cxnLst/>
              <a:rect l="l" t="t" r="r" b="b"/>
              <a:pathLst>
                <a:path w="4043" h="2455" extrusionOk="0">
                  <a:moveTo>
                    <a:pt x="1437" y="2418"/>
                  </a:moveTo>
                  <a:cubicBezTo>
                    <a:pt x="1848" y="2454"/>
                    <a:pt x="2285" y="2418"/>
                    <a:pt x="2642" y="2213"/>
                  </a:cubicBezTo>
                  <a:cubicBezTo>
                    <a:pt x="4042" y="1393"/>
                    <a:pt x="2517" y="1"/>
                    <a:pt x="1384" y="224"/>
                  </a:cubicBezTo>
                  <a:cubicBezTo>
                    <a:pt x="117" y="474"/>
                    <a:pt x="1" y="2311"/>
                    <a:pt x="1437"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5"/>
            <p:cNvSpPr/>
            <p:nvPr/>
          </p:nvSpPr>
          <p:spPr>
            <a:xfrm>
              <a:off x="16451785" y="2229662"/>
              <a:ext cx="73811" cy="112670"/>
            </a:xfrm>
            <a:custGeom>
              <a:avLst/>
              <a:gdLst/>
              <a:ahLst/>
              <a:cxnLst/>
              <a:rect l="l" t="t" r="r" b="b"/>
              <a:pathLst>
                <a:path w="661" h="1009" extrusionOk="0">
                  <a:moveTo>
                    <a:pt x="0" y="884"/>
                  </a:moveTo>
                  <a:cubicBezTo>
                    <a:pt x="54" y="696"/>
                    <a:pt x="36" y="491"/>
                    <a:pt x="107" y="313"/>
                  </a:cubicBezTo>
                  <a:cubicBezTo>
                    <a:pt x="188" y="134"/>
                    <a:pt x="438" y="1"/>
                    <a:pt x="580" y="134"/>
                  </a:cubicBezTo>
                  <a:cubicBezTo>
                    <a:pt x="661" y="215"/>
                    <a:pt x="661" y="340"/>
                    <a:pt x="661" y="447"/>
                  </a:cubicBezTo>
                  <a:cubicBezTo>
                    <a:pt x="652" y="572"/>
                    <a:pt x="643" y="705"/>
                    <a:pt x="580" y="812"/>
                  </a:cubicBezTo>
                  <a:cubicBezTo>
                    <a:pt x="518" y="928"/>
                    <a:pt x="402" y="1009"/>
                    <a:pt x="277" y="99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5"/>
            <p:cNvSpPr/>
            <p:nvPr/>
          </p:nvSpPr>
          <p:spPr>
            <a:xfrm>
              <a:off x="16163907" y="1693771"/>
              <a:ext cx="198317" cy="267996"/>
            </a:xfrm>
            <a:custGeom>
              <a:avLst/>
              <a:gdLst/>
              <a:ahLst/>
              <a:cxnLst/>
              <a:rect l="l" t="t" r="r" b="b"/>
              <a:pathLst>
                <a:path w="1776" h="2400" extrusionOk="0">
                  <a:moveTo>
                    <a:pt x="188" y="1909"/>
                  </a:moveTo>
                  <a:cubicBezTo>
                    <a:pt x="268" y="2141"/>
                    <a:pt x="464" y="2355"/>
                    <a:pt x="714" y="2373"/>
                  </a:cubicBezTo>
                  <a:cubicBezTo>
                    <a:pt x="1071" y="2400"/>
                    <a:pt x="1329" y="2043"/>
                    <a:pt x="1463" y="1704"/>
                  </a:cubicBezTo>
                  <a:cubicBezTo>
                    <a:pt x="1677" y="1142"/>
                    <a:pt x="1776" y="63"/>
                    <a:pt x="901" y="27"/>
                  </a:cubicBezTo>
                  <a:cubicBezTo>
                    <a:pt x="81" y="0"/>
                    <a:pt x="0" y="1347"/>
                    <a:pt x="188" y="1909"/>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5"/>
            <p:cNvSpPr/>
            <p:nvPr/>
          </p:nvSpPr>
          <p:spPr>
            <a:xfrm>
              <a:off x="15200555" y="1631015"/>
              <a:ext cx="723366" cy="439402"/>
            </a:xfrm>
            <a:custGeom>
              <a:avLst/>
              <a:gdLst/>
              <a:ahLst/>
              <a:cxnLst/>
              <a:rect l="l" t="t" r="r" b="b"/>
              <a:pathLst>
                <a:path w="6478" h="3935" extrusionOk="0">
                  <a:moveTo>
                    <a:pt x="4149" y="330"/>
                  </a:moveTo>
                  <a:cubicBezTo>
                    <a:pt x="4515" y="143"/>
                    <a:pt x="4952" y="0"/>
                    <a:pt x="5335" y="143"/>
                  </a:cubicBezTo>
                  <a:cubicBezTo>
                    <a:pt x="5630" y="250"/>
                    <a:pt x="5844" y="491"/>
                    <a:pt x="6031" y="741"/>
                  </a:cubicBezTo>
                  <a:cubicBezTo>
                    <a:pt x="6263" y="1035"/>
                    <a:pt x="6477" y="1374"/>
                    <a:pt x="6450" y="1749"/>
                  </a:cubicBezTo>
                  <a:cubicBezTo>
                    <a:pt x="6290" y="3934"/>
                    <a:pt x="1" y="2427"/>
                    <a:pt x="4149" y="33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5"/>
            <p:cNvSpPr/>
            <p:nvPr/>
          </p:nvSpPr>
          <p:spPr>
            <a:xfrm>
              <a:off x="14974429" y="2058365"/>
              <a:ext cx="738217" cy="362688"/>
            </a:xfrm>
            <a:custGeom>
              <a:avLst/>
              <a:gdLst/>
              <a:ahLst/>
              <a:cxnLst/>
              <a:rect l="l" t="t" r="r" b="b"/>
              <a:pathLst>
                <a:path w="6611" h="3248" extrusionOk="0">
                  <a:moveTo>
                    <a:pt x="4586" y="2543"/>
                  </a:moveTo>
                  <a:cubicBezTo>
                    <a:pt x="4791" y="2462"/>
                    <a:pt x="4978" y="2346"/>
                    <a:pt x="5077" y="2150"/>
                  </a:cubicBezTo>
                  <a:cubicBezTo>
                    <a:pt x="5264" y="1758"/>
                    <a:pt x="4961" y="1294"/>
                    <a:pt x="4604" y="1035"/>
                  </a:cubicBezTo>
                  <a:cubicBezTo>
                    <a:pt x="3230" y="0"/>
                    <a:pt x="63" y="491"/>
                    <a:pt x="0" y="2578"/>
                  </a:cubicBezTo>
                  <a:cubicBezTo>
                    <a:pt x="0" y="2721"/>
                    <a:pt x="9" y="2882"/>
                    <a:pt x="99" y="2998"/>
                  </a:cubicBezTo>
                  <a:cubicBezTo>
                    <a:pt x="259" y="3230"/>
                    <a:pt x="580" y="3247"/>
                    <a:pt x="848" y="3230"/>
                  </a:cubicBezTo>
                  <a:cubicBezTo>
                    <a:pt x="1927" y="3176"/>
                    <a:pt x="2944" y="2944"/>
                    <a:pt x="3988" y="2730"/>
                  </a:cubicBezTo>
                  <a:cubicBezTo>
                    <a:pt x="4782" y="2569"/>
                    <a:pt x="5469" y="2230"/>
                    <a:pt x="6245" y="2061"/>
                  </a:cubicBezTo>
                  <a:cubicBezTo>
                    <a:pt x="6397" y="2025"/>
                    <a:pt x="6611" y="2061"/>
                    <a:pt x="6593" y="2213"/>
                  </a:cubicBezTo>
                  <a:cubicBezTo>
                    <a:pt x="6004" y="2489"/>
                    <a:pt x="5380" y="2685"/>
                    <a:pt x="4729" y="278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5"/>
            <p:cNvSpPr/>
            <p:nvPr/>
          </p:nvSpPr>
          <p:spPr>
            <a:xfrm>
              <a:off x="15166719" y="1668870"/>
              <a:ext cx="191394" cy="244100"/>
            </a:xfrm>
            <a:custGeom>
              <a:avLst/>
              <a:gdLst/>
              <a:ahLst/>
              <a:cxnLst/>
              <a:rect l="l" t="t" r="r" b="b"/>
              <a:pathLst>
                <a:path w="1714" h="2186" extrusionOk="0">
                  <a:moveTo>
                    <a:pt x="562" y="357"/>
                  </a:moveTo>
                  <a:cubicBezTo>
                    <a:pt x="241" y="553"/>
                    <a:pt x="27" y="919"/>
                    <a:pt x="18" y="1303"/>
                  </a:cubicBezTo>
                  <a:cubicBezTo>
                    <a:pt x="0" y="1686"/>
                    <a:pt x="259" y="2105"/>
                    <a:pt x="643" y="2150"/>
                  </a:cubicBezTo>
                  <a:cubicBezTo>
                    <a:pt x="928" y="2186"/>
                    <a:pt x="1196" y="1998"/>
                    <a:pt x="1374" y="1775"/>
                  </a:cubicBezTo>
                  <a:cubicBezTo>
                    <a:pt x="1597" y="1490"/>
                    <a:pt x="1713" y="1106"/>
                    <a:pt x="1642" y="750"/>
                  </a:cubicBezTo>
                  <a:cubicBezTo>
                    <a:pt x="1561" y="402"/>
                    <a:pt x="1294" y="80"/>
                    <a:pt x="937"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5"/>
            <p:cNvSpPr/>
            <p:nvPr/>
          </p:nvSpPr>
          <p:spPr>
            <a:xfrm>
              <a:off x="14454395" y="1694777"/>
              <a:ext cx="425444" cy="289994"/>
            </a:xfrm>
            <a:custGeom>
              <a:avLst/>
              <a:gdLst/>
              <a:ahLst/>
              <a:cxnLst/>
              <a:rect l="l" t="t" r="r" b="b"/>
              <a:pathLst>
                <a:path w="3810" h="2597" extrusionOk="0">
                  <a:moveTo>
                    <a:pt x="2606" y="71"/>
                  </a:moveTo>
                  <a:cubicBezTo>
                    <a:pt x="2954" y="0"/>
                    <a:pt x="3364" y="9"/>
                    <a:pt x="3605" y="268"/>
                  </a:cubicBezTo>
                  <a:cubicBezTo>
                    <a:pt x="3765" y="437"/>
                    <a:pt x="3810" y="696"/>
                    <a:pt x="3783" y="937"/>
                  </a:cubicBezTo>
                  <a:cubicBezTo>
                    <a:pt x="3658" y="2025"/>
                    <a:pt x="2222" y="2596"/>
                    <a:pt x="1312" y="2061"/>
                  </a:cubicBezTo>
                  <a:cubicBezTo>
                    <a:pt x="1" y="1276"/>
                    <a:pt x="1812" y="250"/>
                    <a:pt x="2606" y="7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5"/>
            <p:cNvSpPr/>
            <p:nvPr/>
          </p:nvSpPr>
          <p:spPr>
            <a:xfrm>
              <a:off x="13931458" y="2126035"/>
              <a:ext cx="123613" cy="167497"/>
            </a:xfrm>
            <a:custGeom>
              <a:avLst/>
              <a:gdLst/>
              <a:ahLst/>
              <a:cxnLst/>
              <a:rect l="l" t="t" r="r" b="b"/>
              <a:pathLst>
                <a:path w="1107" h="1500" extrusionOk="0">
                  <a:moveTo>
                    <a:pt x="509" y="179"/>
                  </a:moveTo>
                  <a:cubicBezTo>
                    <a:pt x="188" y="411"/>
                    <a:pt x="0" y="822"/>
                    <a:pt x="36" y="1214"/>
                  </a:cubicBezTo>
                  <a:cubicBezTo>
                    <a:pt x="45" y="1339"/>
                    <a:pt x="107" y="1482"/>
                    <a:pt x="223" y="1491"/>
                  </a:cubicBezTo>
                  <a:cubicBezTo>
                    <a:pt x="277" y="1500"/>
                    <a:pt x="330" y="1473"/>
                    <a:pt x="375" y="1446"/>
                  </a:cubicBezTo>
                  <a:cubicBezTo>
                    <a:pt x="866" y="1170"/>
                    <a:pt x="1106" y="536"/>
                    <a:pt x="946"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5"/>
            <p:cNvSpPr/>
            <p:nvPr/>
          </p:nvSpPr>
          <p:spPr>
            <a:xfrm>
              <a:off x="14435523" y="2178854"/>
              <a:ext cx="339797" cy="247226"/>
            </a:xfrm>
            <a:custGeom>
              <a:avLst/>
              <a:gdLst/>
              <a:ahLst/>
              <a:cxnLst/>
              <a:rect l="l" t="t" r="r" b="b"/>
              <a:pathLst>
                <a:path w="3043" h="2214" extrusionOk="0">
                  <a:moveTo>
                    <a:pt x="1945" y="143"/>
                  </a:moveTo>
                  <a:cubicBezTo>
                    <a:pt x="2114" y="63"/>
                    <a:pt x="2302" y="1"/>
                    <a:pt x="2480" y="27"/>
                  </a:cubicBezTo>
                  <a:cubicBezTo>
                    <a:pt x="2543" y="36"/>
                    <a:pt x="2605" y="63"/>
                    <a:pt x="2659" y="90"/>
                  </a:cubicBezTo>
                  <a:cubicBezTo>
                    <a:pt x="2900" y="224"/>
                    <a:pt x="3042" y="518"/>
                    <a:pt x="3007" y="795"/>
                  </a:cubicBezTo>
                  <a:cubicBezTo>
                    <a:pt x="2837" y="2213"/>
                    <a:pt x="0" y="1071"/>
                    <a:pt x="1945" y="143"/>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5"/>
            <p:cNvSpPr/>
            <p:nvPr/>
          </p:nvSpPr>
          <p:spPr>
            <a:xfrm>
              <a:off x="16425878" y="2467737"/>
              <a:ext cx="131653" cy="179446"/>
            </a:xfrm>
            <a:custGeom>
              <a:avLst/>
              <a:gdLst/>
              <a:ahLst/>
              <a:cxnLst/>
              <a:rect l="l" t="t" r="r" b="b"/>
              <a:pathLst>
                <a:path w="1179" h="1607" extrusionOk="0">
                  <a:moveTo>
                    <a:pt x="393" y="1598"/>
                  </a:moveTo>
                  <a:cubicBezTo>
                    <a:pt x="464" y="1607"/>
                    <a:pt x="527" y="1535"/>
                    <a:pt x="562" y="1473"/>
                  </a:cubicBezTo>
                  <a:cubicBezTo>
                    <a:pt x="732" y="1205"/>
                    <a:pt x="1178" y="135"/>
                    <a:pt x="634" y="72"/>
                  </a:cubicBezTo>
                  <a:cubicBezTo>
                    <a:pt x="0" y="1"/>
                    <a:pt x="304" y="1303"/>
                    <a:pt x="393" y="1598"/>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5"/>
            <p:cNvSpPr/>
            <p:nvPr/>
          </p:nvSpPr>
          <p:spPr>
            <a:xfrm>
              <a:off x="15333997" y="1659825"/>
              <a:ext cx="156554" cy="236283"/>
            </a:xfrm>
            <a:custGeom>
              <a:avLst/>
              <a:gdLst/>
              <a:ahLst/>
              <a:cxnLst/>
              <a:rect l="l" t="t" r="r" b="b"/>
              <a:pathLst>
                <a:path w="1402" h="2116" extrusionOk="0">
                  <a:moveTo>
                    <a:pt x="795" y="1624"/>
                  </a:moveTo>
                  <a:cubicBezTo>
                    <a:pt x="991" y="1330"/>
                    <a:pt x="1402" y="1"/>
                    <a:pt x="661" y="322"/>
                  </a:cubicBezTo>
                  <a:cubicBezTo>
                    <a:pt x="1" y="599"/>
                    <a:pt x="474" y="2115"/>
                    <a:pt x="795" y="1624"/>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5"/>
            <p:cNvSpPr/>
            <p:nvPr/>
          </p:nvSpPr>
          <p:spPr>
            <a:xfrm>
              <a:off x="14372766" y="2395041"/>
              <a:ext cx="155438" cy="236171"/>
            </a:xfrm>
            <a:custGeom>
              <a:avLst/>
              <a:gdLst/>
              <a:ahLst/>
              <a:cxnLst/>
              <a:rect l="l" t="t" r="r" b="b"/>
              <a:pathLst>
                <a:path w="1392" h="2115" extrusionOk="0">
                  <a:moveTo>
                    <a:pt x="785" y="1624"/>
                  </a:moveTo>
                  <a:cubicBezTo>
                    <a:pt x="982" y="1321"/>
                    <a:pt x="1392" y="1"/>
                    <a:pt x="651" y="313"/>
                  </a:cubicBezTo>
                  <a:cubicBezTo>
                    <a:pt x="0" y="598"/>
                    <a:pt x="473" y="2115"/>
                    <a:pt x="785" y="1624"/>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5"/>
            <p:cNvSpPr/>
            <p:nvPr/>
          </p:nvSpPr>
          <p:spPr>
            <a:xfrm>
              <a:off x="14836966" y="2020510"/>
              <a:ext cx="87769" cy="61862"/>
            </a:xfrm>
            <a:custGeom>
              <a:avLst/>
              <a:gdLst/>
              <a:ahLst/>
              <a:cxnLst/>
              <a:rect l="l" t="t" r="r" b="b"/>
              <a:pathLst>
                <a:path w="786" h="554" extrusionOk="0">
                  <a:moveTo>
                    <a:pt x="0" y="125"/>
                  </a:moveTo>
                  <a:cubicBezTo>
                    <a:pt x="161" y="27"/>
                    <a:pt x="375" y="0"/>
                    <a:pt x="553" y="72"/>
                  </a:cubicBezTo>
                  <a:cubicBezTo>
                    <a:pt x="616" y="89"/>
                    <a:pt x="669" y="116"/>
                    <a:pt x="705" y="170"/>
                  </a:cubicBezTo>
                  <a:cubicBezTo>
                    <a:pt x="785" y="286"/>
                    <a:pt x="705" y="473"/>
                    <a:pt x="571" y="518"/>
                  </a:cubicBezTo>
                  <a:cubicBezTo>
                    <a:pt x="438" y="553"/>
                    <a:pt x="277" y="482"/>
                    <a:pt x="206" y="357"/>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5"/>
            <p:cNvSpPr/>
            <p:nvPr/>
          </p:nvSpPr>
          <p:spPr>
            <a:xfrm>
              <a:off x="15898921" y="1958758"/>
              <a:ext cx="284969" cy="140586"/>
            </a:xfrm>
            <a:custGeom>
              <a:avLst/>
              <a:gdLst/>
              <a:ahLst/>
              <a:cxnLst/>
              <a:rect l="l" t="t" r="r" b="b"/>
              <a:pathLst>
                <a:path w="2552" h="1259" extrusionOk="0">
                  <a:moveTo>
                    <a:pt x="2552" y="625"/>
                  </a:moveTo>
                  <a:cubicBezTo>
                    <a:pt x="2507" y="544"/>
                    <a:pt x="2409" y="509"/>
                    <a:pt x="2311" y="491"/>
                  </a:cubicBezTo>
                  <a:cubicBezTo>
                    <a:pt x="1900" y="384"/>
                    <a:pt x="72" y="0"/>
                    <a:pt x="18" y="901"/>
                  </a:cubicBezTo>
                  <a:cubicBezTo>
                    <a:pt x="0" y="1258"/>
                    <a:pt x="411" y="1044"/>
                    <a:pt x="687" y="990"/>
                  </a:cubicBezTo>
                  <a:cubicBezTo>
                    <a:pt x="1312" y="865"/>
                    <a:pt x="1927" y="750"/>
                    <a:pt x="2552" y="625"/>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5"/>
            <p:cNvSpPr/>
            <p:nvPr/>
          </p:nvSpPr>
          <p:spPr>
            <a:xfrm>
              <a:off x="16663952" y="2404980"/>
              <a:ext cx="52929" cy="43996"/>
            </a:xfrm>
            <a:custGeom>
              <a:avLst/>
              <a:gdLst/>
              <a:ahLst/>
              <a:cxnLst/>
              <a:rect l="l" t="t" r="r" b="b"/>
              <a:pathLst>
                <a:path w="474" h="394" extrusionOk="0">
                  <a:moveTo>
                    <a:pt x="1" y="393"/>
                  </a:moveTo>
                  <a:lnTo>
                    <a:pt x="473" y="1"/>
                  </a:lnTo>
                  <a:lnTo>
                    <a:pt x="473" y="384"/>
                  </a:ln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9" name="Google Shape;709;p5"/>
          <p:cNvGrpSpPr/>
          <p:nvPr/>
        </p:nvGrpSpPr>
        <p:grpSpPr>
          <a:xfrm>
            <a:off x="6612120" y="4327658"/>
            <a:ext cx="2981530" cy="1158739"/>
            <a:chOff x="13904484" y="1488443"/>
            <a:chExt cx="2981530" cy="1158739"/>
          </a:xfrm>
        </p:grpSpPr>
        <p:sp>
          <p:nvSpPr>
            <p:cNvPr id="710" name="Google Shape;710;p5"/>
            <p:cNvSpPr/>
            <p:nvPr/>
          </p:nvSpPr>
          <p:spPr>
            <a:xfrm>
              <a:off x="13923018" y="1488443"/>
              <a:ext cx="2953950" cy="1039550"/>
            </a:xfrm>
            <a:custGeom>
              <a:avLst/>
              <a:gdLst/>
              <a:ahLst/>
              <a:cxnLst/>
              <a:rect l="l" t="t" r="r" b="b"/>
              <a:pathLst>
                <a:path w="118158" h="41582" extrusionOk="0">
                  <a:moveTo>
                    <a:pt x="1032" y="37265"/>
                  </a:moveTo>
                  <a:cubicBezTo>
                    <a:pt x="4872" y="43440"/>
                    <a:pt x="25868" y="40558"/>
                    <a:pt x="42519" y="40934"/>
                  </a:cubicBezTo>
                  <a:cubicBezTo>
                    <a:pt x="59170" y="41310"/>
                    <a:pt x="88757" y="39609"/>
                    <a:pt x="100939" y="39523"/>
                  </a:cubicBezTo>
                  <a:cubicBezTo>
                    <a:pt x="113121" y="39437"/>
                    <a:pt x="113065" y="43515"/>
                    <a:pt x="115610" y="40420"/>
                  </a:cubicBezTo>
                  <a:cubicBezTo>
                    <a:pt x="118155" y="37325"/>
                    <a:pt x="119503" y="24498"/>
                    <a:pt x="116209" y="20954"/>
                  </a:cubicBezTo>
                  <a:cubicBezTo>
                    <a:pt x="112915" y="17410"/>
                    <a:pt x="99788" y="22252"/>
                    <a:pt x="95845" y="19157"/>
                  </a:cubicBezTo>
                  <a:cubicBezTo>
                    <a:pt x="91902" y="16063"/>
                    <a:pt x="105278" y="4933"/>
                    <a:pt x="92550" y="2387"/>
                  </a:cubicBezTo>
                  <a:cubicBezTo>
                    <a:pt x="79822" y="-158"/>
                    <a:pt x="34731" y="-1929"/>
                    <a:pt x="19478" y="3884"/>
                  </a:cubicBezTo>
                  <a:cubicBezTo>
                    <a:pt x="4225" y="9697"/>
                    <a:pt x="-2808" y="31090"/>
                    <a:pt x="1032" y="37265"/>
                  </a:cubicBezTo>
                  <a:close/>
                </a:path>
              </a:pathLst>
            </a:custGeom>
            <a:gradFill>
              <a:gsLst>
                <a:gs pos="0">
                  <a:schemeClr val="accent6"/>
                </a:gs>
                <a:gs pos="100000">
                  <a:schemeClr val="accent5"/>
                </a:gs>
              </a:gsLst>
              <a:lin ang="5400012" scaled="0"/>
            </a:gradFill>
            <a:ln>
              <a:noFill/>
            </a:ln>
          </p:spPr>
        </p:sp>
        <p:sp>
          <p:nvSpPr>
            <p:cNvPr id="711" name="Google Shape;711;p5"/>
            <p:cNvSpPr/>
            <p:nvPr/>
          </p:nvSpPr>
          <p:spPr>
            <a:xfrm>
              <a:off x="15435511" y="1617020"/>
              <a:ext cx="950471" cy="385571"/>
            </a:xfrm>
            <a:custGeom>
              <a:avLst/>
              <a:gdLst/>
              <a:ahLst/>
              <a:cxnLst/>
              <a:rect l="l" t="t" r="r" b="b"/>
              <a:pathLst>
                <a:path w="8512" h="3453" extrusionOk="0">
                  <a:moveTo>
                    <a:pt x="224" y="54"/>
                  </a:moveTo>
                  <a:cubicBezTo>
                    <a:pt x="1" y="1089"/>
                    <a:pt x="1" y="2346"/>
                    <a:pt x="224" y="3381"/>
                  </a:cubicBezTo>
                  <a:lnTo>
                    <a:pt x="224" y="3381"/>
                  </a:lnTo>
                  <a:cubicBezTo>
                    <a:pt x="2918" y="3453"/>
                    <a:pt x="5594" y="3453"/>
                    <a:pt x="8289" y="3381"/>
                  </a:cubicBezTo>
                  <a:lnTo>
                    <a:pt x="8289" y="3381"/>
                  </a:lnTo>
                  <a:cubicBezTo>
                    <a:pt x="8512" y="2346"/>
                    <a:pt x="8512" y="1089"/>
                    <a:pt x="8289" y="54"/>
                  </a:cubicBezTo>
                  <a:lnTo>
                    <a:pt x="8289" y="54"/>
                  </a:lnTo>
                  <a:cubicBezTo>
                    <a:pt x="6942" y="18"/>
                    <a:pt x="5594" y="0"/>
                    <a:pt x="4256" y="0"/>
                  </a:cubicBezTo>
                  <a:lnTo>
                    <a:pt x="4256" y="0"/>
                  </a:lnTo>
                  <a:cubicBezTo>
                    <a:pt x="2909" y="0"/>
                    <a:pt x="1571" y="18"/>
                    <a:pt x="224"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5"/>
            <p:cNvSpPr/>
            <p:nvPr/>
          </p:nvSpPr>
          <p:spPr>
            <a:xfrm>
              <a:off x="14927551" y="2067251"/>
              <a:ext cx="950360" cy="385571"/>
            </a:xfrm>
            <a:custGeom>
              <a:avLst/>
              <a:gdLst/>
              <a:ahLst/>
              <a:cxnLst/>
              <a:rect l="l" t="t" r="r" b="b"/>
              <a:pathLst>
                <a:path w="8511" h="3453" extrusionOk="0">
                  <a:moveTo>
                    <a:pt x="223" y="54"/>
                  </a:moveTo>
                  <a:cubicBezTo>
                    <a:pt x="0" y="1089"/>
                    <a:pt x="0" y="2347"/>
                    <a:pt x="223" y="3373"/>
                  </a:cubicBezTo>
                  <a:lnTo>
                    <a:pt x="223" y="3373"/>
                  </a:lnTo>
                  <a:cubicBezTo>
                    <a:pt x="2917"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08" y="1"/>
                    <a:pt x="1570" y="18"/>
                    <a:pt x="223"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5"/>
            <p:cNvSpPr/>
            <p:nvPr/>
          </p:nvSpPr>
          <p:spPr>
            <a:xfrm>
              <a:off x="14412556" y="1617020"/>
              <a:ext cx="949355" cy="385571"/>
            </a:xfrm>
            <a:custGeom>
              <a:avLst/>
              <a:gdLst/>
              <a:ahLst/>
              <a:cxnLst/>
              <a:rect l="l" t="t" r="r" b="b"/>
              <a:pathLst>
                <a:path w="8502" h="3453" extrusionOk="0">
                  <a:moveTo>
                    <a:pt x="223" y="54"/>
                  </a:moveTo>
                  <a:cubicBezTo>
                    <a:pt x="0" y="1089"/>
                    <a:pt x="0" y="2346"/>
                    <a:pt x="223" y="3381"/>
                  </a:cubicBezTo>
                  <a:lnTo>
                    <a:pt x="223" y="3381"/>
                  </a:lnTo>
                  <a:cubicBezTo>
                    <a:pt x="2908" y="3453"/>
                    <a:pt x="5594" y="3453"/>
                    <a:pt x="8279" y="3381"/>
                  </a:cubicBezTo>
                  <a:lnTo>
                    <a:pt x="8279" y="3381"/>
                  </a:lnTo>
                  <a:cubicBezTo>
                    <a:pt x="8502" y="2346"/>
                    <a:pt x="8502" y="1089"/>
                    <a:pt x="8279" y="54"/>
                  </a:cubicBezTo>
                  <a:lnTo>
                    <a:pt x="8279" y="54"/>
                  </a:lnTo>
                  <a:cubicBezTo>
                    <a:pt x="6941" y="18"/>
                    <a:pt x="5594" y="0"/>
                    <a:pt x="4255" y="0"/>
                  </a:cubicBezTo>
                  <a:lnTo>
                    <a:pt x="4255" y="0"/>
                  </a:lnTo>
                  <a:cubicBezTo>
                    <a:pt x="2908" y="0"/>
                    <a:pt x="1561" y="18"/>
                    <a:pt x="223"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5"/>
            <p:cNvSpPr/>
            <p:nvPr/>
          </p:nvSpPr>
          <p:spPr>
            <a:xfrm>
              <a:off x="15935655" y="2067251"/>
              <a:ext cx="950360" cy="385571"/>
            </a:xfrm>
            <a:custGeom>
              <a:avLst/>
              <a:gdLst/>
              <a:ahLst/>
              <a:cxnLst/>
              <a:rect l="l" t="t" r="r" b="b"/>
              <a:pathLst>
                <a:path w="8511" h="3453" extrusionOk="0">
                  <a:moveTo>
                    <a:pt x="223" y="54"/>
                  </a:moveTo>
                  <a:cubicBezTo>
                    <a:pt x="0" y="1089"/>
                    <a:pt x="0" y="2347"/>
                    <a:pt x="223" y="3373"/>
                  </a:cubicBezTo>
                  <a:lnTo>
                    <a:pt x="223" y="3373"/>
                  </a:lnTo>
                  <a:cubicBezTo>
                    <a:pt x="2917"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17" y="1"/>
                    <a:pt x="1570" y="18"/>
                    <a:pt x="223"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5"/>
            <p:cNvSpPr/>
            <p:nvPr/>
          </p:nvSpPr>
          <p:spPr>
            <a:xfrm>
              <a:off x="13904484" y="2067251"/>
              <a:ext cx="950360" cy="385571"/>
            </a:xfrm>
            <a:custGeom>
              <a:avLst/>
              <a:gdLst/>
              <a:ahLst/>
              <a:cxnLst/>
              <a:rect l="l" t="t" r="r" b="b"/>
              <a:pathLst>
                <a:path w="8511" h="3453" extrusionOk="0">
                  <a:moveTo>
                    <a:pt x="223" y="54"/>
                  </a:moveTo>
                  <a:cubicBezTo>
                    <a:pt x="0" y="1089"/>
                    <a:pt x="0" y="2347"/>
                    <a:pt x="223" y="3373"/>
                  </a:cubicBezTo>
                  <a:lnTo>
                    <a:pt x="223" y="3373"/>
                  </a:lnTo>
                  <a:cubicBezTo>
                    <a:pt x="2909" y="3453"/>
                    <a:pt x="5594" y="3453"/>
                    <a:pt x="8279" y="3373"/>
                  </a:cubicBezTo>
                  <a:lnTo>
                    <a:pt x="8279" y="3373"/>
                  </a:lnTo>
                  <a:cubicBezTo>
                    <a:pt x="8511" y="2347"/>
                    <a:pt x="8511" y="1089"/>
                    <a:pt x="8279" y="54"/>
                  </a:cubicBezTo>
                  <a:lnTo>
                    <a:pt x="8279" y="54"/>
                  </a:lnTo>
                  <a:cubicBezTo>
                    <a:pt x="6941" y="18"/>
                    <a:pt x="5594" y="1"/>
                    <a:pt x="4256" y="1"/>
                  </a:cubicBezTo>
                  <a:lnTo>
                    <a:pt x="4256" y="1"/>
                  </a:lnTo>
                  <a:cubicBezTo>
                    <a:pt x="2909" y="1"/>
                    <a:pt x="1570" y="18"/>
                    <a:pt x="223" y="54"/>
                  </a:cubicBezTo>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5"/>
            <p:cNvSpPr/>
            <p:nvPr/>
          </p:nvSpPr>
          <p:spPr>
            <a:xfrm>
              <a:off x="14906647" y="2054233"/>
              <a:ext cx="973384" cy="222325"/>
            </a:xfrm>
            <a:custGeom>
              <a:avLst/>
              <a:gdLst/>
              <a:ahLst/>
              <a:cxnLst/>
              <a:rect l="l" t="t" r="r" b="b"/>
              <a:pathLst>
                <a:path w="8717" h="1991" extrusionOk="0">
                  <a:moveTo>
                    <a:pt x="4635" y="0"/>
                  </a:moveTo>
                  <a:cubicBezTo>
                    <a:pt x="2550" y="0"/>
                    <a:pt x="376" y="43"/>
                    <a:pt x="251" y="118"/>
                  </a:cubicBezTo>
                  <a:cubicBezTo>
                    <a:pt x="1" y="251"/>
                    <a:pt x="251" y="1991"/>
                    <a:pt x="251" y="1991"/>
                  </a:cubicBezTo>
                  <a:cubicBezTo>
                    <a:pt x="251" y="1991"/>
                    <a:pt x="108" y="501"/>
                    <a:pt x="4354" y="278"/>
                  </a:cubicBezTo>
                  <a:cubicBezTo>
                    <a:pt x="4629" y="263"/>
                    <a:pt x="4886" y="256"/>
                    <a:pt x="5127" y="256"/>
                  </a:cubicBezTo>
                  <a:cubicBezTo>
                    <a:pt x="8606" y="256"/>
                    <a:pt x="8645" y="1723"/>
                    <a:pt x="8645" y="1723"/>
                  </a:cubicBezTo>
                  <a:cubicBezTo>
                    <a:pt x="8645" y="1723"/>
                    <a:pt x="8717" y="278"/>
                    <a:pt x="8494" y="118"/>
                  </a:cubicBezTo>
                  <a:cubicBezTo>
                    <a:pt x="8387" y="36"/>
                    <a:pt x="6549" y="0"/>
                    <a:pt x="4635" y="0"/>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5"/>
            <p:cNvSpPr/>
            <p:nvPr/>
          </p:nvSpPr>
          <p:spPr>
            <a:xfrm>
              <a:off x="15946714" y="2008561"/>
              <a:ext cx="925591" cy="156443"/>
            </a:xfrm>
            <a:custGeom>
              <a:avLst/>
              <a:gdLst/>
              <a:ahLst/>
              <a:cxnLst/>
              <a:rect l="l" t="t" r="r" b="b"/>
              <a:pathLst>
                <a:path w="8289" h="1401" extrusionOk="0">
                  <a:moveTo>
                    <a:pt x="0" y="1401"/>
                  </a:moveTo>
                  <a:cubicBezTo>
                    <a:pt x="348" y="357"/>
                    <a:pt x="3783" y="785"/>
                    <a:pt x="5603" y="767"/>
                  </a:cubicBezTo>
                  <a:cubicBezTo>
                    <a:pt x="7423" y="741"/>
                    <a:pt x="8288" y="1151"/>
                    <a:pt x="8288" y="1151"/>
                  </a:cubicBezTo>
                  <a:lnTo>
                    <a:pt x="8190" y="580"/>
                  </a:lnTo>
                  <a:cubicBezTo>
                    <a:pt x="8190" y="580"/>
                    <a:pt x="4006" y="0"/>
                    <a:pt x="125" y="580"/>
                  </a:cubicBezTo>
                  <a:cubicBezTo>
                    <a:pt x="125" y="580"/>
                    <a:pt x="27" y="1106"/>
                    <a:pt x="0" y="140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5"/>
            <p:cNvSpPr/>
            <p:nvPr/>
          </p:nvSpPr>
          <p:spPr>
            <a:xfrm>
              <a:off x="16066198" y="2113082"/>
              <a:ext cx="451462" cy="274138"/>
            </a:xfrm>
            <a:custGeom>
              <a:avLst/>
              <a:gdLst/>
              <a:ahLst/>
              <a:cxnLst/>
              <a:rect l="l" t="t" r="r" b="b"/>
              <a:pathLst>
                <a:path w="4043" h="2455" extrusionOk="0">
                  <a:moveTo>
                    <a:pt x="1437" y="2418"/>
                  </a:moveTo>
                  <a:cubicBezTo>
                    <a:pt x="1848" y="2454"/>
                    <a:pt x="2285" y="2418"/>
                    <a:pt x="2642" y="2213"/>
                  </a:cubicBezTo>
                  <a:cubicBezTo>
                    <a:pt x="4042" y="1393"/>
                    <a:pt x="2517" y="1"/>
                    <a:pt x="1384" y="224"/>
                  </a:cubicBezTo>
                  <a:cubicBezTo>
                    <a:pt x="117" y="474"/>
                    <a:pt x="1" y="2311"/>
                    <a:pt x="1437"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5"/>
            <p:cNvSpPr/>
            <p:nvPr/>
          </p:nvSpPr>
          <p:spPr>
            <a:xfrm>
              <a:off x="16451785" y="2229662"/>
              <a:ext cx="73811" cy="112670"/>
            </a:xfrm>
            <a:custGeom>
              <a:avLst/>
              <a:gdLst/>
              <a:ahLst/>
              <a:cxnLst/>
              <a:rect l="l" t="t" r="r" b="b"/>
              <a:pathLst>
                <a:path w="661" h="1009" extrusionOk="0">
                  <a:moveTo>
                    <a:pt x="0" y="884"/>
                  </a:moveTo>
                  <a:cubicBezTo>
                    <a:pt x="54" y="696"/>
                    <a:pt x="36" y="491"/>
                    <a:pt x="107" y="313"/>
                  </a:cubicBezTo>
                  <a:cubicBezTo>
                    <a:pt x="188" y="134"/>
                    <a:pt x="438" y="1"/>
                    <a:pt x="580" y="134"/>
                  </a:cubicBezTo>
                  <a:cubicBezTo>
                    <a:pt x="661" y="215"/>
                    <a:pt x="661" y="340"/>
                    <a:pt x="661" y="447"/>
                  </a:cubicBezTo>
                  <a:cubicBezTo>
                    <a:pt x="652" y="572"/>
                    <a:pt x="643" y="705"/>
                    <a:pt x="580" y="812"/>
                  </a:cubicBezTo>
                  <a:cubicBezTo>
                    <a:pt x="518" y="928"/>
                    <a:pt x="402" y="1009"/>
                    <a:pt x="277" y="99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5"/>
            <p:cNvSpPr/>
            <p:nvPr/>
          </p:nvSpPr>
          <p:spPr>
            <a:xfrm>
              <a:off x="16163907" y="1693771"/>
              <a:ext cx="198317" cy="267996"/>
            </a:xfrm>
            <a:custGeom>
              <a:avLst/>
              <a:gdLst/>
              <a:ahLst/>
              <a:cxnLst/>
              <a:rect l="l" t="t" r="r" b="b"/>
              <a:pathLst>
                <a:path w="1776" h="2400" extrusionOk="0">
                  <a:moveTo>
                    <a:pt x="188" y="1909"/>
                  </a:moveTo>
                  <a:cubicBezTo>
                    <a:pt x="268" y="2141"/>
                    <a:pt x="464" y="2355"/>
                    <a:pt x="714" y="2373"/>
                  </a:cubicBezTo>
                  <a:cubicBezTo>
                    <a:pt x="1071" y="2400"/>
                    <a:pt x="1329" y="2043"/>
                    <a:pt x="1463" y="1704"/>
                  </a:cubicBezTo>
                  <a:cubicBezTo>
                    <a:pt x="1677" y="1142"/>
                    <a:pt x="1776" y="63"/>
                    <a:pt x="901" y="27"/>
                  </a:cubicBezTo>
                  <a:cubicBezTo>
                    <a:pt x="81" y="0"/>
                    <a:pt x="0" y="1347"/>
                    <a:pt x="188" y="1909"/>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5"/>
            <p:cNvSpPr/>
            <p:nvPr/>
          </p:nvSpPr>
          <p:spPr>
            <a:xfrm>
              <a:off x="15200555" y="1631015"/>
              <a:ext cx="723366" cy="439402"/>
            </a:xfrm>
            <a:custGeom>
              <a:avLst/>
              <a:gdLst/>
              <a:ahLst/>
              <a:cxnLst/>
              <a:rect l="l" t="t" r="r" b="b"/>
              <a:pathLst>
                <a:path w="6478" h="3935" extrusionOk="0">
                  <a:moveTo>
                    <a:pt x="4149" y="330"/>
                  </a:moveTo>
                  <a:cubicBezTo>
                    <a:pt x="4515" y="143"/>
                    <a:pt x="4952" y="0"/>
                    <a:pt x="5335" y="143"/>
                  </a:cubicBezTo>
                  <a:cubicBezTo>
                    <a:pt x="5630" y="250"/>
                    <a:pt x="5844" y="491"/>
                    <a:pt x="6031" y="741"/>
                  </a:cubicBezTo>
                  <a:cubicBezTo>
                    <a:pt x="6263" y="1035"/>
                    <a:pt x="6477" y="1374"/>
                    <a:pt x="6450" y="1749"/>
                  </a:cubicBezTo>
                  <a:cubicBezTo>
                    <a:pt x="6290" y="3934"/>
                    <a:pt x="1" y="2427"/>
                    <a:pt x="4149" y="33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5"/>
            <p:cNvSpPr/>
            <p:nvPr/>
          </p:nvSpPr>
          <p:spPr>
            <a:xfrm>
              <a:off x="14974429" y="2058365"/>
              <a:ext cx="738217" cy="362688"/>
            </a:xfrm>
            <a:custGeom>
              <a:avLst/>
              <a:gdLst/>
              <a:ahLst/>
              <a:cxnLst/>
              <a:rect l="l" t="t" r="r" b="b"/>
              <a:pathLst>
                <a:path w="6611" h="3248" extrusionOk="0">
                  <a:moveTo>
                    <a:pt x="4586" y="2543"/>
                  </a:moveTo>
                  <a:cubicBezTo>
                    <a:pt x="4791" y="2462"/>
                    <a:pt x="4978" y="2346"/>
                    <a:pt x="5077" y="2150"/>
                  </a:cubicBezTo>
                  <a:cubicBezTo>
                    <a:pt x="5264" y="1758"/>
                    <a:pt x="4961" y="1294"/>
                    <a:pt x="4604" y="1035"/>
                  </a:cubicBezTo>
                  <a:cubicBezTo>
                    <a:pt x="3230" y="0"/>
                    <a:pt x="63" y="491"/>
                    <a:pt x="0" y="2578"/>
                  </a:cubicBezTo>
                  <a:cubicBezTo>
                    <a:pt x="0" y="2721"/>
                    <a:pt x="9" y="2882"/>
                    <a:pt x="99" y="2998"/>
                  </a:cubicBezTo>
                  <a:cubicBezTo>
                    <a:pt x="259" y="3230"/>
                    <a:pt x="580" y="3247"/>
                    <a:pt x="848" y="3230"/>
                  </a:cubicBezTo>
                  <a:cubicBezTo>
                    <a:pt x="1927" y="3176"/>
                    <a:pt x="2944" y="2944"/>
                    <a:pt x="3988" y="2730"/>
                  </a:cubicBezTo>
                  <a:cubicBezTo>
                    <a:pt x="4782" y="2569"/>
                    <a:pt x="5469" y="2230"/>
                    <a:pt x="6245" y="2061"/>
                  </a:cubicBezTo>
                  <a:cubicBezTo>
                    <a:pt x="6397" y="2025"/>
                    <a:pt x="6611" y="2061"/>
                    <a:pt x="6593" y="2213"/>
                  </a:cubicBezTo>
                  <a:cubicBezTo>
                    <a:pt x="6004" y="2489"/>
                    <a:pt x="5380" y="2685"/>
                    <a:pt x="4729" y="278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5"/>
            <p:cNvSpPr/>
            <p:nvPr/>
          </p:nvSpPr>
          <p:spPr>
            <a:xfrm>
              <a:off x="15166719" y="1668870"/>
              <a:ext cx="191394" cy="244100"/>
            </a:xfrm>
            <a:custGeom>
              <a:avLst/>
              <a:gdLst/>
              <a:ahLst/>
              <a:cxnLst/>
              <a:rect l="l" t="t" r="r" b="b"/>
              <a:pathLst>
                <a:path w="1714" h="2186" extrusionOk="0">
                  <a:moveTo>
                    <a:pt x="562" y="357"/>
                  </a:moveTo>
                  <a:cubicBezTo>
                    <a:pt x="241" y="553"/>
                    <a:pt x="27" y="919"/>
                    <a:pt x="18" y="1303"/>
                  </a:cubicBezTo>
                  <a:cubicBezTo>
                    <a:pt x="0" y="1686"/>
                    <a:pt x="259" y="2105"/>
                    <a:pt x="643" y="2150"/>
                  </a:cubicBezTo>
                  <a:cubicBezTo>
                    <a:pt x="928" y="2186"/>
                    <a:pt x="1196" y="1998"/>
                    <a:pt x="1374" y="1775"/>
                  </a:cubicBezTo>
                  <a:cubicBezTo>
                    <a:pt x="1597" y="1490"/>
                    <a:pt x="1713" y="1106"/>
                    <a:pt x="1642" y="750"/>
                  </a:cubicBezTo>
                  <a:cubicBezTo>
                    <a:pt x="1561" y="402"/>
                    <a:pt x="1294" y="80"/>
                    <a:pt x="937"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5"/>
            <p:cNvSpPr/>
            <p:nvPr/>
          </p:nvSpPr>
          <p:spPr>
            <a:xfrm>
              <a:off x="14454395" y="1694777"/>
              <a:ext cx="425444" cy="289994"/>
            </a:xfrm>
            <a:custGeom>
              <a:avLst/>
              <a:gdLst/>
              <a:ahLst/>
              <a:cxnLst/>
              <a:rect l="l" t="t" r="r" b="b"/>
              <a:pathLst>
                <a:path w="3810" h="2597" extrusionOk="0">
                  <a:moveTo>
                    <a:pt x="2606" y="71"/>
                  </a:moveTo>
                  <a:cubicBezTo>
                    <a:pt x="2954" y="0"/>
                    <a:pt x="3364" y="9"/>
                    <a:pt x="3605" y="268"/>
                  </a:cubicBezTo>
                  <a:cubicBezTo>
                    <a:pt x="3765" y="437"/>
                    <a:pt x="3810" y="696"/>
                    <a:pt x="3783" y="937"/>
                  </a:cubicBezTo>
                  <a:cubicBezTo>
                    <a:pt x="3658" y="2025"/>
                    <a:pt x="2222" y="2596"/>
                    <a:pt x="1312" y="2061"/>
                  </a:cubicBezTo>
                  <a:cubicBezTo>
                    <a:pt x="1" y="1276"/>
                    <a:pt x="1812" y="250"/>
                    <a:pt x="2606" y="7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5"/>
            <p:cNvSpPr/>
            <p:nvPr/>
          </p:nvSpPr>
          <p:spPr>
            <a:xfrm>
              <a:off x="13931458" y="2126035"/>
              <a:ext cx="123613" cy="167497"/>
            </a:xfrm>
            <a:custGeom>
              <a:avLst/>
              <a:gdLst/>
              <a:ahLst/>
              <a:cxnLst/>
              <a:rect l="l" t="t" r="r" b="b"/>
              <a:pathLst>
                <a:path w="1107" h="1500" extrusionOk="0">
                  <a:moveTo>
                    <a:pt x="509" y="179"/>
                  </a:moveTo>
                  <a:cubicBezTo>
                    <a:pt x="188" y="411"/>
                    <a:pt x="0" y="822"/>
                    <a:pt x="36" y="1214"/>
                  </a:cubicBezTo>
                  <a:cubicBezTo>
                    <a:pt x="45" y="1339"/>
                    <a:pt x="107" y="1482"/>
                    <a:pt x="223" y="1491"/>
                  </a:cubicBezTo>
                  <a:cubicBezTo>
                    <a:pt x="277" y="1500"/>
                    <a:pt x="330" y="1473"/>
                    <a:pt x="375" y="1446"/>
                  </a:cubicBezTo>
                  <a:cubicBezTo>
                    <a:pt x="866" y="1170"/>
                    <a:pt x="1106" y="536"/>
                    <a:pt x="946"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5"/>
            <p:cNvSpPr/>
            <p:nvPr/>
          </p:nvSpPr>
          <p:spPr>
            <a:xfrm>
              <a:off x="14435523" y="2178854"/>
              <a:ext cx="339797" cy="247226"/>
            </a:xfrm>
            <a:custGeom>
              <a:avLst/>
              <a:gdLst/>
              <a:ahLst/>
              <a:cxnLst/>
              <a:rect l="l" t="t" r="r" b="b"/>
              <a:pathLst>
                <a:path w="3043" h="2214" extrusionOk="0">
                  <a:moveTo>
                    <a:pt x="1945" y="143"/>
                  </a:moveTo>
                  <a:cubicBezTo>
                    <a:pt x="2114" y="63"/>
                    <a:pt x="2302" y="1"/>
                    <a:pt x="2480" y="27"/>
                  </a:cubicBezTo>
                  <a:cubicBezTo>
                    <a:pt x="2543" y="36"/>
                    <a:pt x="2605" y="63"/>
                    <a:pt x="2659" y="90"/>
                  </a:cubicBezTo>
                  <a:cubicBezTo>
                    <a:pt x="2900" y="224"/>
                    <a:pt x="3042" y="518"/>
                    <a:pt x="3007" y="795"/>
                  </a:cubicBezTo>
                  <a:cubicBezTo>
                    <a:pt x="2837" y="2213"/>
                    <a:pt x="0" y="1071"/>
                    <a:pt x="1945" y="143"/>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5"/>
            <p:cNvSpPr/>
            <p:nvPr/>
          </p:nvSpPr>
          <p:spPr>
            <a:xfrm>
              <a:off x="16425878" y="2467737"/>
              <a:ext cx="131653" cy="179446"/>
            </a:xfrm>
            <a:custGeom>
              <a:avLst/>
              <a:gdLst/>
              <a:ahLst/>
              <a:cxnLst/>
              <a:rect l="l" t="t" r="r" b="b"/>
              <a:pathLst>
                <a:path w="1179" h="1607" extrusionOk="0">
                  <a:moveTo>
                    <a:pt x="393" y="1598"/>
                  </a:moveTo>
                  <a:cubicBezTo>
                    <a:pt x="464" y="1607"/>
                    <a:pt x="527" y="1535"/>
                    <a:pt x="562" y="1473"/>
                  </a:cubicBezTo>
                  <a:cubicBezTo>
                    <a:pt x="732" y="1205"/>
                    <a:pt x="1178" y="135"/>
                    <a:pt x="634" y="72"/>
                  </a:cubicBezTo>
                  <a:cubicBezTo>
                    <a:pt x="0" y="1"/>
                    <a:pt x="304" y="1303"/>
                    <a:pt x="393" y="1598"/>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5"/>
            <p:cNvSpPr/>
            <p:nvPr/>
          </p:nvSpPr>
          <p:spPr>
            <a:xfrm>
              <a:off x="15333997" y="1659825"/>
              <a:ext cx="156554" cy="236283"/>
            </a:xfrm>
            <a:custGeom>
              <a:avLst/>
              <a:gdLst/>
              <a:ahLst/>
              <a:cxnLst/>
              <a:rect l="l" t="t" r="r" b="b"/>
              <a:pathLst>
                <a:path w="1402" h="2116" extrusionOk="0">
                  <a:moveTo>
                    <a:pt x="795" y="1624"/>
                  </a:moveTo>
                  <a:cubicBezTo>
                    <a:pt x="991" y="1330"/>
                    <a:pt x="1402" y="1"/>
                    <a:pt x="661" y="322"/>
                  </a:cubicBezTo>
                  <a:cubicBezTo>
                    <a:pt x="1" y="599"/>
                    <a:pt x="474" y="2115"/>
                    <a:pt x="795" y="1624"/>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5"/>
            <p:cNvSpPr/>
            <p:nvPr/>
          </p:nvSpPr>
          <p:spPr>
            <a:xfrm>
              <a:off x="14372766" y="2395041"/>
              <a:ext cx="155438" cy="236171"/>
            </a:xfrm>
            <a:custGeom>
              <a:avLst/>
              <a:gdLst/>
              <a:ahLst/>
              <a:cxnLst/>
              <a:rect l="l" t="t" r="r" b="b"/>
              <a:pathLst>
                <a:path w="1392" h="2115" extrusionOk="0">
                  <a:moveTo>
                    <a:pt x="785" y="1624"/>
                  </a:moveTo>
                  <a:cubicBezTo>
                    <a:pt x="982" y="1321"/>
                    <a:pt x="1392" y="1"/>
                    <a:pt x="651" y="313"/>
                  </a:cubicBezTo>
                  <a:cubicBezTo>
                    <a:pt x="0" y="598"/>
                    <a:pt x="473" y="2115"/>
                    <a:pt x="785" y="1624"/>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5"/>
            <p:cNvSpPr/>
            <p:nvPr/>
          </p:nvSpPr>
          <p:spPr>
            <a:xfrm>
              <a:off x="14836966" y="2020510"/>
              <a:ext cx="87769" cy="61862"/>
            </a:xfrm>
            <a:custGeom>
              <a:avLst/>
              <a:gdLst/>
              <a:ahLst/>
              <a:cxnLst/>
              <a:rect l="l" t="t" r="r" b="b"/>
              <a:pathLst>
                <a:path w="786" h="554" extrusionOk="0">
                  <a:moveTo>
                    <a:pt x="0" y="125"/>
                  </a:moveTo>
                  <a:cubicBezTo>
                    <a:pt x="161" y="27"/>
                    <a:pt x="375" y="0"/>
                    <a:pt x="553" y="72"/>
                  </a:cubicBezTo>
                  <a:cubicBezTo>
                    <a:pt x="616" y="89"/>
                    <a:pt x="669" y="116"/>
                    <a:pt x="705" y="170"/>
                  </a:cubicBezTo>
                  <a:cubicBezTo>
                    <a:pt x="785" y="286"/>
                    <a:pt x="705" y="473"/>
                    <a:pt x="571" y="518"/>
                  </a:cubicBezTo>
                  <a:cubicBezTo>
                    <a:pt x="438" y="553"/>
                    <a:pt x="277" y="482"/>
                    <a:pt x="206" y="357"/>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5"/>
            <p:cNvSpPr/>
            <p:nvPr/>
          </p:nvSpPr>
          <p:spPr>
            <a:xfrm>
              <a:off x="15898921" y="1958758"/>
              <a:ext cx="284969" cy="140586"/>
            </a:xfrm>
            <a:custGeom>
              <a:avLst/>
              <a:gdLst/>
              <a:ahLst/>
              <a:cxnLst/>
              <a:rect l="l" t="t" r="r" b="b"/>
              <a:pathLst>
                <a:path w="2552" h="1259" extrusionOk="0">
                  <a:moveTo>
                    <a:pt x="2552" y="625"/>
                  </a:moveTo>
                  <a:cubicBezTo>
                    <a:pt x="2507" y="544"/>
                    <a:pt x="2409" y="509"/>
                    <a:pt x="2311" y="491"/>
                  </a:cubicBezTo>
                  <a:cubicBezTo>
                    <a:pt x="1900" y="384"/>
                    <a:pt x="72" y="0"/>
                    <a:pt x="18" y="901"/>
                  </a:cubicBezTo>
                  <a:cubicBezTo>
                    <a:pt x="0" y="1258"/>
                    <a:pt x="411" y="1044"/>
                    <a:pt x="687" y="990"/>
                  </a:cubicBezTo>
                  <a:cubicBezTo>
                    <a:pt x="1312" y="865"/>
                    <a:pt x="1927" y="750"/>
                    <a:pt x="2552" y="625"/>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5"/>
            <p:cNvSpPr/>
            <p:nvPr/>
          </p:nvSpPr>
          <p:spPr>
            <a:xfrm>
              <a:off x="16663952" y="2404980"/>
              <a:ext cx="52929" cy="43996"/>
            </a:xfrm>
            <a:custGeom>
              <a:avLst/>
              <a:gdLst/>
              <a:ahLst/>
              <a:cxnLst/>
              <a:rect l="l" t="t" r="r" b="b"/>
              <a:pathLst>
                <a:path w="474" h="394" extrusionOk="0">
                  <a:moveTo>
                    <a:pt x="1" y="393"/>
                  </a:moveTo>
                  <a:lnTo>
                    <a:pt x="473" y="1"/>
                  </a:lnTo>
                  <a:lnTo>
                    <a:pt x="473" y="384"/>
                  </a:ln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3" name="Google Shape;733;p5"/>
          <p:cNvGrpSpPr/>
          <p:nvPr/>
        </p:nvGrpSpPr>
        <p:grpSpPr>
          <a:xfrm>
            <a:off x="-1247584" y="909581"/>
            <a:ext cx="2200593" cy="2086850"/>
            <a:chOff x="-1228534" y="1286806"/>
            <a:chExt cx="2200593" cy="2086850"/>
          </a:xfrm>
        </p:grpSpPr>
        <p:sp>
          <p:nvSpPr>
            <p:cNvPr id="734" name="Google Shape;734;p5"/>
            <p:cNvSpPr/>
            <p:nvPr/>
          </p:nvSpPr>
          <p:spPr>
            <a:xfrm>
              <a:off x="-1228534" y="1286806"/>
              <a:ext cx="2184400" cy="2086850"/>
            </a:xfrm>
            <a:custGeom>
              <a:avLst/>
              <a:gdLst/>
              <a:ahLst/>
              <a:cxnLst/>
              <a:rect l="l" t="t" r="r" b="b"/>
              <a:pathLst>
                <a:path w="87376" h="83474" extrusionOk="0">
                  <a:moveTo>
                    <a:pt x="38664" y="3011"/>
                  </a:moveTo>
                  <a:cubicBezTo>
                    <a:pt x="50570" y="1773"/>
                    <a:pt x="72890" y="-1211"/>
                    <a:pt x="80383" y="535"/>
                  </a:cubicBezTo>
                  <a:cubicBezTo>
                    <a:pt x="87876" y="2281"/>
                    <a:pt x="83051" y="9933"/>
                    <a:pt x="83622" y="13489"/>
                  </a:cubicBezTo>
                  <a:cubicBezTo>
                    <a:pt x="84194" y="17045"/>
                    <a:pt x="88003" y="20188"/>
                    <a:pt x="83812" y="21871"/>
                  </a:cubicBezTo>
                  <a:cubicBezTo>
                    <a:pt x="79621" y="23554"/>
                    <a:pt x="63969" y="21775"/>
                    <a:pt x="58476" y="23585"/>
                  </a:cubicBezTo>
                  <a:cubicBezTo>
                    <a:pt x="52983" y="25395"/>
                    <a:pt x="51269" y="30380"/>
                    <a:pt x="50856" y="32729"/>
                  </a:cubicBezTo>
                  <a:cubicBezTo>
                    <a:pt x="50443" y="35079"/>
                    <a:pt x="50189" y="36698"/>
                    <a:pt x="55999" y="37682"/>
                  </a:cubicBezTo>
                  <a:cubicBezTo>
                    <a:pt x="61809" y="38666"/>
                    <a:pt x="81113" y="36508"/>
                    <a:pt x="85717" y="38635"/>
                  </a:cubicBezTo>
                  <a:cubicBezTo>
                    <a:pt x="90321" y="40762"/>
                    <a:pt x="83908" y="46890"/>
                    <a:pt x="83622" y="50446"/>
                  </a:cubicBezTo>
                  <a:cubicBezTo>
                    <a:pt x="83336" y="54002"/>
                    <a:pt x="89210" y="57971"/>
                    <a:pt x="84003" y="59971"/>
                  </a:cubicBezTo>
                  <a:cubicBezTo>
                    <a:pt x="78796" y="61971"/>
                    <a:pt x="56317" y="59463"/>
                    <a:pt x="52380" y="62447"/>
                  </a:cubicBezTo>
                  <a:cubicBezTo>
                    <a:pt x="48443" y="65432"/>
                    <a:pt x="61365" y="74513"/>
                    <a:pt x="60381" y="77878"/>
                  </a:cubicBezTo>
                  <a:cubicBezTo>
                    <a:pt x="59397" y="81244"/>
                    <a:pt x="51999" y="82291"/>
                    <a:pt x="46474" y="82640"/>
                  </a:cubicBezTo>
                  <a:cubicBezTo>
                    <a:pt x="40950" y="82989"/>
                    <a:pt x="34822" y="85402"/>
                    <a:pt x="27234" y="79973"/>
                  </a:cubicBezTo>
                  <a:cubicBezTo>
                    <a:pt x="19646" y="74544"/>
                    <a:pt x="3993" y="62067"/>
                    <a:pt x="945" y="50065"/>
                  </a:cubicBezTo>
                  <a:cubicBezTo>
                    <a:pt x="-2103" y="38064"/>
                    <a:pt x="2660" y="15806"/>
                    <a:pt x="8946" y="7964"/>
                  </a:cubicBezTo>
                  <a:cubicBezTo>
                    <a:pt x="15233" y="122"/>
                    <a:pt x="26758" y="4249"/>
                    <a:pt x="38664" y="3011"/>
                  </a:cubicBezTo>
                  <a:close/>
                </a:path>
              </a:pathLst>
            </a:custGeom>
            <a:gradFill>
              <a:gsLst>
                <a:gs pos="0">
                  <a:schemeClr val="accent6"/>
                </a:gs>
                <a:gs pos="100000">
                  <a:schemeClr val="accent5"/>
                </a:gs>
              </a:gsLst>
              <a:lin ang="5400012" scaled="0"/>
            </a:gradFill>
            <a:ln>
              <a:noFill/>
            </a:ln>
          </p:spPr>
        </p:sp>
        <p:grpSp>
          <p:nvGrpSpPr>
            <p:cNvPr id="735" name="Google Shape;735;p5"/>
            <p:cNvGrpSpPr/>
            <p:nvPr/>
          </p:nvGrpSpPr>
          <p:grpSpPr>
            <a:xfrm>
              <a:off x="-592494" y="1854088"/>
              <a:ext cx="950360" cy="385571"/>
              <a:chOff x="-550144" y="1854088"/>
              <a:chExt cx="950360" cy="385571"/>
            </a:xfrm>
          </p:grpSpPr>
          <p:sp>
            <p:nvSpPr>
              <p:cNvPr id="736" name="Google Shape;736;p5"/>
              <p:cNvSpPr/>
              <p:nvPr/>
            </p:nvSpPr>
            <p:spPr>
              <a:xfrm>
                <a:off x="-550144" y="1854088"/>
                <a:ext cx="950360" cy="385571"/>
              </a:xfrm>
              <a:custGeom>
                <a:avLst/>
                <a:gdLst/>
                <a:ahLst/>
                <a:cxnLst/>
                <a:rect l="l" t="t" r="r" b="b"/>
                <a:pathLst>
                  <a:path w="8511" h="3453" extrusionOk="0">
                    <a:moveTo>
                      <a:pt x="232" y="54"/>
                    </a:moveTo>
                    <a:cubicBezTo>
                      <a:pt x="0" y="1089"/>
                      <a:pt x="9" y="2347"/>
                      <a:pt x="232" y="3373"/>
                    </a:cubicBezTo>
                    <a:lnTo>
                      <a:pt x="232" y="3373"/>
                    </a:lnTo>
                    <a:cubicBezTo>
                      <a:pt x="2917" y="3453"/>
                      <a:pt x="5603" y="3453"/>
                      <a:pt x="8288" y="3373"/>
                    </a:cubicBezTo>
                    <a:lnTo>
                      <a:pt x="8288" y="3373"/>
                    </a:lnTo>
                    <a:cubicBezTo>
                      <a:pt x="8511" y="2347"/>
                      <a:pt x="8511" y="1089"/>
                      <a:pt x="8288" y="54"/>
                    </a:cubicBezTo>
                    <a:lnTo>
                      <a:pt x="8288" y="54"/>
                    </a:lnTo>
                    <a:cubicBezTo>
                      <a:pt x="6941" y="18"/>
                      <a:pt x="5603" y="1"/>
                      <a:pt x="4256" y="1"/>
                    </a:cubicBezTo>
                    <a:lnTo>
                      <a:pt x="4256" y="1"/>
                    </a:lnTo>
                    <a:cubicBezTo>
                      <a:pt x="2917" y="1"/>
                      <a:pt x="1570" y="18"/>
                      <a:pt x="232" y="54"/>
                    </a:cubicBezTo>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5"/>
              <p:cNvSpPr/>
              <p:nvPr/>
            </p:nvSpPr>
            <p:spPr>
              <a:xfrm>
                <a:off x="-470819" y="1859538"/>
                <a:ext cx="479266" cy="336893"/>
              </a:xfrm>
              <a:custGeom>
                <a:avLst/>
                <a:gdLst/>
                <a:ahLst/>
                <a:cxnLst/>
                <a:rect l="l" t="t" r="r" b="b"/>
                <a:pathLst>
                  <a:path w="4292" h="3017" extrusionOk="0">
                    <a:moveTo>
                      <a:pt x="0" y="2258"/>
                    </a:moveTo>
                    <a:cubicBezTo>
                      <a:pt x="0" y="2508"/>
                      <a:pt x="36" y="2802"/>
                      <a:pt x="250" y="2936"/>
                    </a:cubicBezTo>
                    <a:cubicBezTo>
                      <a:pt x="375" y="3016"/>
                      <a:pt x="527" y="3016"/>
                      <a:pt x="678" y="3016"/>
                    </a:cubicBezTo>
                    <a:cubicBezTo>
                      <a:pt x="1704" y="2980"/>
                      <a:pt x="2721" y="2713"/>
                      <a:pt x="3622" y="2231"/>
                    </a:cubicBezTo>
                    <a:cubicBezTo>
                      <a:pt x="3783" y="2142"/>
                      <a:pt x="3943" y="2044"/>
                      <a:pt x="4050" y="1901"/>
                    </a:cubicBezTo>
                    <a:cubicBezTo>
                      <a:pt x="4291" y="1580"/>
                      <a:pt x="4175" y="1080"/>
                      <a:pt x="3890" y="795"/>
                    </a:cubicBezTo>
                    <a:cubicBezTo>
                      <a:pt x="3604" y="500"/>
                      <a:pt x="3203" y="375"/>
                      <a:pt x="2801" y="286"/>
                    </a:cubicBezTo>
                    <a:cubicBezTo>
                      <a:pt x="2382" y="188"/>
                      <a:pt x="1963" y="126"/>
                      <a:pt x="1526" y="99"/>
                    </a:cubicBezTo>
                    <a:cubicBezTo>
                      <a:pt x="72" y="1"/>
                      <a:pt x="0" y="1027"/>
                      <a:pt x="0" y="225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5"/>
              <p:cNvSpPr/>
              <p:nvPr/>
            </p:nvSpPr>
            <p:spPr>
              <a:xfrm>
                <a:off x="23780" y="2003100"/>
                <a:ext cx="247226" cy="172411"/>
              </a:xfrm>
              <a:custGeom>
                <a:avLst/>
                <a:gdLst/>
                <a:ahLst/>
                <a:cxnLst/>
                <a:rect l="l" t="t" r="r" b="b"/>
                <a:pathLst>
                  <a:path w="2214" h="1544" extrusionOk="0">
                    <a:moveTo>
                      <a:pt x="1143" y="134"/>
                    </a:moveTo>
                    <a:cubicBezTo>
                      <a:pt x="1277" y="62"/>
                      <a:pt x="1428" y="0"/>
                      <a:pt x="1589" y="0"/>
                    </a:cubicBezTo>
                    <a:cubicBezTo>
                      <a:pt x="1963" y="9"/>
                      <a:pt x="2213" y="473"/>
                      <a:pt x="2106" y="830"/>
                    </a:cubicBezTo>
                    <a:cubicBezTo>
                      <a:pt x="1990" y="1187"/>
                      <a:pt x="1616" y="1418"/>
                      <a:pt x="1250" y="1481"/>
                    </a:cubicBezTo>
                    <a:cubicBezTo>
                      <a:pt x="929" y="1526"/>
                      <a:pt x="126" y="1543"/>
                      <a:pt x="63" y="1124"/>
                    </a:cubicBezTo>
                    <a:cubicBezTo>
                      <a:pt x="1" y="723"/>
                      <a:pt x="866" y="268"/>
                      <a:pt x="1143" y="13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9" name="Google Shape;739;p5"/>
            <p:cNvSpPr/>
            <p:nvPr/>
          </p:nvSpPr>
          <p:spPr>
            <a:xfrm>
              <a:off x="-622781" y="1863069"/>
              <a:ext cx="84865" cy="72917"/>
            </a:xfrm>
            <a:custGeom>
              <a:avLst/>
              <a:gdLst/>
              <a:ahLst/>
              <a:cxnLst/>
              <a:rect l="l" t="t" r="r" b="b"/>
              <a:pathLst>
                <a:path w="760" h="653" extrusionOk="0">
                  <a:moveTo>
                    <a:pt x="509" y="63"/>
                  </a:moveTo>
                  <a:cubicBezTo>
                    <a:pt x="340" y="1"/>
                    <a:pt x="135" y="81"/>
                    <a:pt x="63" y="242"/>
                  </a:cubicBezTo>
                  <a:cubicBezTo>
                    <a:pt x="1" y="411"/>
                    <a:pt x="108" y="625"/>
                    <a:pt x="286" y="652"/>
                  </a:cubicBezTo>
                  <a:cubicBezTo>
                    <a:pt x="313" y="652"/>
                    <a:pt x="340" y="652"/>
                    <a:pt x="367" y="652"/>
                  </a:cubicBezTo>
                  <a:cubicBezTo>
                    <a:pt x="411" y="652"/>
                    <a:pt x="465" y="652"/>
                    <a:pt x="509" y="634"/>
                  </a:cubicBezTo>
                  <a:cubicBezTo>
                    <a:pt x="643" y="599"/>
                    <a:pt x="741" y="465"/>
                    <a:pt x="750" y="331"/>
                  </a:cubicBezTo>
                  <a:cubicBezTo>
                    <a:pt x="759" y="197"/>
                    <a:pt x="670" y="54"/>
                    <a:pt x="536" y="1"/>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5"/>
            <p:cNvSpPr/>
            <p:nvPr/>
          </p:nvSpPr>
          <p:spPr>
            <a:xfrm>
              <a:off x="-176448" y="2254574"/>
              <a:ext cx="373631" cy="37966"/>
            </a:xfrm>
            <a:custGeom>
              <a:avLst/>
              <a:gdLst/>
              <a:ahLst/>
              <a:cxnLst/>
              <a:rect l="l" t="t" r="r" b="b"/>
              <a:pathLst>
                <a:path w="3346" h="340" extrusionOk="0">
                  <a:moveTo>
                    <a:pt x="2240" y="36"/>
                  </a:moveTo>
                  <a:cubicBezTo>
                    <a:pt x="1517" y="1"/>
                    <a:pt x="580" y="45"/>
                    <a:pt x="295" y="126"/>
                  </a:cubicBezTo>
                  <a:cubicBezTo>
                    <a:pt x="1" y="215"/>
                    <a:pt x="491" y="322"/>
                    <a:pt x="1258" y="340"/>
                  </a:cubicBezTo>
                  <a:cubicBezTo>
                    <a:pt x="1374" y="340"/>
                    <a:pt x="1490" y="340"/>
                    <a:pt x="1606" y="340"/>
                  </a:cubicBezTo>
                  <a:cubicBezTo>
                    <a:pt x="1829" y="340"/>
                    <a:pt x="2052" y="340"/>
                    <a:pt x="2266" y="331"/>
                  </a:cubicBezTo>
                  <a:cubicBezTo>
                    <a:pt x="2846" y="313"/>
                    <a:pt x="3283" y="242"/>
                    <a:pt x="3310" y="170"/>
                  </a:cubicBezTo>
                  <a:cubicBezTo>
                    <a:pt x="3346" y="99"/>
                    <a:pt x="2953" y="28"/>
                    <a:pt x="2391" y="1"/>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1" name="Google Shape;741;p5"/>
            <p:cNvGrpSpPr/>
            <p:nvPr/>
          </p:nvGrpSpPr>
          <p:grpSpPr>
            <a:xfrm>
              <a:off x="-11713" y="1335671"/>
              <a:ext cx="950471" cy="431406"/>
              <a:chOff x="-1983688" y="2278471"/>
              <a:chExt cx="950471" cy="431406"/>
            </a:xfrm>
          </p:grpSpPr>
          <p:sp>
            <p:nvSpPr>
              <p:cNvPr id="742" name="Google Shape;742;p5"/>
              <p:cNvSpPr/>
              <p:nvPr/>
            </p:nvSpPr>
            <p:spPr>
              <a:xfrm>
                <a:off x="-1983688" y="23243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5"/>
              <p:cNvSpPr/>
              <p:nvPr/>
            </p:nvSpPr>
            <p:spPr>
              <a:xfrm>
                <a:off x="-1980542" y="2278471"/>
                <a:ext cx="427454" cy="207362"/>
              </a:xfrm>
              <a:custGeom>
                <a:avLst/>
                <a:gdLst/>
                <a:ahLst/>
                <a:cxnLst/>
                <a:rect l="l" t="t" r="r" b="b"/>
                <a:pathLst>
                  <a:path w="3828" h="1857" extrusionOk="0">
                    <a:moveTo>
                      <a:pt x="3828" y="447"/>
                    </a:moveTo>
                    <a:cubicBezTo>
                      <a:pt x="643" y="634"/>
                      <a:pt x="36" y="1856"/>
                      <a:pt x="36" y="1856"/>
                    </a:cubicBezTo>
                    <a:cubicBezTo>
                      <a:pt x="36" y="1856"/>
                      <a:pt x="1" y="929"/>
                      <a:pt x="197" y="465"/>
                    </a:cubicBezTo>
                    <a:cubicBezTo>
                      <a:pt x="402" y="1"/>
                      <a:pt x="3828" y="447"/>
                      <a:pt x="3828" y="447"/>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5"/>
              <p:cNvSpPr/>
              <p:nvPr/>
            </p:nvSpPr>
            <p:spPr>
              <a:xfrm>
                <a:off x="-1439626" y="2403091"/>
                <a:ext cx="219310" cy="266991"/>
              </a:xfrm>
              <a:custGeom>
                <a:avLst/>
                <a:gdLst/>
                <a:ahLst/>
                <a:cxnLst/>
                <a:rect l="l" t="t" r="r" b="b"/>
                <a:pathLst>
                  <a:path w="1964" h="2391" extrusionOk="0">
                    <a:moveTo>
                      <a:pt x="946" y="268"/>
                    </a:moveTo>
                    <a:cubicBezTo>
                      <a:pt x="697" y="241"/>
                      <a:pt x="447" y="384"/>
                      <a:pt x="295" y="580"/>
                    </a:cubicBezTo>
                    <a:cubicBezTo>
                      <a:pt x="143" y="785"/>
                      <a:pt x="81" y="1035"/>
                      <a:pt x="45" y="1285"/>
                    </a:cubicBezTo>
                    <a:cubicBezTo>
                      <a:pt x="19" y="1481"/>
                      <a:pt x="1" y="1686"/>
                      <a:pt x="63" y="1882"/>
                    </a:cubicBezTo>
                    <a:cubicBezTo>
                      <a:pt x="117" y="2070"/>
                      <a:pt x="250" y="2248"/>
                      <a:pt x="447" y="2311"/>
                    </a:cubicBezTo>
                    <a:cubicBezTo>
                      <a:pt x="670" y="2391"/>
                      <a:pt x="911" y="2293"/>
                      <a:pt x="1116" y="2168"/>
                    </a:cubicBezTo>
                    <a:cubicBezTo>
                      <a:pt x="1517" y="1927"/>
                      <a:pt x="1847" y="1534"/>
                      <a:pt x="1910" y="1071"/>
                    </a:cubicBezTo>
                    <a:cubicBezTo>
                      <a:pt x="1963" y="598"/>
                      <a:pt x="1669" y="80"/>
                      <a:pt x="1214"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5"/>
              <p:cNvSpPr/>
              <p:nvPr/>
            </p:nvSpPr>
            <p:spPr>
              <a:xfrm>
                <a:off x="-1249346" y="2409010"/>
                <a:ext cx="131653" cy="251135"/>
              </a:xfrm>
              <a:custGeom>
                <a:avLst/>
                <a:gdLst/>
                <a:ahLst/>
                <a:cxnLst/>
                <a:rect l="l" t="t" r="r" b="b"/>
                <a:pathLst>
                  <a:path w="1179" h="2249" extrusionOk="0">
                    <a:moveTo>
                      <a:pt x="527" y="224"/>
                    </a:moveTo>
                    <a:cubicBezTo>
                      <a:pt x="170" y="679"/>
                      <a:pt x="1" y="1267"/>
                      <a:pt x="45" y="1847"/>
                    </a:cubicBezTo>
                    <a:cubicBezTo>
                      <a:pt x="63" y="2008"/>
                      <a:pt x="134" y="2213"/>
                      <a:pt x="295" y="2240"/>
                    </a:cubicBezTo>
                    <a:cubicBezTo>
                      <a:pt x="384" y="2249"/>
                      <a:pt x="473" y="2195"/>
                      <a:pt x="554" y="2142"/>
                    </a:cubicBezTo>
                    <a:cubicBezTo>
                      <a:pt x="875" y="1910"/>
                      <a:pt x="1098" y="1526"/>
                      <a:pt x="1142" y="1116"/>
                    </a:cubicBezTo>
                    <a:cubicBezTo>
                      <a:pt x="1178" y="714"/>
                      <a:pt x="1044" y="295"/>
                      <a:pt x="768"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5"/>
              <p:cNvSpPr/>
              <p:nvPr/>
            </p:nvSpPr>
            <p:spPr>
              <a:xfrm>
                <a:off x="-1969598" y="2636141"/>
                <a:ext cx="613823" cy="71801"/>
              </a:xfrm>
              <a:custGeom>
                <a:avLst/>
                <a:gdLst/>
                <a:ahLst/>
                <a:cxnLst/>
                <a:rect l="l" t="t" r="r" b="b"/>
                <a:pathLst>
                  <a:path w="5497" h="643" extrusionOk="0">
                    <a:moveTo>
                      <a:pt x="1" y="1"/>
                    </a:moveTo>
                    <a:cubicBezTo>
                      <a:pt x="1" y="1"/>
                      <a:pt x="955" y="447"/>
                      <a:pt x="1990" y="491"/>
                    </a:cubicBezTo>
                    <a:cubicBezTo>
                      <a:pt x="3016" y="536"/>
                      <a:pt x="3899" y="491"/>
                      <a:pt x="3899" y="491"/>
                    </a:cubicBezTo>
                    <a:lnTo>
                      <a:pt x="5496" y="643"/>
                    </a:lnTo>
                    <a:lnTo>
                      <a:pt x="99" y="580"/>
                    </a:lnTo>
                    <a:cubicBezTo>
                      <a:pt x="99" y="580"/>
                      <a:pt x="36" y="277"/>
                      <a:pt x="1" y="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7" name="Google Shape;747;p5"/>
            <p:cNvGrpSpPr/>
            <p:nvPr/>
          </p:nvGrpSpPr>
          <p:grpSpPr>
            <a:xfrm>
              <a:off x="-1325" y="2318050"/>
              <a:ext cx="973384" cy="391827"/>
              <a:chOff x="41025" y="2318050"/>
              <a:chExt cx="973384" cy="391827"/>
            </a:xfrm>
          </p:grpSpPr>
          <p:sp>
            <p:nvSpPr>
              <p:cNvPr id="748" name="Google Shape;748;p5"/>
              <p:cNvSpPr/>
              <p:nvPr/>
            </p:nvSpPr>
            <p:spPr>
              <a:xfrm>
                <a:off x="60436" y="23243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5"/>
              <p:cNvSpPr/>
              <p:nvPr/>
            </p:nvSpPr>
            <p:spPr>
              <a:xfrm>
                <a:off x="156320" y="2449880"/>
                <a:ext cx="248120" cy="172411"/>
              </a:xfrm>
              <a:custGeom>
                <a:avLst/>
                <a:gdLst/>
                <a:ahLst/>
                <a:cxnLst/>
                <a:rect l="l" t="t" r="r" b="b"/>
                <a:pathLst>
                  <a:path w="2222" h="1544" extrusionOk="0">
                    <a:moveTo>
                      <a:pt x="1142" y="134"/>
                    </a:moveTo>
                    <a:cubicBezTo>
                      <a:pt x="1285" y="63"/>
                      <a:pt x="1428" y="0"/>
                      <a:pt x="1588" y="0"/>
                    </a:cubicBezTo>
                    <a:cubicBezTo>
                      <a:pt x="1963" y="9"/>
                      <a:pt x="2222" y="473"/>
                      <a:pt x="2106" y="830"/>
                    </a:cubicBezTo>
                    <a:cubicBezTo>
                      <a:pt x="1990" y="1187"/>
                      <a:pt x="1624" y="1419"/>
                      <a:pt x="1249" y="1481"/>
                    </a:cubicBezTo>
                    <a:cubicBezTo>
                      <a:pt x="928" y="1526"/>
                      <a:pt x="134" y="1544"/>
                      <a:pt x="63" y="1124"/>
                    </a:cubicBezTo>
                    <a:cubicBezTo>
                      <a:pt x="0" y="723"/>
                      <a:pt x="874" y="268"/>
                      <a:pt x="1142" y="13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5"/>
              <p:cNvSpPr/>
              <p:nvPr/>
            </p:nvSpPr>
            <p:spPr>
              <a:xfrm>
                <a:off x="41025" y="2318050"/>
                <a:ext cx="973384" cy="228248"/>
              </a:xfrm>
              <a:custGeom>
                <a:avLst/>
                <a:gdLst/>
                <a:ahLst/>
                <a:cxnLst/>
                <a:rect l="l" t="t" r="r" b="b"/>
                <a:pathLst>
                  <a:path w="8717" h="2044" extrusionOk="0">
                    <a:moveTo>
                      <a:pt x="241" y="2043"/>
                    </a:moveTo>
                    <a:cubicBezTo>
                      <a:pt x="241" y="2043"/>
                      <a:pt x="99" y="553"/>
                      <a:pt x="4354" y="321"/>
                    </a:cubicBezTo>
                    <a:cubicBezTo>
                      <a:pt x="8600" y="98"/>
                      <a:pt x="8636" y="1775"/>
                      <a:pt x="8636" y="1775"/>
                    </a:cubicBezTo>
                    <a:cubicBezTo>
                      <a:pt x="8636" y="1775"/>
                      <a:pt x="8716" y="330"/>
                      <a:pt x="8484" y="161"/>
                    </a:cubicBezTo>
                    <a:cubicBezTo>
                      <a:pt x="8261" y="0"/>
                      <a:pt x="482" y="27"/>
                      <a:pt x="241" y="161"/>
                    </a:cubicBezTo>
                    <a:cubicBezTo>
                      <a:pt x="1" y="303"/>
                      <a:pt x="241" y="2043"/>
                      <a:pt x="241" y="204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1" name="Google Shape;751;p5"/>
            <p:cNvGrpSpPr/>
            <p:nvPr/>
          </p:nvGrpSpPr>
          <p:grpSpPr>
            <a:xfrm>
              <a:off x="-652593" y="2788270"/>
              <a:ext cx="973384" cy="424552"/>
              <a:chOff x="-998318" y="2305383"/>
              <a:chExt cx="973384" cy="424552"/>
            </a:xfrm>
          </p:grpSpPr>
          <p:sp>
            <p:nvSpPr>
              <p:cNvPr id="752" name="Google Shape;752;p5"/>
              <p:cNvSpPr/>
              <p:nvPr/>
            </p:nvSpPr>
            <p:spPr>
              <a:xfrm>
                <a:off x="-982507" y="2324306"/>
                <a:ext cx="949466" cy="385571"/>
              </a:xfrm>
              <a:custGeom>
                <a:avLst/>
                <a:gdLst/>
                <a:ahLst/>
                <a:cxnLst/>
                <a:rect l="l" t="t" r="r" b="b"/>
                <a:pathLst>
                  <a:path w="8503" h="3453" extrusionOk="0">
                    <a:moveTo>
                      <a:pt x="223" y="54"/>
                    </a:moveTo>
                    <a:cubicBezTo>
                      <a:pt x="0" y="1089"/>
                      <a:pt x="0" y="2346"/>
                      <a:pt x="223" y="3372"/>
                    </a:cubicBezTo>
                    <a:lnTo>
                      <a:pt x="223" y="3372"/>
                    </a:lnTo>
                    <a:cubicBezTo>
                      <a:pt x="2909" y="3453"/>
                      <a:pt x="5594" y="3453"/>
                      <a:pt x="8279" y="3372"/>
                    </a:cubicBezTo>
                    <a:lnTo>
                      <a:pt x="8279" y="3372"/>
                    </a:lnTo>
                    <a:cubicBezTo>
                      <a:pt x="8502" y="2346"/>
                      <a:pt x="8502" y="1089"/>
                      <a:pt x="8279" y="54"/>
                    </a:cubicBezTo>
                    <a:lnTo>
                      <a:pt x="8279" y="54"/>
                    </a:lnTo>
                    <a:cubicBezTo>
                      <a:pt x="6941" y="18"/>
                      <a:pt x="5594" y="0"/>
                      <a:pt x="4256" y="0"/>
                    </a:cubicBezTo>
                    <a:lnTo>
                      <a:pt x="4256" y="0"/>
                    </a:lnTo>
                    <a:cubicBezTo>
                      <a:pt x="2909" y="0"/>
                      <a:pt x="1562" y="18"/>
                      <a:pt x="223"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5"/>
              <p:cNvSpPr/>
              <p:nvPr/>
            </p:nvSpPr>
            <p:spPr>
              <a:xfrm>
                <a:off x="-850806" y="2393041"/>
                <a:ext cx="479266" cy="336893"/>
              </a:xfrm>
              <a:custGeom>
                <a:avLst/>
                <a:gdLst/>
                <a:ahLst/>
                <a:cxnLst/>
                <a:rect l="l" t="t" r="r" b="b"/>
                <a:pathLst>
                  <a:path w="4292" h="3017" extrusionOk="0">
                    <a:moveTo>
                      <a:pt x="0" y="2258"/>
                    </a:moveTo>
                    <a:cubicBezTo>
                      <a:pt x="0" y="2508"/>
                      <a:pt x="36" y="2802"/>
                      <a:pt x="250" y="2936"/>
                    </a:cubicBezTo>
                    <a:cubicBezTo>
                      <a:pt x="375" y="3016"/>
                      <a:pt x="526" y="3016"/>
                      <a:pt x="669" y="3016"/>
                    </a:cubicBezTo>
                    <a:cubicBezTo>
                      <a:pt x="1695" y="2980"/>
                      <a:pt x="2712" y="2704"/>
                      <a:pt x="3622" y="2222"/>
                    </a:cubicBezTo>
                    <a:cubicBezTo>
                      <a:pt x="3783" y="2142"/>
                      <a:pt x="3943" y="2044"/>
                      <a:pt x="4050" y="1901"/>
                    </a:cubicBezTo>
                    <a:cubicBezTo>
                      <a:pt x="4291" y="1571"/>
                      <a:pt x="4175" y="1080"/>
                      <a:pt x="3890" y="795"/>
                    </a:cubicBezTo>
                    <a:cubicBezTo>
                      <a:pt x="3604" y="500"/>
                      <a:pt x="3194" y="375"/>
                      <a:pt x="2801" y="277"/>
                    </a:cubicBezTo>
                    <a:cubicBezTo>
                      <a:pt x="2382" y="188"/>
                      <a:pt x="1954" y="126"/>
                      <a:pt x="1526" y="99"/>
                    </a:cubicBezTo>
                    <a:cubicBezTo>
                      <a:pt x="62" y="1"/>
                      <a:pt x="0" y="1027"/>
                      <a:pt x="0" y="225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5"/>
              <p:cNvSpPr/>
              <p:nvPr/>
            </p:nvSpPr>
            <p:spPr>
              <a:xfrm>
                <a:off x="-998318" y="2305383"/>
                <a:ext cx="973384" cy="228243"/>
              </a:xfrm>
              <a:custGeom>
                <a:avLst/>
                <a:gdLst/>
                <a:ahLst/>
                <a:cxnLst/>
                <a:rect l="l" t="t" r="r" b="b"/>
                <a:pathLst>
                  <a:path w="8717" h="2044" extrusionOk="0">
                    <a:moveTo>
                      <a:pt x="242" y="2044"/>
                    </a:moveTo>
                    <a:cubicBezTo>
                      <a:pt x="242" y="2044"/>
                      <a:pt x="108" y="554"/>
                      <a:pt x="4354" y="331"/>
                    </a:cubicBezTo>
                    <a:cubicBezTo>
                      <a:pt x="8601" y="108"/>
                      <a:pt x="8636" y="1776"/>
                      <a:pt x="8636" y="1776"/>
                    </a:cubicBezTo>
                    <a:cubicBezTo>
                      <a:pt x="8636" y="1776"/>
                      <a:pt x="8717" y="331"/>
                      <a:pt x="8494" y="170"/>
                    </a:cubicBezTo>
                    <a:cubicBezTo>
                      <a:pt x="8271" y="1"/>
                      <a:pt x="491" y="28"/>
                      <a:pt x="242" y="170"/>
                    </a:cubicBezTo>
                    <a:cubicBezTo>
                      <a:pt x="1" y="304"/>
                      <a:pt x="242" y="2044"/>
                      <a:pt x="242" y="2044"/>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55" name="Google Shape;755;p5"/>
          <p:cNvGrpSpPr/>
          <p:nvPr/>
        </p:nvGrpSpPr>
        <p:grpSpPr>
          <a:xfrm>
            <a:off x="8493040" y="539391"/>
            <a:ext cx="1289235" cy="1482559"/>
            <a:chOff x="8493040" y="1300016"/>
            <a:chExt cx="1289235" cy="1482559"/>
          </a:xfrm>
        </p:grpSpPr>
        <p:grpSp>
          <p:nvGrpSpPr>
            <p:cNvPr id="756" name="Google Shape;756;p5"/>
            <p:cNvGrpSpPr/>
            <p:nvPr/>
          </p:nvGrpSpPr>
          <p:grpSpPr>
            <a:xfrm flipH="1">
              <a:off x="8493040" y="1300016"/>
              <a:ext cx="1289235" cy="1482559"/>
              <a:chOff x="-813571" y="1594445"/>
              <a:chExt cx="1289235" cy="1482559"/>
            </a:xfrm>
          </p:grpSpPr>
          <p:sp>
            <p:nvSpPr>
              <p:cNvPr id="757" name="Google Shape;757;p5"/>
              <p:cNvSpPr/>
              <p:nvPr/>
            </p:nvSpPr>
            <p:spPr>
              <a:xfrm>
                <a:off x="-813571" y="1870204"/>
                <a:ext cx="1269550" cy="1206800"/>
              </a:xfrm>
              <a:custGeom>
                <a:avLst/>
                <a:gdLst/>
                <a:ahLst/>
                <a:cxnLst/>
                <a:rect l="l" t="t" r="r" b="b"/>
                <a:pathLst>
                  <a:path w="50782" h="48272" extrusionOk="0">
                    <a:moveTo>
                      <a:pt x="43000" y="1057"/>
                    </a:moveTo>
                    <a:cubicBezTo>
                      <a:pt x="51019" y="1348"/>
                      <a:pt x="50400" y="4713"/>
                      <a:pt x="50412" y="6298"/>
                    </a:cubicBezTo>
                    <a:cubicBezTo>
                      <a:pt x="50425" y="7883"/>
                      <a:pt x="44323" y="7608"/>
                      <a:pt x="43075" y="10565"/>
                    </a:cubicBezTo>
                    <a:cubicBezTo>
                      <a:pt x="41827" y="13522"/>
                      <a:pt x="41741" y="20835"/>
                      <a:pt x="42926" y="24042"/>
                    </a:cubicBezTo>
                    <a:cubicBezTo>
                      <a:pt x="44112" y="27249"/>
                      <a:pt x="49677" y="27748"/>
                      <a:pt x="50188" y="29807"/>
                    </a:cubicBezTo>
                    <a:cubicBezTo>
                      <a:pt x="50700" y="31866"/>
                      <a:pt x="46245" y="33675"/>
                      <a:pt x="45995" y="36395"/>
                    </a:cubicBezTo>
                    <a:cubicBezTo>
                      <a:pt x="45745" y="39115"/>
                      <a:pt x="54729" y="44830"/>
                      <a:pt x="48690" y="46128"/>
                    </a:cubicBezTo>
                    <a:cubicBezTo>
                      <a:pt x="42651" y="47426"/>
                      <a:pt x="17491" y="51110"/>
                      <a:pt x="9759" y="44181"/>
                    </a:cubicBezTo>
                    <a:cubicBezTo>
                      <a:pt x="2027" y="37252"/>
                      <a:pt x="-3244" y="11739"/>
                      <a:pt x="2296" y="4552"/>
                    </a:cubicBezTo>
                    <a:cubicBezTo>
                      <a:pt x="7836" y="-2635"/>
                      <a:pt x="34981" y="766"/>
                      <a:pt x="43000" y="1057"/>
                    </a:cubicBezTo>
                    <a:close/>
                  </a:path>
                </a:pathLst>
              </a:custGeom>
              <a:gradFill>
                <a:gsLst>
                  <a:gs pos="0">
                    <a:schemeClr val="accent6"/>
                  </a:gs>
                  <a:gs pos="100000">
                    <a:schemeClr val="accent5"/>
                  </a:gs>
                </a:gsLst>
                <a:lin ang="5400700" scaled="0"/>
              </a:gradFill>
              <a:ln>
                <a:noFill/>
              </a:ln>
            </p:spPr>
          </p:sp>
          <p:grpSp>
            <p:nvGrpSpPr>
              <p:cNvPr id="758" name="Google Shape;758;p5"/>
              <p:cNvGrpSpPr/>
              <p:nvPr/>
            </p:nvGrpSpPr>
            <p:grpSpPr>
              <a:xfrm>
                <a:off x="-664561" y="2116357"/>
                <a:ext cx="973384" cy="391820"/>
                <a:chOff x="45789" y="2318057"/>
                <a:chExt cx="973384" cy="391820"/>
              </a:xfrm>
            </p:grpSpPr>
            <p:sp>
              <p:nvSpPr>
                <p:cNvPr id="759" name="Google Shape;759;p5"/>
                <p:cNvSpPr/>
                <p:nvPr/>
              </p:nvSpPr>
              <p:spPr>
                <a:xfrm>
                  <a:off x="60436" y="23243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5"/>
                <p:cNvSpPr/>
                <p:nvPr/>
              </p:nvSpPr>
              <p:spPr>
                <a:xfrm>
                  <a:off x="156320" y="2449880"/>
                  <a:ext cx="248120" cy="172411"/>
                </a:xfrm>
                <a:custGeom>
                  <a:avLst/>
                  <a:gdLst/>
                  <a:ahLst/>
                  <a:cxnLst/>
                  <a:rect l="l" t="t" r="r" b="b"/>
                  <a:pathLst>
                    <a:path w="2222" h="1544" extrusionOk="0">
                      <a:moveTo>
                        <a:pt x="1142" y="134"/>
                      </a:moveTo>
                      <a:cubicBezTo>
                        <a:pt x="1285" y="63"/>
                        <a:pt x="1428" y="0"/>
                        <a:pt x="1588" y="0"/>
                      </a:cubicBezTo>
                      <a:cubicBezTo>
                        <a:pt x="1963" y="9"/>
                        <a:pt x="2222" y="473"/>
                        <a:pt x="2106" y="830"/>
                      </a:cubicBezTo>
                      <a:cubicBezTo>
                        <a:pt x="1990" y="1187"/>
                        <a:pt x="1624" y="1419"/>
                        <a:pt x="1249" y="1481"/>
                      </a:cubicBezTo>
                      <a:cubicBezTo>
                        <a:pt x="928" y="1526"/>
                        <a:pt x="134" y="1544"/>
                        <a:pt x="63" y="1124"/>
                      </a:cubicBezTo>
                      <a:cubicBezTo>
                        <a:pt x="0" y="723"/>
                        <a:pt x="874" y="268"/>
                        <a:pt x="1142" y="13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5"/>
                <p:cNvSpPr/>
                <p:nvPr/>
              </p:nvSpPr>
              <p:spPr>
                <a:xfrm>
                  <a:off x="45789" y="2318057"/>
                  <a:ext cx="973384" cy="228243"/>
                </a:xfrm>
                <a:custGeom>
                  <a:avLst/>
                  <a:gdLst/>
                  <a:ahLst/>
                  <a:cxnLst/>
                  <a:rect l="l" t="t" r="r" b="b"/>
                  <a:pathLst>
                    <a:path w="8717" h="2044" extrusionOk="0">
                      <a:moveTo>
                        <a:pt x="241" y="2043"/>
                      </a:moveTo>
                      <a:cubicBezTo>
                        <a:pt x="241" y="2043"/>
                        <a:pt x="99" y="553"/>
                        <a:pt x="4354" y="321"/>
                      </a:cubicBezTo>
                      <a:cubicBezTo>
                        <a:pt x="8600" y="98"/>
                        <a:pt x="8636" y="1775"/>
                        <a:pt x="8636" y="1775"/>
                      </a:cubicBezTo>
                      <a:cubicBezTo>
                        <a:pt x="8636" y="1775"/>
                        <a:pt x="8716" y="330"/>
                        <a:pt x="8484" y="161"/>
                      </a:cubicBezTo>
                      <a:cubicBezTo>
                        <a:pt x="8261" y="0"/>
                        <a:pt x="482" y="27"/>
                        <a:pt x="241" y="161"/>
                      </a:cubicBezTo>
                      <a:cubicBezTo>
                        <a:pt x="1" y="303"/>
                        <a:pt x="241" y="2043"/>
                        <a:pt x="241" y="204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2" name="Google Shape;762;p5"/>
              <p:cNvGrpSpPr/>
              <p:nvPr/>
            </p:nvGrpSpPr>
            <p:grpSpPr>
              <a:xfrm>
                <a:off x="-475682" y="1594445"/>
                <a:ext cx="951346" cy="439358"/>
                <a:chOff x="-1817182" y="1210220"/>
                <a:chExt cx="951346" cy="439358"/>
              </a:xfrm>
            </p:grpSpPr>
            <p:sp>
              <p:nvSpPr>
                <p:cNvPr id="763" name="Google Shape;763;p5"/>
                <p:cNvSpPr/>
                <p:nvPr/>
              </p:nvSpPr>
              <p:spPr>
                <a:xfrm>
                  <a:off x="-1816307" y="1264008"/>
                  <a:ext cx="950471" cy="385571"/>
                </a:xfrm>
                <a:custGeom>
                  <a:avLst/>
                  <a:gdLst/>
                  <a:ahLst/>
                  <a:cxnLst/>
                  <a:rect l="l" t="t" r="r" b="b"/>
                  <a:pathLst>
                    <a:path w="8512" h="3453" extrusionOk="0">
                      <a:moveTo>
                        <a:pt x="224" y="54"/>
                      </a:moveTo>
                      <a:cubicBezTo>
                        <a:pt x="1" y="1089"/>
                        <a:pt x="1" y="2346"/>
                        <a:pt x="224" y="3381"/>
                      </a:cubicBezTo>
                      <a:lnTo>
                        <a:pt x="224" y="3381"/>
                      </a:lnTo>
                      <a:cubicBezTo>
                        <a:pt x="2918" y="3453"/>
                        <a:pt x="5603" y="3453"/>
                        <a:pt x="8288" y="3381"/>
                      </a:cubicBezTo>
                      <a:lnTo>
                        <a:pt x="8288" y="3381"/>
                      </a:lnTo>
                      <a:cubicBezTo>
                        <a:pt x="8511" y="2346"/>
                        <a:pt x="8511" y="1089"/>
                        <a:pt x="8288" y="54"/>
                      </a:cubicBezTo>
                      <a:lnTo>
                        <a:pt x="8288" y="54"/>
                      </a:lnTo>
                      <a:cubicBezTo>
                        <a:pt x="6941" y="18"/>
                        <a:pt x="5603" y="0"/>
                        <a:pt x="4256" y="0"/>
                      </a:cubicBezTo>
                      <a:lnTo>
                        <a:pt x="4256" y="0"/>
                      </a:lnTo>
                      <a:cubicBezTo>
                        <a:pt x="2918" y="0"/>
                        <a:pt x="1571" y="18"/>
                        <a:pt x="224" y="54"/>
                      </a:cubicBezTo>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5"/>
                <p:cNvSpPr/>
                <p:nvPr/>
              </p:nvSpPr>
              <p:spPr>
                <a:xfrm>
                  <a:off x="-1817182" y="1210220"/>
                  <a:ext cx="455370" cy="400542"/>
                </a:xfrm>
                <a:custGeom>
                  <a:avLst/>
                  <a:gdLst/>
                  <a:ahLst/>
                  <a:cxnLst/>
                  <a:rect l="l" t="t" r="r" b="b"/>
                  <a:pathLst>
                    <a:path w="4078" h="3587" extrusionOk="0">
                      <a:moveTo>
                        <a:pt x="2383" y="3043"/>
                      </a:moveTo>
                      <a:cubicBezTo>
                        <a:pt x="4078" y="2142"/>
                        <a:pt x="2347" y="1"/>
                        <a:pt x="875" y="919"/>
                      </a:cubicBezTo>
                      <a:cubicBezTo>
                        <a:pt x="331" y="1267"/>
                        <a:pt x="1" y="1936"/>
                        <a:pt x="143" y="2579"/>
                      </a:cubicBezTo>
                      <a:cubicBezTo>
                        <a:pt x="366" y="3587"/>
                        <a:pt x="1651" y="3435"/>
                        <a:pt x="2383" y="3043"/>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5"/>
                <p:cNvSpPr/>
                <p:nvPr/>
              </p:nvSpPr>
              <p:spPr>
                <a:xfrm>
                  <a:off x="-1454599" y="1407424"/>
                  <a:ext cx="107757" cy="121715"/>
                </a:xfrm>
                <a:custGeom>
                  <a:avLst/>
                  <a:gdLst/>
                  <a:ahLst/>
                  <a:cxnLst/>
                  <a:rect l="l" t="t" r="r" b="b"/>
                  <a:pathLst>
                    <a:path w="965" h="1090" extrusionOk="0">
                      <a:moveTo>
                        <a:pt x="54" y="1009"/>
                      </a:moveTo>
                      <a:cubicBezTo>
                        <a:pt x="1" y="643"/>
                        <a:pt x="188" y="260"/>
                        <a:pt x="509" y="81"/>
                      </a:cubicBezTo>
                      <a:cubicBezTo>
                        <a:pt x="590" y="37"/>
                        <a:pt x="697" y="1"/>
                        <a:pt x="786" y="37"/>
                      </a:cubicBezTo>
                      <a:cubicBezTo>
                        <a:pt x="956" y="99"/>
                        <a:pt x="964" y="340"/>
                        <a:pt x="902" y="518"/>
                      </a:cubicBezTo>
                      <a:cubicBezTo>
                        <a:pt x="786" y="786"/>
                        <a:pt x="545" y="1009"/>
                        <a:pt x="269" y="1089"/>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5"/>
                <p:cNvSpPr/>
                <p:nvPr/>
              </p:nvSpPr>
              <p:spPr>
                <a:xfrm>
                  <a:off x="-1046121" y="1341764"/>
                  <a:ext cx="131653" cy="251135"/>
                </a:xfrm>
                <a:custGeom>
                  <a:avLst/>
                  <a:gdLst/>
                  <a:ahLst/>
                  <a:cxnLst/>
                  <a:rect l="l" t="t" r="r" b="b"/>
                  <a:pathLst>
                    <a:path w="1179" h="2249" extrusionOk="0">
                      <a:moveTo>
                        <a:pt x="527" y="223"/>
                      </a:moveTo>
                      <a:cubicBezTo>
                        <a:pt x="170" y="678"/>
                        <a:pt x="1" y="1276"/>
                        <a:pt x="45" y="1847"/>
                      </a:cubicBezTo>
                      <a:cubicBezTo>
                        <a:pt x="63" y="2016"/>
                        <a:pt x="134" y="2212"/>
                        <a:pt x="295" y="2239"/>
                      </a:cubicBezTo>
                      <a:cubicBezTo>
                        <a:pt x="384" y="2248"/>
                        <a:pt x="473" y="2204"/>
                        <a:pt x="554" y="2150"/>
                      </a:cubicBezTo>
                      <a:cubicBezTo>
                        <a:pt x="875" y="1909"/>
                        <a:pt x="1098" y="1526"/>
                        <a:pt x="1142" y="1124"/>
                      </a:cubicBezTo>
                      <a:cubicBezTo>
                        <a:pt x="1178" y="723"/>
                        <a:pt x="1044" y="303"/>
                        <a:pt x="768"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5"/>
                <p:cNvSpPr/>
                <p:nvPr/>
              </p:nvSpPr>
              <p:spPr>
                <a:xfrm>
                  <a:off x="-1806239" y="1570793"/>
                  <a:ext cx="346831" cy="76826"/>
                </a:xfrm>
                <a:custGeom>
                  <a:avLst/>
                  <a:gdLst/>
                  <a:ahLst/>
                  <a:cxnLst/>
                  <a:rect l="l" t="t" r="r" b="b"/>
                  <a:pathLst>
                    <a:path w="3106" h="688" extrusionOk="0">
                      <a:moveTo>
                        <a:pt x="37" y="1"/>
                      </a:moveTo>
                      <a:lnTo>
                        <a:pt x="1054" y="590"/>
                      </a:lnTo>
                      <a:lnTo>
                        <a:pt x="1856" y="625"/>
                      </a:lnTo>
                      <a:lnTo>
                        <a:pt x="2436" y="545"/>
                      </a:lnTo>
                      <a:lnTo>
                        <a:pt x="3105" y="688"/>
                      </a:lnTo>
                      <a:lnTo>
                        <a:pt x="135" y="634"/>
                      </a:lnTo>
                      <a:cubicBezTo>
                        <a:pt x="135" y="634"/>
                        <a:pt x="1" y="385"/>
                        <a:pt x="37" y="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5"/>
                <p:cNvSpPr/>
                <p:nvPr/>
              </p:nvSpPr>
              <p:spPr>
                <a:xfrm>
                  <a:off x="-1805244" y="1213219"/>
                  <a:ext cx="925591" cy="156443"/>
                </a:xfrm>
                <a:custGeom>
                  <a:avLst/>
                  <a:gdLst/>
                  <a:ahLst/>
                  <a:cxnLst/>
                  <a:rect l="l" t="t" r="r" b="b"/>
                  <a:pathLst>
                    <a:path w="8289" h="1401" extrusionOk="0">
                      <a:moveTo>
                        <a:pt x="1" y="1401"/>
                      </a:moveTo>
                      <a:cubicBezTo>
                        <a:pt x="357" y="357"/>
                        <a:pt x="3783" y="785"/>
                        <a:pt x="5603" y="759"/>
                      </a:cubicBezTo>
                      <a:cubicBezTo>
                        <a:pt x="7423" y="741"/>
                        <a:pt x="8288" y="1151"/>
                        <a:pt x="8288" y="1151"/>
                      </a:cubicBezTo>
                      <a:lnTo>
                        <a:pt x="8190" y="580"/>
                      </a:lnTo>
                      <a:cubicBezTo>
                        <a:pt x="8190" y="580"/>
                        <a:pt x="4006" y="0"/>
                        <a:pt x="125" y="580"/>
                      </a:cubicBezTo>
                      <a:cubicBezTo>
                        <a:pt x="125" y="580"/>
                        <a:pt x="27" y="1098"/>
                        <a:pt x="1" y="140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69" name="Google Shape;769;p5"/>
            <p:cNvGrpSpPr/>
            <p:nvPr/>
          </p:nvGrpSpPr>
          <p:grpSpPr>
            <a:xfrm>
              <a:off x="8493055" y="2262474"/>
              <a:ext cx="950360" cy="444260"/>
              <a:chOff x="-2545470" y="1795399"/>
              <a:chExt cx="950360" cy="444260"/>
            </a:xfrm>
          </p:grpSpPr>
          <p:sp>
            <p:nvSpPr>
              <p:cNvPr id="770" name="Google Shape;770;p5"/>
              <p:cNvSpPr/>
              <p:nvPr/>
            </p:nvSpPr>
            <p:spPr>
              <a:xfrm>
                <a:off x="-2545470" y="1854088"/>
                <a:ext cx="950360" cy="385571"/>
              </a:xfrm>
              <a:custGeom>
                <a:avLst/>
                <a:gdLst/>
                <a:ahLst/>
                <a:cxnLst/>
                <a:rect l="l" t="t" r="r" b="b"/>
                <a:pathLst>
                  <a:path w="8511" h="3453" extrusionOk="0">
                    <a:moveTo>
                      <a:pt x="223" y="54"/>
                    </a:moveTo>
                    <a:cubicBezTo>
                      <a:pt x="0" y="1089"/>
                      <a:pt x="0" y="2347"/>
                      <a:pt x="223" y="3373"/>
                    </a:cubicBezTo>
                    <a:lnTo>
                      <a:pt x="223" y="3373"/>
                    </a:lnTo>
                    <a:cubicBezTo>
                      <a:pt x="2917"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17" y="1"/>
                      <a:pt x="1570" y="18"/>
                      <a:pt x="223"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5"/>
              <p:cNvSpPr/>
              <p:nvPr/>
            </p:nvSpPr>
            <p:spPr>
              <a:xfrm>
                <a:off x="-2534411" y="1795399"/>
                <a:ext cx="925591" cy="156443"/>
              </a:xfrm>
              <a:custGeom>
                <a:avLst/>
                <a:gdLst/>
                <a:ahLst/>
                <a:cxnLst/>
                <a:rect l="l" t="t" r="r" b="b"/>
                <a:pathLst>
                  <a:path w="8289" h="1401" extrusionOk="0">
                    <a:moveTo>
                      <a:pt x="0" y="1401"/>
                    </a:moveTo>
                    <a:cubicBezTo>
                      <a:pt x="348" y="357"/>
                      <a:pt x="3783" y="785"/>
                      <a:pt x="5603" y="767"/>
                    </a:cubicBezTo>
                    <a:cubicBezTo>
                      <a:pt x="7423" y="741"/>
                      <a:pt x="8288" y="1151"/>
                      <a:pt x="8288" y="1151"/>
                    </a:cubicBezTo>
                    <a:lnTo>
                      <a:pt x="8190" y="580"/>
                    </a:lnTo>
                    <a:cubicBezTo>
                      <a:pt x="8190" y="580"/>
                      <a:pt x="4006" y="0"/>
                      <a:pt x="125" y="580"/>
                    </a:cubicBezTo>
                    <a:cubicBezTo>
                      <a:pt x="125" y="580"/>
                      <a:pt x="27" y="1106"/>
                      <a:pt x="0" y="140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5"/>
              <p:cNvSpPr/>
              <p:nvPr/>
            </p:nvSpPr>
            <p:spPr>
              <a:xfrm>
                <a:off x="-2414927" y="1899919"/>
                <a:ext cx="451462" cy="274138"/>
              </a:xfrm>
              <a:custGeom>
                <a:avLst/>
                <a:gdLst/>
                <a:ahLst/>
                <a:cxnLst/>
                <a:rect l="l" t="t" r="r" b="b"/>
                <a:pathLst>
                  <a:path w="4043" h="2455" extrusionOk="0">
                    <a:moveTo>
                      <a:pt x="1437" y="2418"/>
                    </a:moveTo>
                    <a:cubicBezTo>
                      <a:pt x="1848" y="2454"/>
                      <a:pt x="2285" y="2418"/>
                      <a:pt x="2642" y="2213"/>
                    </a:cubicBezTo>
                    <a:cubicBezTo>
                      <a:pt x="4042" y="1393"/>
                      <a:pt x="2517" y="1"/>
                      <a:pt x="1384" y="224"/>
                    </a:cubicBezTo>
                    <a:cubicBezTo>
                      <a:pt x="117" y="474"/>
                      <a:pt x="1" y="2311"/>
                      <a:pt x="1437"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5"/>
              <p:cNvSpPr/>
              <p:nvPr/>
            </p:nvSpPr>
            <p:spPr>
              <a:xfrm>
                <a:off x="-2029340" y="2016500"/>
                <a:ext cx="73811" cy="112670"/>
              </a:xfrm>
              <a:custGeom>
                <a:avLst/>
                <a:gdLst/>
                <a:ahLst/>
                <a:cxnLst/>
                <a:rect l="l" t="t" r="r" b="b"/>
                <a:pathLst>
                  <a:path w="661" h="1009" extrusionOk="0">
                    <a:moveTo>
                      <a:pt x="0" y="884"/>
                    </a:moveTo>
                    <a:cubicBezTo>
                      <a:pt x="54" y="696"/>
                      <a:pt x="36" y="491"/>
                      <a:pt x="107" y="313"/>
                    </a:cubicBezTo>
                    <a:cubicBezTo>
                      <a:pt x="188" y="134"/>
                      <a:pt x="438" y="1"/>
                      <a:pt x="580" y="134"/>
                    </a:cubicBezTo>
                    <a:cubicBezTo>
                      <a:pt x="661" y="215"/>
                      <a:pt x="661" y="340"/>
                      <a:pt x="661" y="447"/>
                    </a:cubicBezTo>
                    <a:cubicBezTo>
                      <a:pt x="652" y="572"/>
                      <a:pt x="643" y="705"/>
                      <a:pt x="580" y="812"/>
                    </a:cubicBezTo>
                    <a:cubicBezTo>
                      <a:pt x="518" y="928"/>
                      <a:pt x="402" y="1009"/>
                      <a:pt x="277" y="99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5"/>
              <p:cNvSpPr/>
              <p:nvPr/>
            </p:nvSpPr>
            <p:spPr>
              <a:xfrm>
                <a:off x="-1817173" y="2191817"/>
                <a:ext cx="52929" cy="43996"/>
              </a:xfrm>
              <a:custGeom>
                <a:avLst/>
                <a:gdLst/>
                <a:ahLst/>
                <a:cxnLst/>
                <a:rect l="l" t="t" r="r" b="b"/>
                <a:pathLst>
                  <a:path w="474" h="394" extrusionOk="0">
                    <a:moveTo>
                      <a:pt x="1" y="393"/>
                    </a:moveTo>
                    <a:lnTo>
                      <a:pt x="473" y="1"/>
                    </a:lnTo>
                    <a:lnTo>
                      <a:pt x="473" y="384"/>
                    </a:ln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75" name="Google Shape;775;p5"/>
          <p:cNvSpPr/>
          <p:nvPr/>
        </p:nvSpPr>
        <p:spPr>
          <a:xfrm>
            <a:off x="6442650" y="2213550"/>
            <a:ext cx="3976500" cy="3976500"/>
          </a:xfrm>
          <a:prstGeom prst="ellipse">
            <a:avLst/>
          </a:prstGeom>
          <a:gradFill>
            <a:gsLst>
              <a:gs pos="0">
                <a:srgbClr val="FED002">
                  <a:alpha val="39215"/>
                </a:srgbClr>
              </a:gs>
              <a:gs pos="68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5"/>
          <p:cNvSpPr/>
          <p:nvPr/>
        </p:nvSpPr>
        <p:spPr>
          <a:xfrm>
            <a:off x="-1988250" y="2615850"/>
            <a:ext cx="3976500" cy="3976500"/>
          </a:xfrm>
          <a:prstGeom prst="ellipse">
            <a:avLst/>
          </a:prstGeom>
          <a:gradFill>
            <a:gsLst>
              <a:gs pos="0">
                <a:srgbClr val="FED002">
                  <a:alpha val="39215"/>
                </a:srgbClr>
              </a:gs>
              <a:gs pos="68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5"/>
          <p:cNvSpPr txBox="1">
            <a:spLocks noGrp="1"/>
          </p:cNvSpPr>
          <p:nvPr>
            <p:ph type="title"/>
          </p:nvPr>
        </p:nvSpPr>
        <p:spPr>
          <a:xfrm>
            <a:off x="720000" y="5394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78" name="Google Shape;778;p5"/>
          <p:cNvSpPr txBox="1">
            <a:spLocks noGrp="1"/>
          </p:cNvSpPr>
          <p:nvPr>
            <p:ph type="subTitle" idx="1"/>
          </p:nvPr>
        </p:nvSpPr>
        <p:spPr>
          <a:xfrm>
            <a:off x="719950" y="3001249"/>
            <a:ext cx="3775800" cy="718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b="0">
                <a:solidFill>
                  <a:schemeClr val="dk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79" name="Google Shape;779;p5"/>
          <p:cNvSpPr txBox="1">
            <a:spLocks noGrp="1"/>
          </p:cNvSpPr>
          <p:nvPr>
            <p:ph type="subTitle" idx="2"/>
          </p:nvPr>
        </p:nvSpPr>
        <p:spPr>
          <a:xfrm>
            <a:off x="4648250" y="3001249"/>
            <a:ext cx="3775800" cy="718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b="0">
                <a:solidFill>
                  <a:schemeClr val="dk1"/>
                </a:solidFill>
              </a:defRPr>
            </a:lvl1pPr>
            <a:lvl2pPr lvl="1" algn="r" rtl="0">
              <a:lnSpc>
                <a:spcPct val="100000"/>
              </a:lnSpc>
              <a:spcBef>
                <a:spcPts val="0"/>
              </a:spcBef>
              <a:spcAft>
                <a:spcPts val="0"/>
              </a:spcAft>
              <a:buSzPts val="2800"/>
              <a:buNone/>
              <a:defRPr sz="2800"/>
            </a:lvl2pPr>
            <a:lvl3pPr lvl="2" algn="r" rtl="0">
              <a:lnSpc>
                <a:spcPct val="100000"/>
              </a:lnSpc>
              <a:spcBef>
                <a:spcPts val="0"/>
              </a:spcBef>
              <a:spcAft>
                <a:spcPts val="0"/>
              </a:spcAft>
              <a:buSzPts val="2800"/>
              <a:buNone/>
              <a:defRPr sz="2800"/>
            </a:lvl3pPr>
            <a:lvl4pPr lvl="3" algn="r" rtl="0">
              <a:lnSpc>
                <a:spcPct val="100000"/>
              </a:lnSpc>
              <a:spcBef>
                <a:spcPts val="0"/>
              </a:spcBef>
              <a:spcAft>
                <a:spcPts val="0"/>
              </a:spcAft>
              <a:buSzPts val="2800"/>
              <a:buNone/>
              <a:defRPr sz="2800"/>
            </a:lvl4pPr>
            <a:lvl5pPr lvl="4" algn="r" rtl="0">
              <a:lnSpc>
                <a:spcPct val="100000"/>
              </a:lnSpc>
              <a:spcBef>
                <a:spcPts val="0"/>
              </a:spcBef>
              <a:spcAft>
                <a:spcPts val="0"/>
              </a:spcAft>
              <a:buSzPts val="2800"/>
              <a:buNone/>
              <a:defRPr sz="2800"/>
            </a:lvl5pPr>
            <a:lvl6pPr lvl="5" algn="r" rtl="0">
              <a:lnSpc>
                <a:spcPct val="100000"/>
              </a:lnSpc>
              <a:spcBef>
                <a:spcPts val="0"/>
              </a:spcBef>
              <a:spcAft>
                <a:spcPts val="0"/>
              </a:spcAft>
              <a:buSzPts val="2800"/>
              <a:buNone/>
              <a:defRPr sz="2800"/>
            </a:lvl6pPr>
            <a:lvl7pPr lvl="6" algn="r" rtl="0">
              <a:lnSpc>
                <a:spcPct val="100000"/>
              </a:lnSpc>
              <a:spcBef>
                <a:spcPts val="0"/>
              </a:spcBef>
              <a:spcAft>
                <a:spcPts val="0"/>
              </a:spcAft>
              <a:buSzPts val="2800"/>
              <a:buNone/>
              <a:defRPr sz="2800"/>
            </a:lvl7pPr>
            <a:lvl8pPr lvl="7" algn="r" rtl="0">
              <a:lnSpc>
                <a:spcPct val="100000"/>
              </a:lnSpc>
              <a:spcBef>
                <a:spcPts val="0"/>
              </a:spcBef>
              <a:spcAft>
                <a:spcPts val="0"/>
              </a:spcAft>
              <a:buSzPts val="2800"/>
              <a:buNone/>
              <a:defRPr sz="2800"/>
            </a:lvl8pPr>
            <a:lvl9pPr lvl="8" algn="r" rtl="0">
              <a:lnSpc>
                <a:spcPct val="100000"/>
              </a:lnSpc>
              <a:spcBef>
                <a:spcPts val="0"/>
              </a:spcBef>
              <a:spcAft>
                <a:spcPts val="0"/>
              </a:spcAft>
              <a:buSzPts val="2800"/>
              <a:buNone/>
              <a:defRPr sz="2800"/>
            </a:lvl9pPr>
          </a:lstStyle>
          <a:p>
            <a:endParaRPr/>
          </a:p>
        </p:txBody>
      </p:sp>
      <p:sp>
        <p:nvSpPr>
          <p:cNvPr id="780" name="Google Shape;780;p5"/>
          <p:cNvSpPr txBox="1">
            <a:spLocks noGrp="1"/>
          </p:cNvSpPr>
          <p:nvPr>
            <p:ph type="subTitle" idx="3"/>
          </p:nvPr>
        </p:nvSpPr>
        <p:spPr>
          <a:xfrm>
            <a:off x="719950" y="2682639"/>
            <a:ext cx="3775800" cy="406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000"/>
              <a:buFont typeface="Bebas Neue"/>
              <a:buNone/>
              <a:defRPr sz="2000">
                <a:solidFill>
                  <a:schemeClr val="dk1"/>
                </a:solidFill>
                <a:latin typeface="Space Grotesk"/>
                <a:ea typeface="Space Grotesk"/>
                <a:cs typeface="Space Grotesk"/>
                <a:sym typeface="Space Grotesk"/>
              </a:defRPr>
            </a:lvl1pPr>
            <a:lvl2pPr lvl="1" rtl="0">
              <a:lnSpc>
                <a:spcPct val="100000"/>
              </a:lnSpc>
              <a:spcBef>
                <a:spcPts val="0"/>
              </a:spcBef>
              <a:spcAft>
                <a:spcPts val="0"/>
              </a:spcAft>
              <a:buSzPts val="2000"/>
              <a:buFont typeface="Bebas Neue"/>
              <a:buNone/>
              <a:defRPr sz="2000">
                <a:latin typeface="Bebas Neue"/>
                <a:ea typeface="Bebas Neue"/>
                <a:cs typeface="Bebas Neue"/>
                <a:sym typeface="Bebas Neue"/>
              </a:defRPr>
            </a:lvl2pPr>
            <a:lvl3pPr lvl="2" rtl="0">
              <a:lnSpc>
                <a:spcPct val="100000"/>
              </a:lnSpc>
              <a:spcBef>
                <a:spcPts val="0"/>
              </a:spcBef>
              <a:spcAft>
                <a:spcPts val="0"/>
              </a:spcAft>
              <a:buSzPts val="2000"/>
              <a:buFont typeface="Bebas Neue"/>
              <a:buNone/>
              <a:defRPr sz="2000">
                <a:latin typeface="Bebas Neue"/>
                <a:ea typeface="Bebas Neue"/>
                <a:cs typeface="Bebas Neue"/>
                <a:sym typeface="Bebas Neue"/>
              </a:defRPr>
            </a:lvl3pPr>
            <a:lvl4pPr lvl="3" rtl="0">
              <a:lnSpc>
                <a:spcPct val="100000"/>
              </a:lnSpc>
              <a:spcBef>
                <a:spcPts val="0"/>
              </a:spcBef>
              <a:spcAft>
                <a:spcPts val="0"/>
              </a:spcAft>
              <a:buSzPts val="2000"/>
              <a:buFont typeface="Bebas Neue"/>
              <a:buNone/>
              <a:defRPr sz="2000">
                <a:latin typeface="Bebas Neue"/>
                <a:ea typeface="Bebas Neue"/>
                <a:cs typeface="Bebas Neue"/>
                <a:sym typeface="Bebas Neue"/>
              </a:defRPr>
            </a:lvl4pPr>
            <a:lvl5pPr lvl="4" rtl="0">
              <a:lnSpc>
                <a:spcPct val="100000"/>
              </a:lnSpc>
              <a:spcBef>
                <a:spcPts val="0"/>
              </a:spcBef>
              <a:spcAft>
                <a:spcPts val="0"/>
              </a:spcAft>
              <a:buSzPts val="2000"/>
              <a:buFont typeface="Bebas Neue"/>
              <a:buNone/>
              <a:defRPr sz="2000">
                <a:latin typeface="Bebas Neue"/>
                <a:ea typeface="Bebas Neue"/>
                <a:cs typeface="Bebas Neue"/>
                <a:sym typeface="Bebas Neue"/>
              </a:defRPr>
            </a:lvl5pPr>
            <a:lvl6pPr lvl="5" rtl="0">
              <a:lnSpc>
                <a:spcPct val="100000"/>
              </a:lnSpc>
              <a:spcBef>
                <a:spcPts val="0"/>
              </a:spcBef>
              <a:spcAft>
                <a:spcPts val="0"/>
              </a:spcAft>
              <a:buSzPts val="2000"/>
              <a:buFont typeface="Bebas Neue"/>
              <a:buNone/>
              <a:defRPr sz="2000">
                <a:latin typeface="Bebas Neue"/>
                <a:ea typeface="Bebas Neue"/>
                <a:cs typeface="Bebas Neue"/>
                <a:sym typeface="Bebas Neue"/>
              </a:defRPr>
            </a:lvl6pPr>
            <a:lvl7pPr lvl="6" rtl="0">
              <a:lnSpc>
                <a:spcPct val="100000"/>
              </a:lnSpc>
              <a:spcBef>
                <a:spcPts val="0"/>
              </a:spcBef>
              <a:spcAft>
                <a:spcPts val="0"/>
              </a:spcAft>
              <a:buSzPts val="2000"/>
              <a:buFont typeface="Bebas Neue"/>
              <a:buNone/>
              <a:defRPr sz="2000">
                <a:latin typeface="Bebas Neue"/>
                <a:ea typeface="Bebas Neue"/>
                <a:cs typeface="Bebas Neue"/>
                <a:sym typeface="Bebas Neue"/>
              </a:defRPr>
            </a:lvl7pPr>
            <a:lvl8pPr lvl="7" rtl="0">
              <a:lnSpc>
                <a:spcPct val="100000"/>
              </a:lnSpc>
              <a:spcBef>
                <a:spcPts val="0"/>
              </a:spcBef>
              <a:spcAft>
                <a:spcPts val="0"/>
              </a:spcAft>
              <a:buSzPts val="2000"/>
              <a:buFont typeface="Bebas Neue"/>
              <a:buNone/>
              <a:defRPr sz="2000">
                <a:latin typeface="Bebas Neue"/>
                <a:ea typeface="Bebas Neue"/>
                <a:cs typeface="Bebas Neue"/>
                <a:sym typeface="Bebas Neue"/>
              </a:defRPr>
            </a:lvl8pPr>
            <a:lvl9pPr lvl="8" rtl="0">
              <a:lnSpc>
                <a:spcPct val="100000"/>
              </a:lnSpc>
              <a:spcBef>
                <a:spcPts val="0"/>
              </a:spcBef>
              <a:spcAft>
                <a:spcPts val="0"/>
              </a:spcAft>
              <a:buSzPts val="2000"/>
              <a:buFont typeface="Bebas Neue"/>
              <a:buNone/>
              <a:defRPr sz="2000">
                <a:latin typeface="Bebas Neue"/>
                <a:ea typeface="Bebas Neue"/>
                <a:cs typeface="Bebas Neue"/>
                <a:sym typeface="Bebas Neue"/>
              </a:defRPr>
            </a:lvl9pPr>
          </a:lstStyle>
          <a:p>
            <a:endParaRPr/>
          </a:p>
        </p:txBody>
      </p:sp>
      <p:sp>
        <p:nvSpPr>
          <p:cNvPr id="781" name="Google Shape;781;p5"/>
          <p:cNvSpPr txBox="1">
            <a:spLocks noGrp="1"/>
          </p:cNvSpPr>
          <p:nvPr>
            <p:ph type="subTitle" idx="4"/>
          </p:nvPr>
        </p:nvSpPr>
        <p:spPr>
          <a:xfrm>
            <a:off x="4648260" y="2682639"/>
            <a:ext cx="3775800" cy="406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000"/>
              <a:buFont typeface="Bebas Neue"/>
              <a:buNone/>
              <a:defRPr sz="2000">
                <a:solidFill>
                  <a:schemeClr val="dk1"/>
                </a:solidFill>
                <a:latin typeface="Space Grotesk"/>
                <a:ea typeface="Space Grotesk"/>
                <a:cs typeface="Space Grotesk"/>
                <a:sym typeface="Space Grotesk"/>
              </a:defRPr>
            </a:lvl1pPr>
            <a:lvl2pPr lvl="1" algn="r" rtl="0">
              <a:lnSpc>
                <a:spcPct val="100000"/>
              </a:lnSpc>
              <a:spcBef>
                <a:spcPts val="0"/>
              </a:spcBef>
              <a:spcAft>
                <a:spcPts val="0"/>
              </a:spcAft>
              <a:buSzPts val="2000"/>
              <a:buFont typeface="Bebas Neue"/>
              <a:buNone/>
              <a:defRPr sz="2000">
                <a:latin typeface="Bebas Neue"/>
                <a:ea typeface="Bebas Neue"/>
                <a:cs typeface="Bebas Neue"/>
                <a:sym typeface="Bebas Neue"/>
              </a:defRPr>
            </a:lvl2pPr>
            <a:lvl3pPr lvl="2" algn="r" rtl="0">
              <a:lnSpc>
                <a:spcPct val="100000"/>
              </a:lnSpc>
              <a:spcBef>
                <a:spcPts val="0"/>
              </a:spcBef>
              <a:spcAft>
                <a:spcPts val="0"/>
              </a:spcAft>
              <a:buSzPts val="2000"/>
              <a:buFont typeface="Bebas Neue"/>
              <a:buNone/>
              <a:defRPr sz="2000">
                <a:latin typeface="Bebas Neue"/>
                <a:ea typeface="Bebas Neue"/>
                <a:cs typeface="Bebas Neue"/>
                <a:sym typeface="Bebas Neue"/>
              </a:defRPr>
            </a:lvl3pPr>
            <a:lvl4pPr lvl="3" algn="r" rtl="0">
              <a:lnSpc>
                <a:spcPct val="100000"/>
              </a:lnSpc>
              <a:spcBef>
                <a:spcPts val="0"/>
              </a:spcBef>
              <a:spcAft>
                <a:spcPts val="0"/>
              </a:spcAft>
              <a:buSzPts val="2000"/>
              <a:buFont typeface="Bebas Neue"/>
              <a:buNone/>
              <a:defRPr sz="2000">
                <a:latin typeface="Bebas Neue"/>
                <a:ea typeface="Bebas Neue"/>
                <a:cs typeface="Bebas Neue"/>
                <a:sym typeface="Bebas Neue"/>
              </a:defRPr>
            </a:lvl4pPr>
            <a:lvl5pPr lvl="4" algn="r" rtl="0">
              <a:lnSpc>
                <a:spcPct val="100000"/>
              </a:lnSpc>
              <a:spcBef>
                <a:spcPts val="0"/>
              </a:spcBef>
              <a:spcAft>
                <a:spcPts val="0"/>
              </a:spcAft>
              <a:buSzPts val="2000"/>
              <a:buFont typeface="Bebas Neue"/>
              <a:buNone/>
              <a:defRPr sz="2000">
                <a:latin typeface="Bebas Neue"/>
                <a:ea typeface="Bebas Neue"/>
                <a:cs typeface="Bebas Neue"/>
                <a:sym typeface="Bebas Neue"/>
              </a:defRPr>
            </a:lvl5pPr>
            <a:lvl6pPr lvl="5" algn="r" rtl="0">
              <a:lnSpc>
                <a:spcPct val="100000"/>
              </a:lnSpc>
              <a:spcBef>
                <a:spcPts val="0"/>
              </a:spcBef>
              <a:spcAft>
                <a:spcPts val="0"/>
              </a:spcAft>
              <a:buSzPts val="2000"/>
              <a:buFont typeface="Bebas Neue"/>
              <a:buNone/>
              <a:defRPr sz="2000">
                <a:latin typeface="Bebas Neue"/>
                <a:ea typeface="Bebas Neue"/>
                <a:cs typeface="Bebas Neue"/>
                <a:sym typeface="Bebas Neue"/>
              </a:defRPr>
            </a:lvl6pPr>
            <a:lvl7pPr lvl="6" algn="r" rtl="0">
              <a:lnSpc>
                <a:spcPct val="100000"/>
              </a:lnSpc>
              <a:spcBef>
                <a:spcPts val="0"/>
              </a:spcBef>
              <a:spcAft>
                <a:spcPts val="0"/>
              </a:spcAft>
              <a:buSzPts val="2000"/>
              <a:buFont typeface="Bebas Neue"/>
              <a:buNone/>
              <a:defRPr sz="2000">
                <a:latin typeface="Bebas Neue"/>
                <a:ea typeface="Bebas Neue"/>
                <a:cs typeface="Bebas Neue"/>
                <a:sym typeface="Bebas Neue"/>
              </a:defRPr>
            </a:lvl7pPr>
            <a:lvl8pPr lvl="7" algn="r" rtl="0">
              <a:lnSpc>
                <a:spcPct val="100000"/>
              </a:lnSpc>
              <a:spcBef>
                <a:spcPts val="0"/>
              </a:spcBef>
              <a:spcAft>
                <a:spcPts val="0"/>
              </a:spcAft>
              <a:buSzPts val="2000"/>
              <a:buFont typeface="Bebas Neue"/>
              <a:buNone/>
              <a:defRPr sz="2000">
                <a:latin typeface="Bebas Neue"/>
                <a:ea typeface="Bebas Neue"/>
                <a:cs typeface="Bebas Neue"/>
                <a:sym typeface="Bebas Neue"/>
              </a:defRPr>
            </a:lvl8pPr>
            <a:lvl9pPr lvl="8" algn="r" rtl="0">
              <a:lnSpc>
                <a:spcPct val="100000"/>
              </a:lnSpc>
              <a:spcBef>
                <a:spcPts val="0"/>
              </a:spcBef>
              <a:spcAft>
                <a:spcPts val="0"/>
              </a:spcAft>
              <a:buSzPts val="2000"/>
              <a:buFont typeface="Bebas Neue"/>
              <a:buNone/>
              <a:defRPr sz="2000">
                <a:latin typeface="Bebas Neue"/>
                <a:ea typeface="Bebas Neue"/>
                <a:cs typeface="Bebas Neue"/>
                <a:sym typeface="Bebas Neu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82"/>
        <p:cNvGrpSpPr/>
        <p:nvPr/>
      </p:nvGrpSpPr>
      <p:grpSpPr>
        <a:xfrm>
          <a:off x="0" y="0"/>
          <a:ext cx="0" cy="0"/>
          <a:chOff x="0" y="0"/>
          <a:chExt cx="0" cy="0"/>
        </a:xfrm>
      </p:grpSpPr>
      <p:grpSp>
        <p:nvGrpSpPr>
          <p:cNvPr id="783" name="Google Shape;783;p6"/>
          <p:cNvGrpSpPr/>
          <p:nvPr/>
        </p:nvGrpSpPr>
        <p:grpSpPr>
          <a:xfrm rot="10800000">
            <a:off x="8014595" y="-38903"/>
            <a:ext cx="2981530" cy="1039550"/>
            <a:chOff x="13904484" y="1488443"/>
            <a:chExt cx="2981530" cy="1039550"/>
          </a:xfrm>
        </p:grpSpPr>
        <p:sp>
          <p:nvSpPr>
            <p:cNvPr id="784" name="Google Shape;784;p6"/>
            <p:cNvSpPr/>
            <p:nvPr/>
          </p:nvSpPr>
          <p:spPr>
            <a:xfrm>
              <a:off x="13923018" y="1488443"/>
              <a:ext cx="2953950" cy="1039550"/>
            </a:xfrm>
            <a:custGeom>
              <a:avLst/>
              <a:gdLst/>
              <a:ahLst/>
              <a:cxnLst/>
              <a:rect l="l" t="t" r="r" b="b"/>
              <a:pathLst>
                <a:path w="118158" h="41582" extrusionOk="0">
                  <a:moveTo>
                    <a:pt x="1032" y="37265"/>
                  </a:moveTo>
                  <a:cubicBezTo>
                    <a:pt x="4872" y="43440"/>
                    <a:pt x="25868" y="40558"/>
                    <a:pt x="42519" y="40934"/>
                  </a:cubicBezTo>
                  <a:cubicBezTo>
                    <a:pt x="59170" y="41310"/>
                    <a:pt x="88757" y="39609"/>
                    <a:pt x="100939" y="39523"/>
                  </a:cubicBezTo>
                  <a:cubicBezTo>
                    <a:pt x="113121" y="39437"/>
                    <a:pt x="113065" y="43515"/>
                    <a:pt x="115610" y="40420"/>
                  </a:cubicBezTo>
                  <a:cubicBezTo>
                    <a:pt x="118155" y="37325"/>
                    <a:pt x="119503" y="24498"/>
                    <a:pt x="116209" y="20954"/>
                  </a:cubicBezTo>
                  <a:cubicBezTo>
                    <a:pt x="112915" y="17410"/>
                    <a:pt x="99788" y="22252"/>
                    <a:pt x="95845" y="19157"/>
                  </a:cubicBezTo>
                  <a:cubicBezTo>
                    <a:pt x="91902" y="16063"/>
                    <a:pt x="105278" y="4933"/>
                    <a:pt x="92550" y="2387"/>
                  </a:cubicBezTo>
                  <a:cubicBezTo>
                    <a:pt x="79822" y="-158"/>
                    <a:pt x="34731" y="-1929"/>
                    <a:pt x="19478" y="3884"/>
                  </a:cubicBezTo>
                  <a:cubicBezTo>
                    <a:pt x="4225" y="9697"/>
                    <a:pt x="-2808" y="31090"/>
                    <a:pt x="1032" y="37265"/>
                  </a:cubicBezTo>
                  <a:close/>
                </a:path>
              </a:pathLst>
            </a:custGeom>
            <a:gradFill>
              <a:gsLst>
                <a:gs pos="0">
                  <a:schemeClr val="accent6"/>
                </a:gs>
                <a:gs pos="100000">
                  <a:schemeClr val="accent5"/>
                </a:gs>
              </a:gsLst>
              <a:lin ang="5400012" scaled="0"/>
            </a:gradFill>
            <a:ln>
              <a:noFill/>
            </a:ln>
          </p:spPr>
        </p:sp>
        <p:sp>
          <p:nvSpPr>
            <p:cNvPr id="785" name="Google Shape;785;p6"/>
            <p:cNvSpPr/>
            <p:nvPr/>
          </p:nvSpPr>
          <p:spPr>
            <a:xfrm>
              <a:off x="15435511" y="1617020"/>
              <a:ext cx="950471" cy="385571"/>
            </a:xfrm>
            <a:custGeom>
              <a:avLst/>
              <a:gdLst/>
              <a:ahLst/>
              <a:cxnLst/>
              <a:rect l="l" t="t" r="r" b="b"/>
              <a:pathLst>
                <a:path w="8512" h="3453" extrusionOk="0">
                  <a:moveTo>
                    <a:pt x="224" y="54"/>
                  </a:moveTo>
                  <a:cubicBezTo>
                    <a:pt x="1" y="1089"/>
                    <a:pt x="1" y="2346"/>
                    <a:pt x="224" y="3381"/>
                  </a:cubicBezTo>
                  <a:lnTo>
                    <a:pt x="224" y="3381"/>
                  </a:lnTo>
                  <a:cubicBezTo>
                    <a:pt x="2918" y="3453"/>
                    <a:pt x="5594" y="3453"/>
                    <a:pt x="8289" y="3381"/>
                  </a:cubicBezTo>
                  <a:lnTo>
                    <a:pt x="8289" y="3381"/>
                  </a:lnTo>
                  <a:cubicBezTo>
                    <a:pt x="8512" y="2346"/>
                    <a:pt x="8512" y="1089"/>
                    <a:pt x="8289" y="54"/>
                  </a:cubicBezTo>
                  <a:lnTo>
                    <a:pt x="8289" y="54"/>
                  </a:lnTo>
                  <a:cubicBezTo>
                    <a:pt x="6942" y="18"/>
                    <a:pt x="5594" y="0"/>
                    <a:pt x="4256" y="0"/>
                  </a:cubicBezTo>
                  <a:lnTo>
                    <a:pt x="4256" y="0"/>
                  </a:lnTo>
                  <a:cubicBezTo>
                    <a:pt x="2909" y="0"/>
                    <a:pt x="1571" y="18"/>
                    <a:pt x="224"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6"/>
            <p:cNvSpPr/>
            <p:nvPr/>
          </p:nvSpPr>
          <p:spPr>
            <a:xfrm>
              <a:off x="14927551" y="2067251"/>
              <a:ext cx="950360" cy="385571"/>
            </a:xfrm>
            <a:custGeom>
              <a:avLst/>
              <a:gdLst/>
              <a:ahLst/>
              <a:cxnLst/>
              <a:rect l="l" t="t" r="r" b="b"/>
              <a:pathLst>
                <a:path w="8511" h="3453" extrusionOk="0">
                  <a:moveTo>
                    <a:pt x="223" y="54"/>
                  </a:moveTo>
                  <a:cubicBezTo>
                    <a:pt x="0" y="1089"/>
                    <a:pt x="0" y="2347"/>
                    <a:pt x="223" y="3373"/>
                  </a:cubicBezTo>
                  <a:lnTo>
                    <a:pt x="223" y="3373"/>
                  </a:lnTo>
                  <a:cubicBezTo>
                    <a:pt x="2917"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08" y="1"/>
                    <a:pt x="1570" y="18"/>
                    <a:pt x="223"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6"/>
            <p:cNvSpPr/>
            <p:nvPr/>
          </p:nvSpPr>
          <p:spPr>
            <a:xfrm>
              <a:off x="14412556" y="1617020"/>
              <a:ext cx="949355" cy="385571"/>
            </a:xfrm>
            <a:custGeom>
              <a:avLst/>
              <a:gdLst/>
              <a:ahLst/>
              <a:cxnLst/>
              <a:rect l="l" t="t" r="r" b="b"/>
              <a:pathLst>
                <a:path w="8502" h="3453" extrusionOk="0">
                  <a:moveTo>
                    <a:pt x="223" y="54"/>
                  </a:moveTo>
                  <a:cubicBezTo>
                    <a:pt x="0" y="1089"/>
                    <a:pt x="0" y="2346"/>
                    <a:pt x="223" y="3381"/>
                  </a:cubicBezTo>
                  <a:lnTo>
                    <a:pt x="223" y="3381"/>
                  </a:lnTo>
                  <a:cubicBezTo>
                    <a:pt x="2908" y="3453"/>
                    <a:pt x="5594" y="3453"/>
                    <a:pt x="8279" y="3381"/>
                  </a:cubicBezTo>
                  <a:lnTo>
                    <a:pt x="8279" y="3381"/>
                  </a:lnTo>
                  <a:cubicBezTo>
                    <a:pt x="8502" y="2346"/>
                    <a:pt x="8502" y="1089"/>
                    <a:pt x="8279" y="54"/>
                  </a:cubicBezTo>
                  <a:lnTo>
                    <a:pt x="8279" y="54"/>
                  </a:lnTo>
                  <a:cubicBezTo>
                    <a:pt x="6941" y="18"/>
                    <a:pt x="5594" y="0"/>
                    <a:pt x="4255" y="0"/>
                  </a:cubicBezTo>
                  <a:lnTo>
                    <a:pt x="4255" y="0"/>
                  </a:lnTo>
                  <a:cubicBezTo>
                    <a:pt x="2908" y="0"/>
                    <a:pt x="1561" y="18"/>
                    <a:pt x="223"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6"/>
            <p:cNvSpPr/>
            <p:nvPr/>
          </p:nvSpPr>
          <p:spPr>
            <a:xfrm>
              <a:off x="15935655" y="2067251"/>
              <a:ext cx="950360" cy="385571"/>
            </a:xfrm>
            <a:custGeom>
              <a:avLst/>
              <a:gdLst/>
              <a:ahLst/>
              <a:cxnLst/>
              <a:rect l="l" t="t" r="r" b="b"/>
              <a:pathLst>
                <a:path w="8511" h="3453" extrusionOk="0">
                  <a:moveTo>
                    <a:pt x="223" y="54"/>
                  </a:moveTo>
                  <a:cubicBezTo>
                    <a:pt x="0" y="1089"/>
                    <a:pt x="0" y="2347"/>
                    <a:pt x="223" y="3373"/>
                  </a:cubicBezTo>
                  <a:lnTo>
                    <a:pt x="223" y="3373"/>
                  </a:lnTo>
                  <a:cubicBezTo>
                    <a:pt x="2917"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17" y="1"/>
                    <a:pt x="1570" y="18"/>
                    <a:pt x="223"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6"/>
            <p:cNvSpPr/>
            <p:nvPr/>
          </p:nvSpPr>
          <p:spPr>
            <a:xfrm>
              <a:off x="13904484" y="2067251"/>
              <a:ext cx="950360" cy="385571"/>
            </a:xfrm>
            <a:custGeom>
              <a:avLst/>
              <a:gdLst/>
              <a:ahLst/>
              <a:cxnLst/>
              <a:rect l="l" t="t" r="r" b="b"/>
              <a:pathLst>
                <a:path w="8511" h="3453" extrusionOk="0">
                  <a:moveTo>
                    <a:pt x="223" y="54"/>
                  </a:moveTo>
                  <a:cubicBezTo>
                    <a:pt x="0" y="1089"/>
                    <a:pt x="0" y="2347"/>
                    <a:pt x="223" y="3373"/>
                  </a:cubicBezTo>
                  <a:lnTo>
                    <a:pt x="223" y="3373"/>
                  </a:lnTo>
                  <a:cubicBezTo>
                    <a:pt x="2909" y="3453"/>
                    <a:pt x="5594" y="3453"/>
                    <a:pt x="8279" y="3373"/>
                  </a:cubicBezTo>
                  <a:lnTo>
                    <a:pt x="8279" y="3373"/>
                  </a:lnTo>
                  <a:cubicBezTo>
                    <a:pt x="8511" y="2347"/>
                    <a:pt x="8511" y="1089"/>
                    <a:pt x="8279" y="54"/>
                  </a:cubicBezTo>
                  <a:lnTo>
                    <a:pt x="8279" y="54"/>
                  </a:lnTo>
                  <a:cubicBezTo>
                    <a:pt x="6941" y="18"/>
                    <a:pt x="5594" y="1"/>
                    <a:pt x="4256" y="1"/>
                  </a:cubicBezTo>
                  <a:lnTo>
                    <a:pt x="4256" y="1"/>
                  </a:lnTo>
                  <a:cubicBezTo>
                    <a:pt x="2909" y="1"/>
                    <a:pt x="1570" y="18"/>
                    <a:pt x="223" y="54"/>
                  </a:cubicBezTo>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6"/>
            <p:cNvSpPr/>
            <p:nvPr/>
          </p:nvSpPr>
          <p:spPr>
            <a:xfrm>
              <a:off x="14906647" y="2054233"/>
              <a:ext cx="973384" cy="222325"/>
            </a:xfrm>
            <a:custGeom>
              <a:avLst/>
              <a:gdLst/>
              <a:ahLst/>
              <a:cxnLst/>
              <a:rect l="l" t="t" r="r" b="b"/>
              <a:pathLst>
                <a:path w="8717" h="1991" extrusionOk="0">
                  <a:moveTo>
                    <a:pt x="4635" y="0"/>
                  </a:moveTo>
                  <a:cubicBezTo>
                    <a:pt x="2550" y="0"/>
                    <a:pt x="376" y="43"/>
                    <a:pt x="251" y="118"/>
                  </a:cubicBezTo>
                  <a:cubicBezTo>
                    <a:pt x="1" y="251"/>
                    <a:pt x="251" y="1991"/>
                    <a:pt x="251" y="1991"/>
                  </a:cubicBezTo>
                  <a:cubicBezTo>
                    <a:pt x="251" y="1991"/>
                    <a:pt x="108" y="501"/>
                    <a:pt x="4354" y="278"/>
                  </a:cubicBezTo>
                  <a:cubicBezTo>
                    <a:pt x="4629" y="263"/>
                    <a:pt x="4886" y="256"/>
                    <a:pt x="5127" y="256"/>
                  </a:cubicBezTo>
                  <a:cubicBezTo>
                    <a:pt x="8606" y="256"/>
                    <a:pt x="8645" y="1723"/>
                    <a:pt x="8645" y="1723"/>
                  </a:cubicBezTo>
                  <a:cubicBezTo>
                    <a:pt x="8645" y="1723"/>
                    <a:pt x="8717" y="278"/>
                    <a:pt x="8494" y="118"/>
                  </a:cubicBezTo>
                  <a:cubicBezTo>
                    <a:pt x="8387" y="36"/>
                    <a:pt x="6549" y="0"/>
                    <a:pt x="4635" y="0"/>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6"/>
            <p:cNvSpPr/>
            <p:nvPr/>
          </p:nvSpPr>
          <p:spPr>
            <a:xfrm>
              <a:off x="15946714" y="2008561"/>
              <a:ext cx="925591" cy="156443"/>
            </a:xfrm>
            <a:custGeom>
              <a:avLst/>
              <a:gdLst/>
              <a:ahLst/>
              <a:cxnLst/>
              <a:rect l="l" t="t" r="r" b="b"/>
              <a:pathLst>
                <a:path w="8289" h="1401" extrusionOk="0">
                  <a:moveTo>
                    <a:pt x="0" y="1401"/>
                  </a:moveTo>
                  <a:cubicBezTo>
                    <a:pt x="348" y="357"/>
                    <a:pt x="3783" y="785"/>
                    <a:pt x="5603" y="767"/>
                  </a:cubicBezTo>
                  <a:cubicBezTo>
                    <a:pt x="7423" y="741"/>
                    <a:pt x="8288" y="1151"/>
                    <a:pt x="8288" y="1151"/>
                  </a:cubicBezTo>
                  <a:lnTo>
                    <a:pt x="8190" y="580"/>
                  </a:lnTo>
                  <a:cubicBezTo>
                    <a:pt x="8190" y="580"/>
                    <a:pt x="4006" y="0"/>
                    <a:pt x="125" y="580"/>
                  </a:cubicBezTo>
                  <a:cubicBezTo>
                    <a:pt x="125" y="580"/>
                    <a:pt x="27" y="1106"/>
                    <a:pt x="0" y="140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6"/>
            <p:cNvSpPr/>
            <p:nvPr/>
          </p:nvSpPr>
          <p:spPr>
            <a:xfrm>
              <a:off x="16066198" y="2113082"/>
              <a:ext cx="451462" cy="274138"/>
            </a:xfrm>
            <a:custGeom>
              <a:avLst/>
              <a:gdLst/>
              <a:ahLst/>
              <a:cxnLst/>
              <a:rect l="l" t="t" r="r" b="b"/>
              <a:pathLst>
                <a:path w="4043" h="2455" extrusionOk="0">
                  <a:moveTo>
                    <a:pt x="1437" y="2418"/>
                  </a:moveTo>
                  <a:cubicBezTo>
                    <a:pt x="1848" y="2454"/>
                    <a:pt x="2285" y="2418"/>
                    <a:pt x="2642" y="2213"/>
                  </a:cubicBezTo>
                  <a:cubicBezTo>
                    <a:pt x="4042" y="1393"/>
                    <a:pt x="2517" y="1"/>
                    <a:pt x="1384" y="224"/>
                  </a:cubicBezTo>
                  <a:cubicBezTo>
                    <a:pt x="117" y="474"/>
                    <a:pt x="1" y="2311"/>
                    <a:pt x="1437"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6"/>
            <p:cNvSpPr/>
            <p:nvPr/>
          </p:nvSpPr>
          <p:spPr>
            <a:xfrm>
              <a:off x="16451785" y="2229662"/>
              <a:ext cx="73811" cy="112670"/>
            </a:xfrm>
            <a:custGeom>
              <a:avLst/>
              <a:gdLst/>
              <a:ahLst/>
              <a:cxnLst/>
              <a:rect l="l" t="t" r="r" b="b"/>
              <a:pathLst>
                <a:path w="661" h="1009" extrusionOk="0">
                  <a:moveTo>
                    <a:pt x="0" y="884"/>
                  </a:moveTo>
                  <a:cubicBezTo>
                    <a:pt x="54" y="696"/>
                    <a:pt x="36" y="491"/>
                    <a:pt x="107" y="313"/>
                  </a:cubicBezTo>
                  <a:cubicBezTo>
                    <a:pt x="188" y="134"/>
                    <a:pt x="438" y="1"/>
                    <a:pt x="580" y="134"/>
                  </a:cubicBezTo>
                  <a:cubicBezTo>
                    <a:pt x="661" y="215"/>
                    <a:pt x="661" y="340"/>
                    <a:pt x="661" y="447"/>
                  </a:cubicBezTo>
                  <a:cubicBezTo>
                    <a:pt x="652" y="572"/>
                    <a:pt x="643" y="705"/>
                    <a:pt x="580" y="812"/>
                  </a:cubicBezTo>
                  <a:cubicBezTo>
                    <a:pt x="518" y="928"/>
                    <a:pt x="402" y="1009"/>
                    <a:pt x="277" y="99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6"/>
            <p:cNvSpPr/>
            <p:nvPr/>
          </p:nvSpPr>
          <p:spPr>
            <a:xfrm>
              <a:off x="16163907" y="1693771"/>
              <a:ext cx="198317" cy="267996"/>
            </a:xfrm>
            <a:custGeom>
              <a:avLst/>
              <a:gdLst/>
              <a:ahLst/>
              <a:cxnLst/>
              <a:rect l="l" t="t" r="r" b="b"/>
              <a:pathLst>
                <a:path w="1776" h="2400" extrusionOk="0">
                  <a:moveTo>
                    <a:pt x="188" y="1909"/>
                  </a:moveTo>
                  <a:cubicBezTo>
                    <a:pt x="268" y="2141"/>
                    <a:pt x="464" y="2355"/>
                    <a:pt x="714" y="2373"/>
                  </a:cubicBezTo>
                  <a:cubicBezTo>
                    <a:pt x="1071" y="2400"/>
                    <a:pt x="1329" y="2043"/>
                    <a:pt x="1463" y="1704"/>
                  </a:cubicBezTo>
                  <a:cubicBezTo>
                    <a:pt x="1677" y="1142"/>
                    <a:pt x="1776" y="63"/>
                    <a:pt x="901" y="27"/>
                  </a:cubicBezTo>
                  <a:cubicBezTo>
                    <a:pt x="81" y="0"/>
                    <a:pt x="0" y="1347"/>
                    <a:pt x="188" y="1909"/>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6"/>
            <p:cNvSpPr/>
            <p:nvPr/>
          </p:nvSpPr>
          <p:spPr>
            <a:xfrm>
              <a:off x="15200555" y="1631015"/>
              <a:ext cx="723366" cy="439402"/>
            </a:xfrm>
            <a:custGeom>
              <a:avLst/>
              <a:gdLst/>
              <a:ahLst/>
              <a:cxnLst/>
              <a:rect l="l" t="t" r="r" b="b"/>
              <a:pathLst>
                <a:path w="6478" h="3935" extrusionOk="0">
                  <a:moveTo>
                    <a:pt x="4149" y="330"/>
                  </a:moveTo>
                  <a:cubicBezTo>
                    <a:pt x="4515" y="143"/>
                    <a:pt x="4952" y="0"/>
                    <a:pt x="5335" y="143"/>
                  </a:cubicBezTo>
                  <a:cubicBezTo>
                    <a:pt x="5630" y="250"/>
                    <a:pt x="5844" y="491"/>
                    <a:pt x="6031" y="741"/>
                  </a:cubicBezTo>
                  <a:cubicBezTo>
                    <a:pt x="6263" y="1035"/>
                    <a:pt x="6477" y="1374"/>
                    <a:pt x="6450" y="1749"/>
                  </a:cubicBezTo>
                  <a:cubicBezTo>
                    <a:pt x="6290" y="3934"/>
                    <a:pt x="1" y="2427"/>
                    <a:pt x="4149" y="33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6"/>
            <p:cNvSpPr/>
            <p:nvPr/>
          </p:nvSpPr>
          <p:spPr>
            <a:xfrm>
              <a:off x="14974429" y="2058365"/>
              <a:ext cx="738217" cy="362688"/>
            </a:xfrm>
            <a:custGeom>
              <a:avLst/>
              <a:gdLst/>
              <a:ahLst/>
              <a:cxnLst/>
              <a:rect l="l" t="t" r="r" b="b"/>
              <a:pathLst>
                <a:path w="6611" h="3248" extrusionOk="0">
                  <a:moveTo>
                    <a:pt x="4586" y="2543"/>
                  </a:moveTo>
                  <a:cubicBezTo>
                    <a:pt x="4791" y="2462"/>
                    <a:pt x="4978" y="2346"/>
                    <a:pt x="5077" y="2150"/>
                  </a:cubicBezTo>
                  <a:cubicBezTo>
                    <a:pt x="5264" y="1758"/>
                    <a:pt x="4961" y="1294"/>
                    <a:pt x="4604" y="1035"/>
                  </a:cubicBezTo>
                  <a:cubicBezTo>
                    <a:pt x="3230" y="0"/>
                    <a:pt x="63" y="491"/>
                    <a:pt x="0" y="2578"/>
                  </a:cubicBezTo>
                  <a:cubicBezTo>
                    <a:pt x="0" y="2721"/>
                    <a:pt x="9" y="2882"/>
                    <a:pt x="99" y="2998"/>
                  </a:cubicBezTo>
                  <a:cubicBezTo>
                    <a:pt x="259" y="3230"/>
                    <a:pt x="580" y="3247"/>
                    <a:pt x="848" y="3230"/>
                  </a:cubicBezTo>
                  <a:cubicBezTo>
                    <a:pt x="1927" y="3176"/>
                    <a:pt x="2944" y="2944"/>
                    <a:pt x="3988" y="2730"/>
                  </a:cubicBezTo>
                  <a:cubicBezTo>
                    <a:pt x="4782" y="2569"/>
                    <a:pt x="5469" y="2230"/>
                    <a:pt x="6245" y="2061"/>
                  </a:cubicBezTo>
                  <a:cubicBezTo>
                    <a:pt x="6397" y="2025"/>
                    <a:pt x="6611" y="2061"/>
                    <a:pt x="6593" y="2213"/>
                  </a:cubicBezTo>
                  <a:cubicBezTo>
                    <a:pt x="6004" y="2489"/>
                    <a:pt x="5380" y="2685"/>
                    <a:pt x="4729" y="278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6"/>
            <p:cNvSpPr/>
            <p:nvPr/>
          </p:nvSpPr>
          <p:spPr>
            <a:xfrm>
              <a:off x="15166719" y="1668870"/>
              <a:ext cx="191394" cy="244100"/>
            </a:xfrm>
            <a:custGeom>
              <a:avLst/>
              <a:gdLst/>
              <a:ahLst/>
              <a:cxnLst/>
              <a:rect l="l" t="t" r="r" b="b"/>
              <a:pathLst>
                <a:path w="1714" h="2186" extrusionOk="0">
                  <a:moveTo>
                    <a:pt x="562" y="357"/>
                  </a:moveTo>
                  <a:cubicBezTo>
                    <a:pt x="241" y="553"/>
                    <a:pt x="27" y="919"/>
                    <a:pt x="18" y="1303"/>
                  </a:cubicBezTo>
                  <a:cubicBezTo>
                    <a:pt x="0" y="1686"/>
                    <a:pt x="259" y="2105"/>
                    <a:pt x="643" y="2150"/>
                  </a:cubicBezTo>
                  <a:cubicBezTo>
                    <a:pt x="928" y="2186"/>
                    <a:pt x="1196" y="1998"/>
                    <a:pt x="1374" y="1775"/>
                  </a:cubicBezTo>
                  <a:cubicBezTo>
                    <a:pt x="1597" y="1490"/>
                    <a:pt x="1713" y="1106"/>
                    <a:pt x="1642" y="750"/>
                  </a:cubicBezTo>
                  <a:cubicBezTo>
                    <a:pt x="1561" y="402"/>
                    <a:pt x="1294" y="80"/>
                    <a:pt x="937"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6"/>
            <p:cNvSpPr/>
            <p:nvPr/>
          </p:nvSpPr>
          <p:spPr>
            <a:xfrm>
              <a:off x="14454395" y="1694777"/>
              <a:ext cx="425444" cy="289994"/>
            </a:xfrm>
            <a:custGeom>
              <a:avLst/>
              <a:gdLst/>
              <a:ahLst/>
              <a:cxnLst/>
              <a:rect l="l" t="t" r="r" b="b"/>
              <a:pathLst>
                <a:path w="3810" h="2597" extrusionOk="0">
                  <a:moveTo>
                    <a:pt x="2606" y="71"/>
                  </a:moveTo>
                  <a:cubicBezTo>
                    <a:pt x="2954" y="0"/>
                    <a:pt x="3364" y="9"/>
                    <a:pt x="3605" y="268"/>
                  </a:cubicBezTo>
                  <a:cubicBezTo>
                    <a:pt x="3765" y="437"/>
                    <a:pt x="3810" y="696"/>
                    <a:pt x="3783" y="937"/>
                  </a:cubicBezTo>
                  <a:cubicBezTo>
                    <a:pt x="3658" y="2025"/>
                    <a:pt x="2222" y="2596"/>
                    <a:pt x="1312" y="2061"/>
                  </a:cubicBezTo>
                  <a:cubicBezTo>
                    <a:pt x="1" y="1276"/>
                    <a:pt x="1812" y="250"/>
                    <a:pt x="2606" y="7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6"/>
            <p:cNvSpPr/>
            <p:nvPr/>
          </p:nvSpPr>
          <p:spPr>
            <a:xfrm>
              <a:off x="13931458" y="2126035"/>
              <a:ext cx="123613" cy="167497"/>
            </a:xfrm>
            <a:custGeom>
              <a:avLst/>
              <a:gdLst/>
              <a:ahLst/>
              <a:cxnLst/>
              <a:rect l="l" t="t" r="r" b="b"/>
              <a:pathLst>
                <a:path w="1107" h="1500" extrusionOk="0">
                  <a:moveTo>
                    <a:pt x="509" y="179"/>
                  </a:moveTo>
                  <a:cubicBezTo>
                    <a:pt x="188" y="411"/>
                    <a:pt x="0" y="822"/>
                    <a:pt x="36" y="1214"/>
                  </a:cubicBezTo>
                  <a:cubicBezTo>
                    <a:pt x="45" y="1339"/>
                    <a:pt x="107" y="1482"/>
                    <a:pt x="223" y="1491"/>
                  </a:cubicBezTo>
                  <a:cubicBezTo>
                    <a:pt x="277" y="1500"/>
                    <a:pt x="330" y="1473"/>
                    <a:pt x="375" y="1446"/>
                  </a:cubicBezTo>
                  <a:cubicBezTo>
                    <a:pt x="866" y="1170"/>
                    <a:pt x="1106" y="536"/>
                    <a:pt x="946"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6"/>
            <p:cNvSpPr/>
            <p:nvPr/>
          </p:nvSpPr>
          <p:spPr>
            <a:xfrm>
              <a:off x="14435523" y="2178854"/>
              <a:ext cx="339797" cy="247226"/>
            </a:xfrm>
            <a:custGeom>
              <a:avLst/>
              <a:gdLst/>
              <a:ahLst/>
              <a:cxnLst/>
              <a:rect l="l" t="t" r="r" b="b"/>
              <a:pathLst>
                <a:path w="3043" h="2214" extrusionOk="0">
                  <a:moveTo>
                    <a:pt x="1945" y="143"/>
                  </a:moveTo>
                  <a:cubicBezTo>
                    <a:pt x="2114" y="63"/>
                    <a:pt x="2302" y="1"/>
                    <a:pt x="2480" y="27"/>
                  </a:cubicBezTo>
                  <a:cubicBezTo>
                    <a:pt x="2543" y="36"/>
                    <a:pt x="2605" y="63"/>
                    <a:pt x="2659" y="90"/>
                  </a:cubicBezTo>
                  <a:cubicBezTo>
                    <a:pt x="2900" y="224"/>
                    <a:pt x="3042" y="518"/>
                    <a:pt x="3007" y="795"/>
                  </a:cubicBezTo>
                  <a:cubicBezTo>
                    <a:pt x="2837" y="2213"/>
                    <a:pt x="0" y="1071"/>
                    <a:pt x="1945" y="143"/>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6"/>
            <p:cNvSpPr/>
            <p:nvPr/>
          </p:nvSpPr>
          <p:spPr>
            <a:xfrm>
              <a:off x="15333997" y="1659825"/>
              <a:ext cx="156554" cy="236283"/>
            </a:xfrm>
            <a:custGeom>
              <a:avLst/>
              <a:gdLst/>
              <a:ahLst/>
              <a:cxnLst/>
              <a:rect l="l" t="t" r="r" b="b"/>
              <a:pathLst>
                <a:path w="1402" h="2116" extrusionOk="0">
                  <a:moveTo>
                    <a:pt x="795" y="1624"/>
                  </a:moveTo>
                  <a:cubicBezTo>
                    <a:pt x="991" y="1330"/>
                    <a:pt x="1402" y="1"/>
                    <a:pt x="661" y="322"/>
                  </a:cubicBezTo>
                  <a:cubicBezTo>
                    <a:pt x="1" y="599"/>
                    <a:pt x="474" y="2115"/>
                    <a:pt x="795" y="1624"/>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6"/>
            <p:cNvSpPr/>
            <p:nvPr/>
          </p:nvSpPr>
          <p:spPr>
            <a:xfrm>
              <a:off x="14836966" y="2020510"/>
              <a:ext cx="87769" cy="61862"/>
            </a:xfrm>
            <a:custGeom>
              <a:avLst/>
              <a:gdLst/>
              <a:ahLst/>
              <a:cxnLst/>
              <a:rect l="l" t="t" r="r" b="b"/>
              <a:pathLst>
                <a:path w="786" h="554" extrusionOk="0">
                  <a:moveTo>
                    <a:pt x="0" y="125"/>
                  </a:moveTo>
                  <a:cubicBezTo>
                    <a:pt x="161" y="27"/>
                    <a:pt x="375" y="0"/>
                    <a:pt x="553" y="72"/>
                  </a:cubicBezTo>
                  <a:cubicBezTo>
                    <a:pt x="616" y="89"/>
                    <a:pt x="669" y="116"/>
                    <a:pt x="705" y="170"/>
                  </a:cubicBezTo>
                  <a:cubicBezTo>
                    <a:pt x="785" y="286"/>
                    <a:pt x="705" y="473"/>
                    <a:pt x="571" y="518"/>
                  </a:cubicBezTo>
                  <a:cubicBezTo>
                    <a:pt x="438" y="553"/>
                    <a:pt x="277" y="482"/>
                    <a:pt x="206" y="357"/>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6"/>
            <p:cNvSpPr/>
            <p:nvPr/>
          </p:nvSpPr>
          <p:spPr>
            <a:xfrm>
              <a:off x="15898921" y="1958758"/>
              <a:ext cx="284969" cy="140586"/>
            </a:xfrm>
            <a:custGeom>
              <a:avLst/>
              <a:gdLst/>
              <a:ahLst/>
              <a:cxnLst/>
              <a:rect l="l" t="t" r="r" b="b"/>
              <a:pathLst>
                <a:path w="2552" h="1259" extrusionOk="0">
                  <a:moveTo>
                    <a:pt x="2552" y="625"/>
                  </a:moveTo>
                  <a:cubicBezTo>
                    <a:pt x="2507" y="544"/>
                    <a:pt x="2409" y="509"/>
                    <a:pt x="2311" y="491"/>
                  </a:cubicBezTo>
                  <a:cubicBezTo>
                    <a:pt x="1900" y="384"/>
                    <a:pt x="72" y="0"/>
                    <a:pt x="18" y="901"/>
                  </a:cubicBezTo>
                  <a:cubicBezTo>
                    <a:pt x="0" y="1258"/>
                    <a:pt x="411" y="1044"/>
                    <a:pt x="687" y="990"/>
                  </a:cubicBezTo>
                  <a:cubicBezTo>
                    <a:pt x="1312" y="865"/>
                    <a:pt x="1927" y="750"/>
                    <a:pt x="2552" y="625"/>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6"/>
            <p:cNvSpPr/>
            <p:nvPr/>
          </p:nvSpPr>
          <p:spPr>
            <a:xfrm>
              <a:off x="16663952" y="2404980"/>
              <a:ext cx="52929" cy="43996"/>
            </a:xfrm>
            <a:custGeom>
              <a:avLst/>
              <a:gdLst/>
              <a:ahLst/>
              <a:cxnLst/>
              <a:rect l="l" t="t" r="r" b="b"/>
              <a:pathLst>
                <a:path w="474" h="394" extrusionOk="0">
                  <a:moveTo>
                    <a:pt x="1" y="393"/>
                  </a:moveTo>
                  <a:lnTo>
                    <a:pt x="473" y="1"/>
                  </a:lnTo>
                  <a:lnTo>
                    <a:pt x="473" y="384"/>
                  </a:ln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5" name="Google Shape;805;p6"/>
          <p:cNvGrpSpPr/>
          <p:nvPr/>
        </p:nvGrpSpPr>
        <p:grpSpPr>
          <a:xfrm>
            <a:off x="3085246" y="4753522"/>
            <a:ext cx="2973525" cy="507455"/>
            <a:chOff x="13131908" y="3013072"/>
            <a:chExt cx="2973525" cy="507455"/>
          </a:xfrm>
        </p:grpSpPr>
        <p:sp>
          <p:nvSpPr>
            <p:cNvPr id="806" name="Google Shape;806;p6"/>
            <p:cNvSpPr/>
            <p:nvPr/>
          </p:nvSpPr>
          <p:spPr>
            <a:xfrm>
              <a:off x="13240963" y="3013072"/>
              <a:ext cx="2852315" cy="507455"/>
            </a:xfrm>
            <a:custGeom>
              <a:avLst/>
              <a:gdLst/>
              <a:ahLst/>
              <a:cxnLst/>
              <a:rect l="l" t="t" r="r" b="b"/>
              <a:pathLst>
                <a:path w="440172" h="51980" extrusionOk="0">
                  <a:moveTo>
                    <a:pt x="6509" y="45738"/>
                  </a:moveTo>
                  <a:cubicBezTo>
                    <a:pt x="22130" y="52850"/>
                    <a:pt x="70327" y="50945"/>
                    <a:pt x="126905" y="51453"/>
                  </a:cubicBezTo>
                  <a:cubicBezTo>
                    <a:pt x="183484" y="51961"/>
                    <a:pt x="296831" y="48850"/>
                    <a:pt x="345980" y="48786"/>
                  </a:cubicBezTo>
                  <a:cubicBezTo>
                    <a:pt x="395129" y="48723"/>
                    <a:pt x="407639" y="54057"/>
                    <a:pt x="421799" y="51072"/>
                  </a:cubicBezTo>
                  <a:cubicBezTo>
                    <a:pt x="435960" y="48088"/>
                    <a:pt x="431705" y="39134"/>
                    <a:pt x="430943" y="30879"/>
                  </a:cubicBezTo>
                  <a:cubicBezTo>
                    <a:pt x="430181" y="22624"/>
                    <a:pt x="459582" y="5924"/>
                    <a:pt x="417227" y="1542"/>
                  </a:cubicBezTo>
                  <a:cubicBezTo>
                    <a:pt x="374873" y="-2839"/>
                    <a:pt x="240824" y="3384"/>
                    <a:pt x="176816" y="4590"/>
                  </a:cubicBezTo>
                  <a:cubicBezTo>
                    <a:pt x="112808" y="5797"/>
                    <a:pt x="61564" y="1923"/>
                    <a:pt x="33179" y="8781"/>
                  </a:cubicBezTo>
                  <a:cubicBezTo>
                    <a:pt x="4795" y="15639"/>
                    <a:pt x="-9112" y="38626"/>
                    <a:pt x="6509" y="45738"/>
                  </a:cubicBezTo>
                  <a:close/>
                </a:path>
              </a:pathLst>
            </a:custGeom>
            <a:gradFill>
              <a:gsLst>
                <a:gs pos="0">
                  <a:schemeClr val="accent6"/>
                </a:gs>
                <a:gs pos="100000">
                  <a:schemeClr val="accent5"/>
                </a:gs>
              </a:gsLst>
              <a:lin ang="5400012" scaled="0"/>
            </a:gradFill>
            <a:ln>
              <a:noFill/>
            </a:ln>
          </p:spPr>
        </p:sp>
        <p:sp>
          <p:nvSpPr>
            <p:cNvPr id="807" name="Google Shape;807;p6"/>
            <p:cNvSpPr/>
            <p:nvPr/>
          </p:nvSpPr>
          <p:spPr>
            <a:xfrm>
              <a:off x="13151707" y="308145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603"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6"/>
            <p:cNvSpPr/>
            <p:nvPr/>
          </p:nvSpPr>
          <p:spPr>
            <a:xfrm>
              <a:off x="15154962" y="308145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6"/>
            <p:cNvSpPr/>
            <p:nvPr/>
          </p:nvSpPr>
          <p:spPr>
            <a:xfrm>
              <a:off x="14159811" y="308145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603"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6"/>
            <p:cNvSpPr/>
            <p:nvPr/>
          </p:nvSpPr>
          <p:spPr>
            <a:xfrm>
              <a:off x="13131908" y="3068339"/>
              <a:ext cx="972379" cy="222437"/>
            </a:xfrm>
            <a:custGeom>
              <a:avLst/>
              <a:gdLst/>
              <a:ahLst/>
              <a:cxnLst/>
              <a:rect l="l" t="t" r="r" b="b"/>
              <a:pathLst>
                <a:path w="8708" h="1992" extrusionOk="0">
                  <a:moveTo>
                    <a:pt x="4625" y="1"/>
                  </a:moveTo>
                  <a:cubicBezTo>
                    <a:pt x="2541" y="1"/>
                    <a:pt x="367" y="44"/>
                    <a:pt x="241" y="118"/>
                  </a:cubicBezTo>
                  <a:cubicBezTo>
                    <a:pt x="0" y="252"/>
                    <a:pt x="241" y="1992"/>
                    <a:pt x="241" y="1992"/>
                  </a:cubicBezTo>
                  <a:cubicBezTo>
                    <a:pt x="241" y="1992"/>
                    <a:pt x="98" y="502"/>
                    <a:pt x="4345" y="279"/>
                  </a:cubicBezTo>
                  <a:cubicBezTo>
                    <a:pt x="4611" y="265"/>
                    <a:pt x="4861" y="258"/>
                    <a:pt x="5096" y="258"/>
                  </a:cubicBezTo>
                  <a:cubicBezTo>
                    <a:pt x="8604" y="258"/>
                    <a:pt x="8636" y="1724"/>
                    <a:pt x="8636" y="1724"/>
                  </a:cubicBezTo>
                  <a:cubicBezTo>
                    <a:pt x="8636" y="1724"/>
                    <a:pt x="8707" y="279"/>
                    <a:pt x="8484" y="118"/>
                  </a:cubicBezTo>
                  <a:cubicBezTo>
                    <a:pt x="8377" y="37"/>
                    <a:pt x="6539" y="1"/>
                    <a:pt x="4625" y="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6"/>
            <p:cNvSpPr/>
            <p:nvPr/>
          </p:nvSpPr>
          <p:spPr>
            <a:xfrm>
              <a:off x="14170859" y="3023673"/>
              <a:ext cx="925591" cy="155549"/>
            </a:xfrm>
            <a:custGeom>
              <a:avLst/>
              <a:gdLst/>
              <a:ahLst/>
              <a:cxnLst/>
              <a:rect l="l" t="t" r="r" b="b"/>
              <a:pathLst>
                <a:path w="8289" h="1393" extrusionOk="0">
                  <a:moveTo>
                    <a:pt x="1" y="1393"/>
                  </a:moveTo>
                  <a:cubicBezTo>
                    <a:pt x="358" y="349"/>
                    <a:pt x="3783" y="777"/>
                    <a:pt x="5603" y="759"/>
                  </a:cubicBezTo>
                  <a:cubicBezTo>
                    <a:pt x="7423" y="741"/>
                    <a:pt x="8288" y="1143"/>
                    <a:pt x="8288" y="1143"/>
                  </a:cubicBezTo>
                  <a:lnTo>
                    <a:pt x="8190" y="572"/>
                  </a:lnTo>
                  <a:cubicBezTo>
                    <a:pt x="8190" y="572"/>
                    <a:pt x="4015" y="1"/>
                    <a:pt x="126" y="572"/>
                  </a:cubicBezTo>
                  <a:cubicBezTo>
                    <a:pt x="126" y="572"/>
                    <a:pt x="28" y="1098"/>
                    <a:pt x="1" y="139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6"/>
            <p:cNvSpPr/>
            <p:nvPr/>
          </p:nvSpPr>
          <p:spPr>
            <a:xfrm>
              <a:off x="15158108" y="3035621"/>
              <a:ext cx="427454" cy="207362"/>
            </a:xfrm>
            <a:custGeom>
              <a:avLst/>
              <a:gdLst/>
              <a:ahLst/>
              <a:cxnLst/>
              <a:rect l="l" t="t" r="r" b="b"/>
              <a:pathLst>
                <a:path w="3828" h="1857" extrusionOk="0">
                  <a:moveTo>
                    <a:pt x="3828" y="447"/>
                  </a:moveTo>
                  <a:cubicBezTo>
                    <a:pt x="643" y="634"/>
                    <a:pt x="36" y="1856"/>
                    <a:pt x="36" y="1856"/>
                  </a:cubicBezTo>
                  <a:cubicBezTo>
                    <a:pt x="36" y="1856"/>
                    <a:pt x="1" y="929"/>
                    <a:pt x="197" y="465"/>
                  </a:cubicBezTo>
                  <a:cubicBezTo>
                    <a:pt x="402" y="1"/>
                    <a:pt x="3828" y="447"/>
                    <a:pt x="3828" y="447"/>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6"/>
            <p:cNvSpPr/>
            <p:nvPr/>
          </p:nvSpPr>
          <p:spPr>
            <a:xfrm>
              <a:off x="15699024" y="3160241"/>
              <a:ext cx="219310" cy="266991"/>
            </a:xfrm>
            <a:custGeom>
              <a:avLst/>
              <a:gdLst/>
              <a:ahLst/>
              <a:cxnLst/>
              <a:rect l="l" t="t" r="r" b="b"/>
              <a:pathLst>
                <a:path w="1964" h="2391" extrusionOk="0">
                  <a:moveTo>
                    <a:pt x="946" y="268"/>
                  </a:moveTo>
                  <a:cubicBezTo>
                    <a:pt x="697" y="241"/>
                    <a:pt x="447" y="384"/>
                    <a:pt x="295" y="580"/>
                  </a:cubicBezTo>
                  <a:cubicBezTo>
                    <a:pt x="143" y="785"/>
                    <a:pt x="81" y="1035"/>
                    <a:pt x="45" y="1285"/>
                  </a:cubicBezTo>
                  <a:cubicBezTo>
                    <a:pt x="19" y="1481"/>
                    <a:pt x="1" y="1686"/>
                    <a:pt x="63" y="1882"/>
                  </a:cubicBezTo>
                  <a:cubicBezTo>
                    <a:pt x="117" y="2070"/>
                    <a:pt x="250" y="2248"/>
                    <a:pt x="447" y="2311"/>
                  </a:cubicBezTo>
                  <a:cubicBezTo>
                    <a:pt x="670" y="2391"/>
                    <a:pt x="911" y="2293"/>
                    <a:pt x="1116" y="2168"/>
                  </a:cubicBezTo>
                  <a:cubicBezTo>
                    <a:pt x="1517" y="1927"/>
                    <a:pt x="1847" y="1534"/>
                    <a:pt x="1910" y="1071"/>
                  </a:cubicBezTo>
                  <a:cubicBezTo>
                    <a:pt x="1963" y="598"/>
                    <a:pt x="1669" y="80"/>
                    <a:pt x="1214"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6"/>
            <p:cNvSpPr/>
            <p:nvPr/>
          </p:nvSpPr>
          <p:spPr>
            <a:xfrm>
              <a:off x="14297378" y="3065548"/>
              <a:ext cx="455370" cy="400542"/>
            </a:xfrm>
            <a:custGeom>
              <a:avLst/>
              <a:gdLst/>
              <a:ahLst/>
              <a:cxnLst/>
              <a:rect l="l" t="t" r="r" b="b"/>
              <a:pathLst>
                <a:path w="4078" h="3587" extrusionOk="0">
                  <a:moveTo>
                    <a:pt x="2383" y="3043"/>
                  </a:moveTo>
                  <a:cubicBezTo>
                    <a:pt x="4078" y="2142"/>
                    <a:pt x="2347" y="1"/>
                    <a:pt x="875" y="919"/>
                  </a:cubicBezTo>
                  <a:cubicBezTo>
                    <a:pt x="331" y="1267"/>
                    <a:pt x="1" y="1927"/>
                    <a:pt x="143" y="2579"/>
                  </a:cubicBezTo>
                  <a:cubicBezTo>
                    <a:pt x="367" y="3587"/>
                    <a:pt x="1651" y="3435"/>
                    <a:pt x="2383" y="3043"/>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6"/>
            <p:cNvSpPr/>
            <p:nvPr/>
          </p:nvSpPr>
          <p:spPr>
            <a:xfrm>
              <a:off x="14712780" y="3141258"/>
              <a:ext cx="108762" cy="121603"/>
            </a:xfrm>
            <a:custGeom>
              <a:avLst/>
              <a:gdLst/>
              <a:ahLst/>
              <a:cxnLst/>
              <a:rect l="l" t="t" r="r" b="b"/>
              <a:pathLst>
                <a:path w="974" h="1089" extrusionOk="0">
                  <a:moveTo>
                    <a:pt x="54" y="1000"/>
                  </a:moveTo>
                  <a:cubicBezTo>
                    <a:pt x="1" y="643"/>
                    <a:pt x="197" y="250"/>
                    <a:pt x="509" y="81"/>
                  </a:cubicBezTo>
                  <a:cubicBezTo>
                    <a:pt x="599" y="27"/>
                    <a:pt x="697" y="1"/>
                    <a:pt x="795" y="27"/>
                  </a:cubicBezTo>
                  <a:cubicBezTo>
                    <a:pt x="964" y="90"/>
                    <a:pt x="973" y="340"/>
                    <a:pt x="902" y="509"/>
                  </a:cubicBezTo>
                  <a:cubicBezTo>
                    <a:pt x="795" y="786"/>
                    <a:pt x="554" y="1000"/>
                    <a:pt x="268" y="1089"/>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6"/>
            <p:cNvSpPr/>
            <p:nvPr/>
          </p:nvSpPr>
          <p:spPr>
            <a:xfrm>
              <a:off x="13535362" y="3177103"/>
              <a:ext cx="451350" cy="273133"/>
            </a:xfrm>
            <a:custGeom>
              <a:avLst/>
              <a:gdLst/>
              <a:ahLst/>
              <a:cxnLst/>
              <a:rect l="l" t="t" r="r" b="b"/>
              <a:pathLst>
                <a:path w="4042" h="2446" extrusionOk="0">
                  <a:moveTo>
                    <a:pt x="1436" y="2418"/>
                  </a:moveTo>
                  <a:cubicBezTo>
                    <a:pt x="1847" y="2445"/>
                    <a:pt x="2284" y="2409"/>
                    <a:pt x="2641" y="2204"/>
                  </a:cubicBezTo>
                  <a:cubicBezTo>
                    <a:pt x="4041" y="1392"/>
                    <a:pt x="2516" y="1"/>
                    <a:pt x="1383" y="215"/>
                  </a:cubicBezTo>
                  <a:cubicBezTo>
                    <a:pt x="116" y="465"/>
                    <a:pt x="0" y="2302"/>
                    <a:pt x="1436"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6"/>
            <p:cNvSpPr/>
            <p:nvPr/>
          </p:nvSpPr>
          <p:spPr>
            <a:xfrm>
              <a:off x="15889304" y="3166160"/>
              <a:ext cx="131653" cy="251135"/>
            </a:xfrm>
            <a:custGeom>
              <a:avLst/>
              <a:gdLst/>
              <a:ahLst/>
              <a:cxnLst/>
              <a:rect l="l" t="t" r="r" b="b"/>
              <a:pathLst>
                <a:path w="1179" h="2249" extrusionOk="0">
                  <a:moveTo>
                    <a:pt x="527" y="224"/>
                  </a:moveTo>
                  <a:cubicBezTo>
                    <a:pt x="170" y="679"/>
                    <a:pt x="1" y="1267"/>
                    <a:pt x="45" y="1847"/>
                  </a:cubicBezTo>
                  <a:cubicBezTo>
                    <a:pt x="63" y="2008"/>
                    <a:pt x="134" y="2213"/>
                    <a:pt x="295" y="2240"/>
                  </a:cubicBezTo>
                  <a:cubicBezTo>
                    <a:pt x="384" y="2249"/>
                    <a:pt x="473" y="2195"/>
                    <a:pt x="554" y="2142"/>
                  </a:cubicBezTo>
                  <a:cubicBezTo>
                    <a:pt x="875" y="1910"/>
                    <a:pt x="1098" y="1526"/>
                    <a:pt x="1142" y="1116"/>
                  </a:cubicBezTo>
                  <a:cubicBezTo>
                    <a:pt x="1178" y="714"/>
                    <a:pt x="1044" y="295"/>
                    <a:pt x="768"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6"/>
            <p:cNvSpPr/>
            <p:nvPr/>
          </p:nvSpPr>
          <p:spPr>
            <a:xfrm>
              <a:off x="15169052" y="3393291"/>
              <a:ext cx="613823" cy="71801"/>
            </a:xfrm>
            <a:custGeom>
              <a:avLst/>
              <a:gdLst/>
              <a:ahLst/>
              <a:cxnLst/>
              <a:rect l="l" t="t" r="r" b="b"/>
              <a:pathLst>
                <a:path w="5497" h="643" extrusionOk="0">
                  <a:moveTo>
                    <a:pt x="1" y="1"/>
                  </a:moveTo>
                  <a:cubicBezTo>
                    <a:pt x="1" y="1"/>
                    <a:pt x="955" y="447"/>
                    <a:pt x="1990" y="491"/>
                  </a:cubicBezTo>
                  <a:cubicBezTo>
                    <a:pt x="3016" y="536"/>
                    <a:pt x="3899" y="491"/>
                    <a:pt x="3899" y="491"/>
                  </a:cubicBezTo>
                  <a:lnTo>
                    <a:pt x="5496" y="643"/>
                  </a:lnTo>
                  <a:lnTo>
                    <a:pt x="99" y="580"/>
                  </a:lnTo>
                  <a:cubicBezTo>
                    <a:pt x="99" y="580"/>
                    <a:pt x="36" y="277"/>
                    <a:pt x="1" y="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9" name="Google Shape;819;p6"/>
          <p:cNvGrpSpPr/>
          <p:nvPr/>
        </p:nvGrpSpPr>
        <p:grpSpPr>
          <a:xfrm>
            <a:off x="-853973" y="-325362"/>
            <a:ext cx="2022406" cy="1326008"/>
            <a:chOff x="8340452" y="1854088"/>
            <a:chExt cx="2022406" cy="1326008"/>
          </a:xfrm>
        </p:grpSpPr>
        <p:sp>
          <p:nvSpPr>
            <p:cNvPr id="820" name="Google Shape;820;p6"/>
            <p:cNvSpPr/>
            <p:nvPr/>
          </p:nvSpPr>
          <p:spPr>
            <a:xfrm>
              <a:off x="8735113" y="2211104"/>
              <a:ext cx="1203150" cy="627625"/>
            </a:xfrm>
            <a:custGeom>
              <a:avLst/>
              <a:gdLst/>
              <a:ahLst/>
              <a:cxnLst/>
              <a:rect l="l" t="t" r="r" b="b"/>
              <a:pathLst>
                <a:path w="48126" h="25105" extrusionOk="0">
                  <a:moveTo>
                    <a:pt x="2449" y="805"/>
                  </a:moveTo>
                  <a:cubicBezTo>
                    <a:pt x="-1663" y="1551"/>
                    <a:pt x="1559" y="3933"/>
                    <a:pt x="4258" y="4806"/>
                  </a:cubicBezTo>
                  <a:cubicBezTo>
                    <a:pt x="6957" y="5679"/>
                    <a:pt x="16180" y="3869"/>
                    <a:pt x="18641" y="6044"/>
                  </a:cubicBezTo>
                  <a:cubicBezTo>
                    <a:pt x="21102" y="8219"/>
                    <a:pt x="19975" y="15823"/>
                    <a:pt x="19022" y="17855"/>
                  </a:cubicBezTo>
                  <a:cubicBezTo>
                    <a:pt x="18070" y="19887"/>
                    <a:pt x="15911" y="18046"/>
                    <a:pt x="12926" y="18236"/>
                  </a:cubicBezTo>
                  <a:cubicBezTo>
                    <a:pt x="9942" y="18427"/>
                    <a:pt x="2560" y="18046"/>
                    <a:pt x="1115" y="18998"/>
                  </a:cubicBezTo>
                  <a:cubicBezTo>
                    <a:pt x="-330" y="19951"/>
                    <a:pt x="-1282" y="22935"/>
                    <a:pt x="4258" y="23951"/>
                  </a:cubicBezTo>
                  <a:cubicBezTo>
                    <a:pt x="9798" y="24967"/>
                    <a:pt x="27642" y="25062"/>
                    <a:pt x="34357" y="25094"/>
                  </a:cubicBezTo>
                  <a:cubicBezTo>
                    <a:pt x="41072" y="25126"/>
                    <a:pt x="43041" y="25158"/>
                    <a:pt x="44549" y="24142"/>
                  </a:cubicBezTo>
                  <a:cubicBezTo>
                    <a:pt x="46057" y="23126"/>
                    <a:pt x="45375" y="20236"/>
                    <a:pt x="43406" y="18998"/>
                  </a:cubicBezTo>
                  <a:cubicBezTo>
                    <a:pt x="41438" y="17760"/>
                    <a:pt x="35024" y="18808"/>
                    <a:pt x="32738" y="16712"/>
                  </a:cubicBezTo>
                  <a:cubicBezTo>
                    <a:pt x="30452" y="14617"/>
                    <a:pt x="27277" y="8457"/>
                    <a:pt x="29690" y="6425"/>
                  </a:cubicBezTo>
                  <a:cubicBezTo>
                    <a:pt x="32103" y="4393"/>
                    <a:pt x="44851" y="5536"/>
                    <a:pt x="47216" y="4520"/>
                  </a:cubicBezTo>
                  <a:cubicBezTo>
                    <a:pt x="49581" y="3504"/>
                    <a:pt x="46930" y="1028"/>
                    <a:pt x="43882" y="329"/>
                  </a:cubicBezTo>
                  <a:cubicBezTo>
                    <a:pt x="40834" y="-369"/>
                    <a:pt x="35834" y="250"/>
                    <a:pt x="28928" y="329"/>
                  </a:cubicBezTo>
                  <a:cubicBezTo>
                    <a:pt x="22023" y="408"/>
                    <a:pt x="6561" y="59"/>
                    <a:pt x="2449" y="805"/>
                  </a:cubicBezTo>
                  <a:close/>
                </a:path>
              </a:pathLst>
            </a:custGeom>
            <a:gradFill>
              <a:gsLst>
                <a:gs pos="0">
                  <a:schemeClr val="accent6"/>
                </a:gs>
                <a:gs pos="100000">
                  <a:schemeClr val="accent5"/>
                </a:gs>
              </a:gsLst>
              <a:lin ang="5400012" scaled="0"/>
            </a:gradFill>
            <a:ln>
              <a:noFill/>
            </a:ln>
          </p:spPr>
        </p:sp>
        <p:sp>
          <p:nvSpPr>
            <p:cNvPr id="821" name="Google Shape;821;p6"/>
            <p:cNvSpPr/>
            <p:nvPr/>
          </p:nvSpPr>
          <p:spPr>
            <a:xfrm>
              <a:off x="8773819" y="2794525"/>
              <a:ext cx="950471" cy="385571"/>
            </a:xfrm>
            <a:custGeom>
              <a:avLst/>
              <a:gdLst/>
              <a:ahLst/>
              <a:cxnLst/>
              <a:rect l="l" t="t" r="r" b="b"/>
              <a:pathLst>
                <a:path w="8512" h="3453" extrusionOk="0">
                  <a:moveTo>
                    <a:pt x="224" y="63"/>
                  </a:moveTo>
                  <a:cubicBezTo>
                    <a:pt x="1" y="1098"/>
                    <a:pt x="1" y="2347"/>
                    <a:pt x="224" y="3381"/>
                  </a:cubicBezTo>
                  <a:lnTo>
                    <a:pt x="224" y="3381"/>
                  </a:lnTo>
                  <a:cubicBezTo>
                    <a:pt x="2909" y="3453"/>
                    <a:pt x="5594" y="3453"/>
                    <a:pt x="8279" y="3381"/>
                  </a:cubicBezTo>
                  <a:lnTo>
                    <a:pt x="8279" y="3381"/>
                  </a:lnTo>
                  <a:cubicBezTo>
                    <a:pt x="8511" y="2347"/>
                    <a:pt x="8511" y="1098"/>
                    <a:pt x="8279" y="63"/>
                  </a:cubicBezTo>
                  <a:lnTo>
                    <a:pt x="8279" y="63"/>
                  </a:lnTo>
                  <a:cubicBezTo>
                    <a:pt x="6941" y="18"/>
                    <a:pt x="5594" y="0"/>
                    <a:pt x="4256" y="0"/>
                  </a:cubicBezTo>
                  <a:lnTo>
                    <a:pt x="4256" y="0"/>
                  </a:lnTo>
                  <a:cubicBezTo>
                    <a:pt x="2909" y="0"/>
                    <a:pt x="1571" y="18"/>
                    <a:pt x="224" y="63"/>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6"/>
            <p:cNvSpPr/>
            <p:nvPr/>
          </p:nvSpPr>
          <p:spPr>
            <a:xfrm>
              <a:off x="9350565" y="23243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594" y="0"/>
                    <a:pt x="4256" y="0"/>
                  </a:cubicBezTo>
                  <a:lnTo>
                    <a:pt x="4256" y="0"/>
                  </a:lnTo>
                  <a:cubicBezTo>
                    <a:pt x="2909"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6"/>
            <p:cNvSpPr/>
            <p:nvPr/>
          </p:nvSpPr>
          <p:spPr>
            <a:xfrm>
              <a:off x="8773820" y="1854088"/>
              <a:ext cx="950471" cy="385571"/>
            </a:xfrm>
            <a:custGeom>
              <a:avLst/>
              <a:gdLst/>
              <a:ahLst/>
              <a:cxnLst/>
              <a:rect l="l" t="t" r="r" b="b"/>
              <a:pathLst>
                <a:path w="8512" h="3453" extrusionOk="0">
                  <a:moveTo>
                    <a:pt x="223" y="54"/>
                  </a:moveTo>
                  <a:cubicBezTo>
                    <a:pt x="0" y="1089"/>
                    <a:pt x="0" y="2347"/>
                    <a:pt x="223" y="3373"/>
                  </a:cubicBezTo>
                  <a:lnTo>
                    <a:pt x="223" y="3373"/>
                  </a:lnTo>
                  <a:cubicBezTo>
                    <a:pt x="2918"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09" y="1"/>
                    <a:pt x="1570" y="18"/>
                    <a:pt x="223"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6"/>
            <p:cNvSpPr/>
            <p:nvPr/>
          </p:nvSpPr>
          <p:spPr>
            <a:xfrm>
              <a:off x="8340452" y="23243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603"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6"/>
            <p:cNvSpPr/>
            <p:nvPr/>
          </p:nvSpPr>
          <p:spPr>
            <a:xfrm>
              <a:off x="9362564" y="2266523"/>
              <a:ext cx="925591" cy="155549"/>
            </a:xfrm>
            <a:custGeom>
              <a:avLst/>
              <a:gdLst/>
              <a:ahLst/>
              <a:cxnLst/>
              <a:rect l="l" t="t" r="r" b="b"/>
              <a:pathLst>
                <a:path w="8289" h="1393" extrusionOk="0">
                  <a:moveTo>
                    <a:pt x="1" y="1393"/>
                  </a:moveTo>
                  <a:cubicBezTo>
                    <a:pt x="358" y="349"/>
                    <a:pt x="3783" y="777"/>
                    <a:pt x="5603" y="759"/>
                  </a:cubicBezTo>
                  <a:cubicBezTo>
                    <a:pt x="7423" y="741"/>
                    <a:pt x="8288" y="1143"/>
                    <a:pt x="8288" y="1143"/>
                  </a:cubicBezTo>
                  <a:lnTo>
                    <a:pt x="8190" y="572"/>
                  </a:lnTo>
                  <a:cubicBezTo>
                    <a:pt x="8190" y="572"/>
                    <a:pt x="4015" y="1"/>
                    <a:pt x="135" y="572"/>
                  </a:cubicBezTo>
                  <a:cubicBezTo>
                    <a:pt x="135" y="572"/>
                    <a:pt x="27" y="1098"/>
                    <a:pt x="1" y="139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6"/>
            <p:cNvSpPr/>
            <p:nvPr/>
          </p:nvSpPr>
          <p:spPr>
            <a:xfrm>
              <a:off x="8827732" y="2833410"/>
              <a:ext cx="108650" cy="122608"/>
            </a:xfrm>
            <a:custGeom>
              <a:avLst/>
              <a:gdLst/>
              <a:ahLst/>
              <a:cxnLst/>
              <a:rect l="l" t="t" r="r" b="b"/>
              <a:pathLst>
                <a:path w="973" h="1098" extrusionOk="0">
                  <a:moveTo>
                    <a:pt x="54" y="1008"/>
                  </a:moveTo>
                  <a:cubicBezTo>
                    <a:pt x="0" y="652"/>
                    <a:pt x="188" y="259"/>
                    <a:pt x="509" y="90"/>
                  </a:cubicBezTo>
                  <a:cubicBezTo>
                    <a:pt x="598" y="36"/>
                    <a:pt x="696" y="0"/>
                    <a:pt x="786" y="36"/>
                  </a:cubicBezTo>
                  <a:cubicBezTo>
                    <a:pt x="964" y="98"/>
                    <a:pt x="973" y="348"/>
                    <a:pt x="901" y="518"/>
                  </a:cubicBezTo>
                  <a:cubicBezTo>
                    <a:pt x="786" y="794"/>
                    <a:pt x="554" y="1008"/>
                    <a:pt x="268" y="109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6"/>
            <p:cNvSpPr/>
            <p:nvPr/>
          </p:nvSpPr>
          <p:spPr>
            <a:xfrm>
              <a:off x="8950177" y="2503704"/>
              <a:ext cx="108650" cy="122608"/>
            </a:xfrm>
            <a:custGeom>
              <a:avLst/>
              <a:gdLst/>
              <a:ahLst/>
              <a:cxnLst/>
              <a:rect l="l" t="t" r="r" b="b"/>
              <a:pathLst>
                <a:path w="973" h="1098" extrusionOk="0">
                  <a:moveTo>
                    <a:pt x="54" y="1008"/>
                  </a:moveTo>
                  <a:cubicBezTo>
                    <a:pt x="0" y="651"/>
                    <a:pt x="188" y="259"/>
                    <a:pt x="509" y="89"/>
                  </a:cubicBezTo>
                  <a:cubicBezTo>
                    <a:pt x="598" y="36"/>
                    <a:pt x="696" y="0"/>
                    <a:pt x="785" y="36"/>
                  </a:cubicBezTo>
                  <a:cubicBezTo>
                    <a:pt x="964" y="98"/>
                    <a:pt x="973" y="348"/>
                    <a:pt x="901" y="517"/>
                  </a:cubicBezTo>
                  <a:cubicBezTo>
                    <a:pt x="794" y="794"/>
                    <a:pt x="553" y="1008"/>
                    <a:pt x="268" y="1097"/>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6"/>
            <p:cNvSpPr/>
            <p:nvPr/>
          </p:nvSpPr>
          <p:spPr>
            <a:xfrm>
              <a:off x="9284844" y="2387123"/>
              <a:ext cx="1078014" cy="274026"/>
            </a:xfrm>
            <a:custGeom>
              <a:avLst/>
              <a:gdLst/>
              <a:ahLst/>
              <a:cxnLst/>
              <a:rect l="l" t="t" r="r" b="b"/>
              <a:pathLst>
                <a:path w="9654" h="2454" extrusionOk="0">
                  <a:moveTo>
                    <a:pt x="3427" y="2418"/>
                  </a:moveTo>
                  <a:cubicBezTo>
                    <a:pt x="4417" y="2454"/>
                    <a:pt x="5452" y="2418"/>
                    <a:pt x="6299" y="2204"/>
                  </a:cubicBezTo>
                  <a:cubicBezTo>
                    <a:pt x="9653" y="1392"/>
                    <a:pt x="6005" y="0"/>
                    <a:pt x="3302" y="223"/>
                  </a:cubicBezTo>
                  <a:cubicBezTo>
                    <a:pt x="260" y="473"/>
                    <a:pt x="1" y="2311"/>
                    <a:pt x="3427"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6"/>
            <p:cNvSpPr/>
            <p:nvPr/>
          </p:nvSpPr>
          <p:spPr>
            <a:xfrm>
              <a:off x="9506110" y="2833410"/>
              <a:ext cx="198317" cy="268108"/>
            </a:xfrm>
            <a:custGeom>
              <a:avLst/>
              <a:gdLst/>
              <a:ahLst/>
              <a:cxnLst/>
              <a:rect l="l" t="t" r="r" b="b"/>
              <a:pathLst>
                <a:path w="1776" h="2401" extrusionOk="0">
                  <a:moveTo>
                    <a:pt x="188" y="1900"/>
                  </a:moveTo>
                  <a:cubicBezTo>
                    <a:pt x="268" y="2141"/>
                    <a:pt x="474" y="2355"/>
                    <a:pt x="714" y="2373"/>
                  </a:cubicBezTo>
                  <a:cubicBezTo>
                    <a:pt x="1071" y="2400"/>
                    <a:pt x="1339" y="2034"/>
                    <a:pt x="1464" y="1704"/>
                  </a:cubicBezTo>
                  <a:cubicBezTo>
                    <a:pt x="1687" y="1142"/>
                    <a:pt x="1776" y="54"/>
                    <a:pt x="902" y="27"/>
                  </a:cubicBezTo>
                  <a:cubicBezTo>
                    <a:pt x="81" y="0"/>
                    <a:pt x="1" y="1347"/>
                    <a:pt x="188" y="190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6"/>
            <p:cNvSpPr/>
            <p:nvPr/>
          </p:nvSpPr>
          <p:spPr>
            <a:xfrm>
              <a:off x="8801825" y="2832405"/>
              <a:ext cx="425444" cy="289994"/>
            </a:xfrm>
            <a:custGeom>
              <a:avLst/>
              <a:gdLst/>
              <a:ahLst/>
              <a:cxnLst/>
              <a:rect l="l" t="t" r="r" b="b"/>
              <a:pathLst>
                <a:path w="3810" h="2597" extrusionOk="0">
                  <a:moveTo>
                    <a:pt x="2605" y="72"/>
                  </a:moveTo>
                  <a:cubicBezTo>
                    <a:pt x="2953" y="0"/>
                    <a:pt x="3364" y="9"/>
                    <a:pt x="3596" y="268"/>
                  </a:cubicBezTo>
                  <a:cubicBezTo>
                    <a:pt x="3765" y="438"/>
                    <a:pt x="3810" y="696"/>
                    <a:pt x="3783" y="937"/>
                  </a:cubicBezTo>
                  <a:cubicBezTo>
                    <a:pt x="3658" y="2025"/>
                    <a:pt x="2222" y="2596"/>
                    <a:pt x="1312" y="2061"/>
                  </a:cubicBezTo>
                  <a:cubicBezTo>
                    <a:pt x="1" y="1276"/>
                    <a:pt x="1811" y="250"/>
                    <a:pt x="2605" y="72"/>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6"/>
            <p:cNvSpPr/>
            <p:nvPr/>
          </p:nvSpPr>
          <p:spPr>
            <a:xfrm>
              <a:off x="9549830" y="2030458"/>
              <a:ext cx="116690" cy="149519"/>
            </a:xfrm>
            <a:custGeom>
              <a:avLst/>
              <a:gdLst/>
              <a:ahLst/>
              <a:cxnLst/>
              <a:rect l="l" t="t" r="r" b="b"/>
              <a:pathLst>
                <a:path w="1045" h="1339" extrusionOk="0">
                  <a:moveTo>
                    <a:pt x="242" y="331"/>
                  </a:moveTo>
                  <a:cubicBezTo>
                    <a:pt x="153" y="473"/>
                    <a:pt x="63" y="616"/>
                    <a:pt x="37" y="777"/>
                  </a:cubicBezTo>
                  <a:cubicBezTo>
                    <a:pt x="1" y="946"/>
                    <a:pt x="45" y="1134"/>
                    <a:pt x="170" y="1232"/>
                  </a:cubicBezTo>
                  <a:cubicBezTo>
                    <a:pt x="313" y="1339"/>
                    <a:pt x="509" y="1321"/>
                    <a:pt x="652" y="1223"/>
                  </a:cubicBezTo>
                  <a:cubicBezTo>
                    <a:pt x="795" y="1134"/>
                    <a:pt x="893" y="973"/>
                    <a:pt x="946" y="812"/>
                  </a:cubicBezTo>
                  <a:cubicBezTo>
                    <a:pt x="1045" y="518"/>
                    <a:pt x="1000" y="134"/>
                    <a:pt x="723"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6"/>
            <p:cNvSpPr/>
            <p:nvPr/>
          </p:nvSpPr>
          <p:spPr>
            <a:xfrm>
              <a:off x="8805680" y="1924821"/>
              <a:ext cx="371733" cy="206357"/>
            </a:xfrm>
            <a:custGeom>
              <a:avLst/>
              <a:gdLst/>
              <a:ahLst/>
              <a:cxnLst/>
              <a:rect l="l" t="t" r="r" b="b"/>
              <a:pathLst>
                <a:path w="3329" h="1848" extrusionOk="0">
                  <a:moveTo>
                    <a:pt x="1856" y="19"/>
                  </a:moveTo>
                  <a:cubicBezTo>
                    <a:pt x="1981" y="1"/>
                    <a:pt x="2115" y="10"/>
                    <a:pt x="2249" y="28"/>
                  </a:cubicBezTo>
                  <a:cubicBezTo>
                    <a:pt x="2517" y="81"/>
                    <a:pt x="2757" y="224"/>
                    <a:pt x="2864" y="474"/>
                  </a:cubicBezTo>
                  <a:cubicBezTo>
                    <a:pt x="3328" y="1517"/>
                    <a:pt x="1758" y="1848"/>
                    <a:pt x="1089" y="1535"/>
                  </a:cubicBezTo>
                  <a:cubicBezTo>
                    <a:pt x="1" y="1018"/>
                    <a:pt x="1054" y="108"/>
                    <a:pt x="1856" y="19"/>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3" name="Google Shape;833;p6"/>
          <p:cNvSpPr/>
          <p:nvPr/>
        </p:nvSpPr>
        <p:spPr>
          <a:xfrm>
            <a:off x="6681050" y="-1327750"/>
            <a:ext cx="3976500" cy="3976500"/>
          </a:xfrm>
          <a:prstGeom prst="ellipse">
            <a:avLst/>
          </a:prstGeom>
          <a:gradFill>
            <a:gsLst>
              <a:gs pos="0">
                <a:srgbClr val="FED002">
                  <a:alpha val="39215"/>
                </a:srgbClr>
              </a:gs>
              <a:gs pos="68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6"/>
          <p:cNvSpPr/>
          <p:nvPr/>
        </p:nvSpPr>
        <p:spPr>
          <a:xfrm>
            <a:off x="-2329600" y="-972000"/>
            <a:ext cx="3976500" cy="3976500"/>
          </a:xfrm>
          <a:prstGeom prst="ellipse">
            <a:avLst/>
          </a:prstGeom>
          <a:gradFill>
            <a:gsLst>
              <a:gs pos="0">
                <a:srgbClr val="FED002">
                  <a:alpha val="39215"/>
                </a:srgbClr>
              </a:gs>
              <a:gs pos="68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6"/>
          <p:cNvSpPr txBox="1">
            <a:spLocks noGrp="1"/>
          </p:cNvSpPr>
          <p:nvPr>
            <p:ph type="title"/>
          </p:nvPr>
        </p:nvSpPr>
        <p:spPr>
          <a:xfrm>
            <a:off x="720000" y="5394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36"/>
        <p:cNvGrpSpPr/>
        <p:nvPr/>
      </p:nvGrpSpPr>
      <p:grpSpPr>
        <a:xfrm>
          <a:off x="0" y="0"/>
          <a:ext cx="0" cy="0"/>
          <a:chOff x="0" y="0"/>
          <a:chExt cx="0" cy="0"/>
        </a:xfrm>
      </p:grpSpPr>
      <p:grpSp>
        <p:nvGrpSpPr>
          <p:cNvPr id="837" name="Google Shape;837;p7"/>
          <p:cNvGrpSpPr/>
          <p:nvPr/>
        </p:nvGrpSpPr>
        <p:grpSpPr>
          <a:xfrm rot="10800000">
            <a:off x="-1189531" y="4618533"/>
            <a:ext cx="11004300" cy="1396212"/>
            <a:chOff x="-867581" y="-611517"/>
            <a:chExt cx="11004300" cy="1396212"/>
          </a:xfrm>
        </p:grpSpPr>
        <p:sp>
          <p:nvSpPr>
            <p:cNvPr id="838" name="Google Shape;838;p7"/>
            <p:cNvSpPr/>
            <p:nvPr/>
          </p:nvSpPr>
          <p:spPr>
            <a:xfrm>
              <a:off x="-867581" y="-514805"/>
              <a:ext cx="11004300" cy="1299500"/>
            </a:xfrm>
            <a:custGeom>
              <a:avLst/>
              <a:gdLst/>
              <a:ahLst/>
              <a:cxnLst/>
              <a:rect l="l" t="t" r="r" b="b"/>
              <a:pathLst>
                <a:path w="440172" h="51980" extrusionOk="0">
                  <a:moveTo>
                    <a:pt x="6509" y="45738"/>
                  </a:moveTo>
                  <a:cubicBezTo>
                    <a:pt x="22130" y="52850"/>
                    <a:pt x="70327" y="50945"/>
                    <a:pt x="126905" y="51453"/>
                  </a:cubicBezTo>
                  <a:cubicBezTo>
                    <a:pt x="183484" y="51961"/>
                    <a:pt x="296831" y="48850"/>
                    <a:pt x="345980" y="48786"/>
                  </a:cubicBezTo>
                  <a:cubicBezTo>
                    <a:pt x="395129" y="48723"/>
                    <a:pt x="407639" y="54057"/>
                    <a:pt x="421799" y="51072"/>
                  </a:cubicBezTo>
                  <a:cubicBezTo>
                    <a:pt x="435960" y="48088"/>
                    <a:pt x="431705" y="39134"/>
                    <a:pt x="430943" y="30879"/>
                  </a:cubicBezTo>
                  <a:cubicBezTo>
                    <a:pt x="430181" y="22624"/>
                    <a:pt x="459582" y="5924"/>
                    <a:pt x="417227" y="1542"/>
                  </a:cubicBezTo>
                  <a:cubicBezTo>
                    <a:pt x="374873" y="-2839"/>
                    <a:pt x="240824" y="3384"/>
                    <a:pt x="176816" y="4590"/>
                  </a:cubicBezTo>
                  <a:cubicBezTo>
                    <a:pt x="112808" y="5797"/>
                    <a:pt x="61564" y="1923"/>
                    <a:pt x="33179" y="8781"/>
                  </a:cubicBezTo>
                  <a:cubicBezTo>
                    <a:pt x="4795" y="15639"/>
                    <a:pt x="-9112" y="38626"/>
                    <a:pt x="6509" y="45738"/>
                  </a:cubicBezTo>
                  <a:close/>
                </a:path>
              </a:pathLst>
            </a:custGeom>
            <a:gradFill>
              <a:gsLst>
                <a:gs pos="0">
                  <a:schemeClr val="accent6"/>
                </a:gs>
                <a:gs pos="100000">
                  <a:schemeClr val="accent5"/>
                </a:gs>
              </a:gsLst>
              <a:lin ang="5400012" scaled="0"/>
            </a:gradFill>
            <a:ln>
              <a:noFill/>
            </a:ln>
          </p:spPr>
        </p:sp>
        <p:sp>
          <p:nvSpPr>
            <p:cNvPr id="839" name="Google Shape;839;p7"/>
            <p:cNvSpPr/>
            <p:nvPr/>
          </p:nvSpPr>
          <p:spPr>
            <a:xfrm>
              <a:off x="2223501" y="-158212"/>
              <a:ext cx="950360" cy="385571"/>
            </a:xfrm>
            <a:custGeom>
              <a:avLst/>
              <a:gdLst/>
              <a:ahLst/>
              <a:cxnLst/>
              <a:rect l="l" t="t" r="r" b="b"/>
              <a:pathLst>
                <a:path w="8511" h="3453" extrusionOk="0">
                  <a:moveTo>
                    <a:pt x="223" y="54"/>
                  </a:moveTo>
                  <a:cubicBezTo>
                    <a:pt x="0" y="1089"/>
                    <a:pt x="0" y="2347"/>
                    <a:pt x="223" y="3373"/>
                  </a:cubicBezTo>
                  <a:lnTo>
                    <a:pt x="223" y="3373"/>
                  </a:lnTo>
                  <a:cubicBezTo>
                    <a:pt x="2917"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08" y="1"/>
                    <a:pt x="1570" y="18"/>
                    <a:pt x="223"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7"/>
            <p:cNvSpPr/>
            <p:nvPr/>
          </p:nvSpPr>
          <p:spPr>
            <a:xfrm>
              <a:off x="4226756" y="-158212"/>
              <a:ext cx="950471" cy="385571"/>
            </a:xfrm>
            <a:custGeom>
              <a:avLst/>
              <a:gdLst/>
              <a:ahLst/>
              <a:cxnLst/>
              <a:rect l="l" t="t" r="r" b="b"/>
              <a:pathLst>
                <a:path w="8512" h="3453" extrusionOk="0">
                  <a:moveTo>
                    <a:pt x="223" y="54"/>
                  </a:moveTo>
                  <a:cubicBezTo>
                    <a:pt x="0" y="1089"/>
                    <a:pt x="0" y="2347"/>
                    <a:pt x="223" y="3373"/>
                  </a:cubicBezTo>
                  <a:lnTo>
                    <a:pt x="223" y="3373"/>
                  </a:lnTo>
                  <a:cubicBezTo>
                    <a:pt x="2918" y="3453"/>
                    <a:pt x="5594" y="3453"/>
                    <a:pt x="8288" y="3373"/>
                  </a:cubicBezTo>
                  <a:lnTo>
                    <a:pt x="8288" y="3373"/>
                  </a:lnTo>
                  <a:cubicBezTo>
                    <a:pt x="8511" y="2347"/>
                    <a:pt x="8511" y="1089"/>
                    <a:pt x="8288" y="54"/>
                  </a:cubicBezTo>
                  <a:lnTo>
                    <a:pt x="8288" y="54"/>
                  </a:lnTo>
                  <a:cubicBezTo>
                    <a:pt x="6941" y="18"/>
                    <a:pt x="5594" y="1"/>
                    <a:pt x="4256" y="1"/>
                  </a:cubicBezTo>
                  <a:lnTo>
                    <a:pt x="4256" y="1"/>
                  </a:lnTo>
                  <a:cubicBezTo>
                    <a:pt x="2909" y="1"/>
                    <a:pt x="1571" y="18"/>
                    <a:pt x="223"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7"/>
            <p:cNvSpPr/>
            <p:nvPr/>
          </p:nvSpPr>
          <p:spPr>
            <a:xfrm>
              <a:off x="1790132" y="3120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603"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7"/>
            <p:cNvSpPr/>
            <p:nvPr/>
          </p:nvSpPr>
          <p:spPr>
            <a:xfrm>
              <a:off x="3793387" y="3120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7"/>
            <p:cNvSpPr/>
            <p:nvPr/>
          </p:nvSpPr>
          <p:spPr>
            <a:xfrm>
              <a:off x="4794568" y="312006"/>
              <a:ext cx="949466" cy="385571"/>
            </a:xfrm>
            <a:custGeom>
              <a:avLst/>
              <a:gdLst/>
              <a:ahLst/>
              <a:cxnLst/>
              <a:rect l="l" t="t" r="r" b="b"/>
              <a:pathLst>
                <a:path w="8503" h="3453" extrusionOk="0">
                  <a:moveTo>
                    <a:pt x="223" y="54"/>
                  </a:moveTo>
                  <a:cubicBezTo>
                    <a:pt x="0" y="1089"/>
                    <a:pt x="0" y="2346"/>
                    <a:pt x="223" y="3372"/>
                  </a:cubicBezTo>
                  <a:lnTo>
                    <a:pt x="223" y="3372"/>
                  </a:lnTo>
                  <a:cubicBezTo>
                    <a:pt x="2909" y="3453"/>
                    <a:pt x="5594" y="3453"/>
                    <a:pt x="8279" y="3372"/>
                  </a:cubicBezTo>
                  <a:lnTo>
                    <a:pt x="8279" y="3372"/>
                  </a:lnTo>
                  <a:cubicBezTo>
                    <a:pt x="8502" y="2346"/>
                    <a:pt x="8502" y="1089"/>
                    <a:pt x="8279" y="54"/>
                  </a:cubicBezTo>
                  <a:lnTo>
                    <a:pt x="8279" y="54"/>
                  </a:lnTo>
                  <a:cubicBezTo>
                    <a:pt x="6941" y="18"/>
                    <a:pt x="5594" y="0"/>
                    <a:pt x="4256" y="0"/>
                  </a:cubicBezTo>
                  <a:lnTo>
                    <a:pt x="4256" y="0"/>
                  </a:lnTo>
                  <a:cubicBezTo>
                    <a:pt x="2909" y="0"/>
                    <a:pt x="1562" y="18"/>
                    <a:pt x="223"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7"/>
            <p:cNvSpPr/>
            <p:nvPr/>
          </p:nvSpPr>
          <p:spPr>
            <a:xfrm>
              <a:off x="767065" y="3120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594" y="0"/>
                    <a:pt x="4256" y="0"/>
                  </a:cubicBezTo>
                  <a:lnTo>
                    <a:pt x="4256" y="0"/>
                  </a:lnTo>
                  <a:cubicBezTo>
                    <a:pt x="2909"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7"/>
            <p:cNvSpPr/>
            <p:nvPr/>
          </p:nvSpPr>
          <p:spPr>
            <a:xfrm>
              <a:off x="3231605" y="-158212"/>
              <a:ext cx="950360" cy="385571"/>
            </a:xfrm>
            <a:custGeom>
              <a:avLst/>
              <a:gdLst/>
              <a:ahLst/>
              <a:cxnLst/>
              <a:rect l="l" t="t" r="r" b="b"/>
              <a:pathLst>
                <a:path w="8511" h="3453" extrusionOk="0">
                  <a:moveTo>
                    <a:pt x="223" y="54"/>
                  </a:moveTo>
                  <a:cubicBezTo>
                    <a:pt x="0" y="1089"/>
                    <a:pt x="0" y="2347"/>
                    <a:pt x="223" y="3373"/>
                  </a:cubicBezTo>
                  <a:lnTo>
                    <a:pt x="223" y="3373"/>
                  </a:lnTo>
                  <a:cubicBezTo>
                    <a:pt x="2917"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17" y="1"/>
                    <a:pt x="1570" y="18"/>
                    <a:pt x="223"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7"/>
            <p:cNvSpPr/>
            <p:nvPr/>
          </p:nvSpPr>
          <p:spPr>
            <a:xfrm>
              <a:off x="5226931" y="-158212"/>
              <a:ext cx="950360" cy="385571"/>
            </a:xfrm>
            <a:custGeom>
              <a:avLst/>
              <a:gdLst/>
              <a:ahLst/>
              <a:cxnLst/>
              <a:rect l="l" t="t" r="r" b="b"/>
              <a:pathLst>
                <a:path w="8511" h="3453" extrusionOk="0">
                  <a:moveTo>
                    <a:pt x="232" y="54"/>
                  </a:moveTo>
                  <a:cubicBezTo>
                    <a:pt x="0" y="1089"/>
                    <a:pt x="9" y="2347"/>
                    <a:pt x="232" y="3373"/>
                  </a:cubicBezTo>
                  <a:lnTo>
                    <a:pt x="232" y="3373"/>
                  </a:lnTo>
                  <a:cubicBezTo>
                    <a:pt x="2917" y="3453"/>
                    <a:pt x="5603" y="3453"/>
                    <a:pt x="8288" y="3373"/>
                  </a:cubicBezTo>
                  <a:lnTo>
                    <a:pt x="8288" y="3373"/>
                  </a:lnTo>
                  <a:cubicBezTo>
                    <a:pt x="8511" y="2347"/>
                    <a:pt x="8511" y="1089"/>
                    <a:pt x="8288" y="54"/>
                  </a:cubicBezTo>
                  <a:lnTo>
                    <a:pt x="8288" y="54"/>
                  </a:lnTo>
                  <a:cubicBezTo>
                    <a:pt x="6941" y="18"/>
                    <a:pt x="5603" y="1"/>
                    <a:pt x="4256" y="1"/>
                  </a:cubicBezTo>
                  <a:lnTo>
                    <a:pt x="4256" y="1"/>
                  </a:lnTo>
                  <a:cubicBezTo>
                    <a:pt x="2917" y="1"/>
                    <a:pt x="1570" y="18"/>
                    <a:pt x="232" y="54"/>
                  </a:cubicBezTo>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7"/>
            <p:cNvSpPr/>
            <p:nvPr/>
          </p:nvSpPr>
          <p:spPr>
            <a:xfrm>
              <a:off x="1200434" y="-158212"/>
              <a:ext cx="950360" cy="385571"/>
            </a:xfrm>
            <a:custGeom>
              <a:avLst/>
              <a:gdLst/>
              <a:ahLst/>
              <a:cxnLst/>
              <a:rect l="l" t="t" r="r" b="b"/>
              <a:pathLst>
                <a:path w="8511" h="3453" extrusionOk="0">
                  <a:moveTo>
                    <a:pt x="223" y="54"/>
                  </a:moveTo>
                  <a:cubicBezTo>
                    <a:pt x="0" y="1089"/>
                    <a:pt x="0" y="2347"/>
                    <a:pt x="223" y="3373"/>
                  </a:cubicBezTo>
                  <a:lnTo>
                    <a:pt x="223" y="3373"/>
                  </a:lnTo>
                  <a:cubicBezTo>
                    <a:pt x="2909" y="3453"/>
                    <a:pt x="5594" y="3453"/>
                    <a:pt x="8279" y="3373"/>
                  </a:cubicBezTo>
                  <a:lnTo>
                    <a:pt x="8279" y="3373"/>
                  </a:lnTo>
                  <a:cubicBezTo>
                    <a:pt x="8511" y="2347"/>
                    <a:pt x="8511" y="1089"/>
                    <a:pt x="8279" y="54"/>
                  </a:cubicBezTo>
                  <a:lnTo>
                    <a:pt x="8279" y="54"/>
                  </a:lnTo>
                  <a:cubicBezTo>
                    <a:pt x="6941" y="18"/>
                    <a:pt x="5594" y="1"/>
                    <a:pt x="4256" y="1"/>
                  </a:cubicBezTo>
                  <a:lnTo>
                    <a:pt x="4256" y="1"/>
                  </a:lnTo>
                  <a:cubicBezTo>
                    <a:pt x="2909" y="1"/>
                    <a:pt x="1570" y="18"/>
                    <a:pt x="223" y="54"/>
                  </a:cubicBezTo>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7"/>
            <p:cNvSpPr/>
            <p:nvPr/>
          </p:nvSpPr>
          <p:spPr>
            <a:xfrm>
              <a:off x="190320" y="-158212"/>
              <a:ext cx="950471" cy="385571"/>
            </a:xfrm>
            <a:custGeom>
              <a:avLst/>
              <a:gdLst/>
              <a:ahLst/>
              <a:cxnLst/>
              <a:rect l="l" t="t" r="r" b="b"/>
              <a:pathLst>
                <a:path w="8512" h="3453" extrusionOk="0">
                  <a:moveTo>
                    <a:pt x="223" y="54"/>
                  </a:moveTo>
                  <a:cubicBezTo>
                    <a:pt x="0" y="1089"/>
                    <a:pt x="0" y="2347"/>
                    <a:pt x="223" y="3373"/>
                  </a:cubicBezTo>
                  <a:lnTo>
                    <a:pt x="223" y="3373"/>
                  </a:lnTo>
                  <a:cubicBezTo>
                    <a:pt x="2918"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09" y="1"/>
                    <a:pt x="1570" y="18"/>
                    <a:pt x="223"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7"/>
            <p:cNvSpPr/>
            <p:nvPr/>
          </p:nvSpPr>
          <p:spPr>
            <a:xfrm>
              <a:off x="2798236" y="3120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603"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7"/>
            <p:cNvSpPr/>
            <p:nvPr/>
          </p:nvSpPr>
          <p:spPr>
            <a:xfrm>
              <a:off x="-243048" y="3120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603"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7"/>
            <p:cNvSpPr/>
            <p:nvPr/>
          </p:nvSpPr>
          <p:spPr>
            <a:xfrm>
              <a:off x="5837511" y="3120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7"/>
            <p:cNvSpPr/>
            <p:nvPr/>
          </p:nvSpPr>
          <p:spPr>
            <a:xfrm>
              <a:off x="2202597" y="-171229"/>
              <a:ext cx="973384" cy="222325"/>
            </a:xfrm>
            <a:custGeom>
              <a:avLst/>
              <a:gdLst/>
              <a:ahLst/>
              <a:cxnLst/>
              <a:rect l="l" t="t" r="r" b="b"/>
              <a:pathLst>
                <a:path w="8717" h="1991" extrusionOk="0">
                  <a:moveTo>
                    <a:pt x="4635" y="0"/>
                  </a:moveTo>
                  <a:cubicBezTo>
                    <a:pt x="2550" y="0"/>
                    <a:pt x="376" y="43"/>
                    <a:pt x="251" y="118"/>
                  </a:cubicBezTo>
                  <a:cubicBezTo>
                    <a:pt x="1" y="251"/>
                    <a:pt x="251" y="1991"/>
                    <a:pt x="251" y="1991"/>
                  </a:cubicBezTo>
                  <a:cubicBezTo>
                    <a:pt x="251" y="1991"/>
                    <a:pt x="108" y="501"/>
                    <a:pt x="4354" y="278"/>
                  </a:cubicBezTo>
                  <a:cubicBezTo>
                    <a:pt x="4629" y="263"/>
                    <a:pt x="4886" y="256"/>
                    <a:pt x="5127" y="256"/>
                  </a:cubicBezTo>
                  <a:cubicBezTo>
                    <a:pt x="8606" y="256"/>
                    <a:pt x="8645" y="1723"/>
                    <a:pt x="8645" y="1723"/>
                  </a:cubicBezTo>
                  <a:cubicBezTo>
                    <a:pt x="8645" y="1723"/>
                    <a:pt x="8717" y="278"/>
                    <a:pt x="8494" y="118"/>
                  </a:cubicBezTo>
                  <a:cubicBezTo>
                    <a:pt x="8387" y="36"/>
                    <a:pt x="6549" y="0"/>
                    <a:pt x="4635" y="0"/>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7"/>
            <p:cNvSpPr/>
            <p:nvPr/>
          </p:nvSpPr>
          <p:spPr>
            <a:xfrm>
              <a:off x="3242664" y="-216901"/>
              <a:ext cx="925591" cy="156443"/>
            </a:xfrm>
            <a:custGeom>
              <a:avLst/>
              <a:gdLst/>
              <a:ahLst/>
              <a:cxnLst/>
              <a:rect l="l" t="t" r="r" b="b"/>
              <a:pathLst>
                <a:path w="8289" h="1401" extrusionOk="0">
                  <a:moveTo>
                    <a:pt x="0" y="1401"/>
                  </a:moveTo>
                  <a:cubicBezTo>
                    <a:pt x="348" y="357"/>
                    <a:pt x="3783" y="785"/>
                    <a:pt x="5603" y="767"/>
                  </a:cubicBezTo>
                  <a:cubicBezTo>
                    <a:pt x="7423" y="741"/>
                    <a:pt x="8288" y="1151"/>
                    <a:pt x="8288" y="1151"/>
                  </a:cubicBezTo>
                  <a:lnTo>
                    <a:pt x="8190" y="580"/>
                  </a:lnTo>
                  <a:cubicBezTo>
                    <a:pt x="8190" y="580"/>
                    <a:pt x="4006" y="0"/>
                    <a:pt x="125" y="580"/>
                  </a:cubicBezTo>
                  <a:cubicBezTo>
                    <a:pt x="125" y="580"/>
                    <a:pt x="27" y="1106"/>
                    <a:pt x="0" y="140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7"/>
            <p:cNvSpPr/>
            <p:nvPr/>
          </p:nvSpPr>
          <p:spPr>
            <a:xfrm>
              <a:off x="4229913" y="-203948"/>
              <a:ext cx="427454" cy="207250"/>
            </a:xfrm>
            <a:custGeom>
              <a:avLst/>
              <a:gdLst/>
              <a:ahLst/>
              <a:cxnLst/>
              <a:rect l="l" t="t" r="r" b="b"/>
              <a:pathLst>
                <a:path w="3828" h="1856" extrusionOk="0">
                  <a:moveTo>
                    <a:pt x="3827" y="446"/>
                  </a:moveTo>
                  <a:cubicBezTo>
                    <a:pt x="643" y="625"/>
                    <a:pt x="36" y="1856"/>
                    <a:pt x="36" y="1856"/>
                  </a:cubicBezTo>
                  <a:cubicBezTo>
                    <a:pt x="36" y="1856"/>
                    <a:pt x="0" y="919"/>
                    <a:pt x="196" y="464"/>
                  </a:cubicBezTo>
                  <a:cubicBezTo>
                    <a:pt x="402" y="0"/>
                    <a:pt x="3827" y="446"/>
                    <a:pt x="3827" y="446"/>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7"/>
            <p:cNvSpPr/>
            <p:nvPr/>
          </p:nvSpPr>
          <p:spPr>
            <a:xfrm>
              <a:off x="1770333" y="298889"/>
              <a:ext cx="972379" cy="222437"/>
            </a:xfrm>
            <a:custGeom>
              <a:avLst/>
              <a:gdLst/>
              <a:ahLst/>
              <a:cxnLst/>
              <a:rect l="l" t="t" r="r" b="b"/>
              <a:pathLst>
                <a:path w="8708" h="1992" extrusionOk="0">
                  <a:moveTo>
                    <a:pt x="4625" y="1"/>
                  </a:moveTo>
                  <a:cubicBezTo>
                    <a:pt x="2541" y="1"/>
                    <a:pt x="367" y="44"/>
                    <a:pt x="241" y="118"/>
                  </a:cubicBezTo>
                  <a:cubicBezTo>
                    <a:pt x="0" y="252"/>
                    <a:pt x="241" y="1992"/>
                    <a:pt x="241" y="1992"/>
                  </a:cubicBezTo>
                  <a:cubicBezTo>
                    <a:pt x="241" y="1992"/>
                    <a:pt x="98" y="502"/>
                    <a:pt x="4345" y="279"/>
                  </a:cubicBezTo>
                  <a:cubicBezTo>
                    <a:pt x="4611" y="265"/>
                    <a:pt x="4861" y="258"/>
                    <a:pt x="5096" y="258"/>
                  </a:cubicBezTo>
                  <a:cubicBezTo>
                    <a:pt x="8604" y="258"/>
                    <a:pt x="8636" y="1724"/>
                    <a:pt x="8636" y="1724"/>
                  </a:cubicBezTo>
                  <a:cubicBezTo>
                    <a:pt x="8636" y="1724"/>
                    <a:pt x="8707" y="279"/>
                    <a:pt x="8484" y="118"/>
                  </a:cubicBezTo>
                  <a:cubicBezTo>
                    <a:pt x="8377" y="37"/>
                    <a:pt x="6539" y="1"/>
                    <a:pt x="4625" y="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7"/>
            <p:cNvSpPr/>
            <p:nvPr/>
          </p:nvSpPr>
          <p:spPr>
            <a:xfrm>
              <a:off x="2809284" y="254223"/>
              <a:ext cx="925591" cy="155549"/>
            </a:xfrm>
            <a:custGeom>
              <a:avLst/>
              <a:gdLst/>
              <a:ahLst/>
              <a:cxnLst/>
              <a:rect l="l" t="t" r="r" b="b"/>
              <a:pathLst>
                <a:path w="8289" h="1393" extrusionOk="0">
                  <a:moveTo>
                    <a:pt x="1" y="1393"/>
                  </a:moveTo>
                  <a:cubicBezTo>
                    <a:pt x="358" y="349"/>
                    <a:pt x="3783" y="777"/>
                    <a:pt x="5603" y="759"/>
                  </a:cubicBezTo>
                  <a:cubicBezTo>
                    <a:pt x="7423" y="741"/>
                    <a:pt x="8288" y="1143"/>
                    <a:pt x="8288" y="1143"/>
                  </a:cubicBezTo>
                  <a:lnTo>
                    <a:pt x="8190" y="572"/>
                  </a:lnTo>
                  <a:cubicBezTo>
                    <a:pt x="8190" y="572"/>
                    <a:pt x="4015" y="1"/>
                    <a:pt x="126" y="572"/>
                  </a:cubicBezTo>
                  <a:cubicBezTo>
                    <a:pt x="126" y="572"/>
                    <a:pt x="28" y="1098"/>
                    <a:pt x="1" y="139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7"/>
            <p:cNvSpPr/>
            <p:nvPr/>
          </p:nvSpPr>
          <p:spPr>
            <a:xfrm>
              <a:off x="3796533" y="266171"/>
              <a:ext cx="427454" cy="207362"/>
            </a:xfrm>
            <a:custGeom>
              <a:avLst/>
              <a:gdLst/>
              <a:ahLst/>
              <a:cxnLst/>
              <a:rect l="l" t="t" r="r" b="b"/>
              <a:pathLst>
                <a:path w="3828" h="1857" extrusionOk="0">
                  <a:moveTo>
                    <a:pt x="3828" y="447"/>
                  </a:moveTo>
                  <a:cubicBezTo>
                    <a:pt x="643" y="634"/>
                    <a:pt x="36" y="1856"/>
                    <a:pt x="36" y="1856"/>
                  </a:cubicBezTo>
                  <a:cubicBezTo>
                    <a:pt x="36" y="1856"/>
                    <a:pt x="1" y="929"/>
                    <a:pt x="197" y="465"/>
                  </a:cubicBezTo>
                  <a:cubicBezTo>
                    <a:pt x="402" y="1"/>
                    <a:pt x="3828" y="447"/>
                    <a:pt x="3828" y="447"/>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7"/>
            <p:cNvSpPr/>
            <p:nvPr/>
          </p:nvSpPr>
          <p:spPr>
            <a:xfrm>
              <a:off x="779064" y="254223"/>
              <a:ext cx="925591" cy="155549"/>
            </a:xfrm>
            <a:custGeom>
              <a:avLst/>
              <a:gdLst/>
              <a:ahLst/>
              <a:cxnLst/>
              <a:rect l="l" t="t" r="r" b="b"/>
              <a:pathLst>
                <a:path w="8289" h="1393" extrusionOk="0">
                  <a:moveTo>
                    <a:pt x="1" y="1393"/>
                  </a:moveTo>
                  <a:cubicBezTo>
                    <a:pt x="358" y="349"/>
                    <a:pt x="3783" y="777"/>
                    <a:pt x="5603" y="759"/>
                  </a:cubicBezTo>
                  <a:cubicBezTo>
                    <a:pt x="7423" y="741"/>
                    <a:pt x="8288" y="1143"/>
                    <a:pt x="8288" y="1143"/>
                  </a:cubicBezTo>
                  <a:lnTo>
                    <a:pt x="8190" y="572"/>
                  </a:lnTo>
                  <a:cubicBezTo>
                    <a:pt x="8190" y="572"/>
                    <a:pt x="4015" y="1"/>
                    <a:pt x="135" y="572"/>
                  </a:cubicBezTo>
                  <a:cubicBezTo>
                    <a:pt x="135" y="572"/>
                    <a:pt x="27" y="1098"/>
                    <a:pt x="1" y="139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7"/>
            <p:cNvSpPr/>
            <p:nvPr/>
          </p:nvSpPr>
          <p:spPr>
            <a:xfrm>
              <a:off x="4920239" y="-126228"/>
              <a:ext cx="219310" cy="265986"/>
            </a:xfrm>
            <a:custGeom>
              <a:avLst/>
              <a:gdLst/>
              <a:ahLst/>
              <a:cxnLst/>
              <a:rect l="l" t="t" r="r" b="b"/>
              <a:pathLst>
                <a:path w="1964" h="2382" extrusionOk="0">
                  <a:moveTo>
                    <a:pt x="946" y="268"/>
                  </a:moveTo>
                  <a:cubicBezTo>
                    <a:pt x="696" y="241"/>
                    <a:pt x="447" y="384"/>
                    <a:pt x="295" y="580"/>
                  </a:cubicBezTo>
                  <a:cubicBezTo>
                    <a:pt x="143" y="785"/>
                    <a:pt x="81" y="1035"/>
                    <a:pt x="45" y="1276"/>
                  </a:cubicBezTo>
                  <a:cubicBezTo>
                    <a:pt x="18" y="1481"/>
                    <a:pt x="0" y="1686"/>
                    <a:pt x="63" y="1882"/>
                  </a:cubicBezTo>
                  <a:cubicBezTo>
                    <a:pt x="116" y="2070"/>
                    <a:pt x="259" y="2248"/>
                    <a:pt x="447" y="2311"/>
                  </a:cubicBezTo>
                  <a:cubicBezTo>
                    <a:pt x="670" y="2382"/>
                    <a:pt x="919" y="2293"/>
                    <a:pt x="1116" y="2168"/>
                  </a:cubicBezTo>
                  <a:cubicBezTo>
                    <a:pt x="1517" y="1918"/>
                    <a:pt x="1847" y="1525"/>
                    <a:pt x="1910" y="1062"/>
                  </a:cubicBezTo>
                  <a:cubicBezTo>
                    <a:pt x="1963" y="598"/>
                    <a:pt x="1669" y="80"/>
                    <a:pt x="1214"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7"/>
            <p:cNvSpPr/>
            <p:nvPr/>
          </p:nvSpPr>
          <p:spPr>
            <a:xfrm>
              <a:off x="4337449" y="390791"/>
              <a:ext cx="219310" cy="266991"/>
            </a:xfrm>
            <a:custGeom>
              <a:avLst/>
              <a:gdLst/>
              <a:ahLst/>
              <a:cxnLst/>
              <a:rect l="l" t="t" r="r" b="b"/>
              <a:pathLst>
                <a:path w="1964" h="2391" extrusionOk="0">
                  <a:moveTo>
                    <a:pt x="946" y="268"/>
                  </a:moveTo>
                  <a:cubicBezTo>
                    <a:pt x="697" y="241"/>
                    <a:pt x="447" y="384"/>
                    <a:pt x="295" y="580"/>
                  </a:cubicBezTo>
                  <a:cubicBezTo>
                    <a:pt x="143" y="785"/>
                    <a:pt x="81" y="1035"/>
                    <a:pt x="45" y="1285"/>
                  </a:cubicBezTo>
                  <a:cubicBezTo>
                    <a:pt x="19" y="1481"/>
                    <a:pt x="1" y="1686"/>
                    <a:pt x="63" y="1882"/>
                  </a:cubicBezTo>
                  <a:cubicBezTo>
                    <a:pt x="117" y="2070"/>
                    <a:pt x="250" y="2248"/>
                    <a:pt x="447" y="2311"/>
                  </a:cubicBezTo>
                  <a:cubicBezTo>
                    <a:pt x="670" y="2391"/>
                    <a:pt x="911" y="2293"/>
                    <a:pt x="1116" y="2168"/>
                  </a:cubicBezTo>
                  <a:cubicBezTo>
                    <a:pt x="1517" y="1927"/>
                    <a:pt x="1847" y="1534"/>
                    <a:pt x="1910" y="1071"/>
                  </a:cubicBezTo>
                  <a:cubicBezTo>
                    <a:pt x="1963" y="598"/>
                    <a:pt x="1669" y="80"/>
                    <a:pt x="1214"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7"/>
            <p:cNvSpPr/>
            <p:nvPr/>
          </p:nvSpPr>
          <p:spPr>
            <a:xfrm>
              <a:off x="4834591" y="-74526"/>
              <a:ext cx="60857" cy="104742"/>
            </a:xfrm>
            <a:custGeom>
              <a:avLst/>
              <a:gdLst/>
              <a:ahLst/>
              <a:cxnLst/>
              <a:rect l="l" t="t" r="r" b="b"/>
              <a:pathLst>
                <a:path w="545" h="938" extrusionOk="0">
                  <a:moveTo>
                    <a:pt x="188" y="938"/>
                  </a:moveTo>
                  <a:cubicBezTo>
                    <a:pt x="0" y="688"/>
                    <a:pt x="18" y="304"/>
                    <a:pt x="241" y="81"/>
                  </a:cubicBezTo>
                  <a:cubicBezTo>
                    <a:pt x="286" y="37"/>
                    <a:pt x="348" y="1"/>
                    <a:pt x="411" y="28"/>
                  </a:cubicBezTo>
                  <a:cubicBezTo>
                    <a:pt x="437" y="46"/>
                    <a:pt x="455" y="90"/>
                    <a:pt x="464" y="126"/>
                  </a:cubicBezTo>
                  <a:cubicBezTo>
                    <a:pt x="544" y="393"/>
                    <a:pt x="446" y="697"/>
                    <a:pt x="223" y="866"/>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7"/>
            <p:cNvSpPr/>
            <p:nvPr/>
          </p:nvSpPr>
          <p:spPr>
            <a:xfrm>
              <a:off x="5306256" y="-152762"/>
              <a:ext cx="479266" cy="336893"/>
            </a:xfrm>
            <a:custGeom>
              <a:avLst/>
              <a:gdLst/>
              <a:ahLst/>
              <a:cxnLst/>
              <a:rect l="l" t="t" r="r" b="b"/>
              <a:pathLst>
                <a:path w="4292" h="3017" extrusionOk="0">
                  <a:moveTo>
                    <a:pt x="0" y="2258"/>
                  </a:moveTo>
                  <a:cubicBezTo>
                    <a:pt x="0" y="2508"/>
                    <a:pt x="36" y="2802"/>
                    <a:pt x="250" y="2936"/>
                  </a:cubicBezTo>
                  <a:cubicBezTo>
                    <a:pt x="375" y="3016"/>
                    <a:pt x="527" y="3016"/>
                    <a:pt x="678" y="3016"/>
                  </a:cubicBezTo>
                  <a:cubicBezTo>
                    <a:pt x="1704" y="2980"/>
                    <a:pt x="2721" y="2713"/>
                    <a:pt x="3622" y="2231"/>
                  </a:cubicBezTo>
                  <a:cubicBezTo>
                    <a:pt x="3783" y="2142"/>
                    <a:pt x="3943" y="2044"/>
                    <a:pt x="4050" y="1901"/>
                  </a:cubicBezTo>
                  <a:cubicBezTo>
                    <a:pt x="4291" y="1580"/>
                    <a:pt x="4175" y="1080"/>
                    <a:pt x="3890" y="795"/>
                  </a:cubicBezTo>
                  <a:cubicBezTo>
                    <a:pt x="3604" y="500"/>
                    <a:pt x="3203" y="375"/>
                    <a:pt x="2801" y="286"/>
                  </a:cubicBezTo>
                  <a:cubicBezTo>
                    <a:pt x="2382" y="188"/>
                    <a:pt x="1963" y="126"/>
                    <a:pt x="1526" y="99"/>
                  </a:cubicBezTo>
                  <a:cubicBezTo>
                    <a:pt x="72" y="1"/>
                    <a:pt x="0" y="1027"/>
                    <a:pt x="0" y="225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7"/>
            <p:cNvSpPr/>
            <p:nvPr/>
          </p:nvSpPr>
          <p:spPr>
            <a:xfrm>
              <a:off x="5800855" y="-9200"/>
              <a:ext cx="247226" cy="172411"/>
            </a:xfrm>
            <a:custGeom>
              <a:avLst/>
              <a:gdLst/>
              <a:ahLst/>
              <a:cxnLst/>
              <a:rect l="l" t="t" r="r" b="b"/>
              <a:pathLst>
                <a:path w="2214" h="1544" extrusionOk="0">
                  <a:moveTo>
                    <a:pt x="1143" y="134"/>
                  </a:moveTo>
                  <a:cubicBezTo>
                    <a:pt x="1277" y="62"/>
                    <a:pt x="1428" y="0"/>
                    <a:pt x="1589" y="0"/>
                  </a:cubicBezTo>
                  <a:cubicBezTo>
                    <a:pt x="1963" y="9"/>
                    <a:pt x="2213" y="473"/>
                    <a:pt x="2106" y="830"/>
                  </a:cubicBezTo>
                  <a:cubicBezTo>
                    <a:pt x="1990" y="1187"/>
                    <a:pt x="1616" y="1418"/>
                    <a:pt x="1250" y="1481"/>
                  </a:cubicBezTo>
                  <a:cubicBezTo>
                    <a:pt x="929" y="1526"/>
                    <a:pt x="126" y="1543"/>
                    <a:pt x="63" y="1124"/>
                  </a:cubicBezTo>
                  <a:cubicBezTo>
                    <a:pt x="1" y="723"/>
                    <a:pt x="866" y="268"/>
                    <a:pt x="1143" y="13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7"/>
            <p:cNvSpPr/>
            <p:nvPr/>
          </p:nvSpPr>
          <p:spPr>
            <a:xfrm>
              <a:off x="5933395" y="437580"/>
              <a:ext cx="248120" cy="172411"/>
            </a:xfrm>
            <a:custGeom>
              <a:avLst/>
              <a:gdLst/>
              <a:ahLst/>
              <a:cxnLst/>
              <a:rect l="l" t="t" r="r" b="b"/>
              <a:pathLst>
                <a:path w="2222" h="1544" extrusionOk="0">
                  <a:moveTo>
                    <a:pt x="1142" y="134"/>
                  </a:moveTo>
                  <a:cubicBezTo>
                    <a:pt x="1285" y="63"/>
                    <a:pt x="1428" y="0"/>
                    <a:pt x="1588" y="0"/>
                  </a:cubicBezTo>
                  <a:cubicBezTo>
                    <a:pt x="1963" y="9"/>
                    <a:pt x="2222" y="473"/>
                    <a:pt x="2106" y="830"/>
                  </a:cubicBezTo>
                  <a:cubicBezTo>
                    <a:pt x="1990" y="1187"/>
                    <a:pt x="1624" y="1419"/>
                    <a:pt x="1249" y="1481"/>
                  </a:cubicBezTo>
                  <a:cubicBezTo>
                    <a:pt x="928" y="1526"/>
                    <a:pt x="134" y="1544"/>
                    <a:pt x="63" y="1124"/>
                  </a:cubicBezTo>
                  <a:cubicBezTo>
                    <a:pt x="0" y="723"/>
                    <a:pt x="874" y="268"/>
                    <a:pt x="1142" y="13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7"/>
            <p:cNvSpPr/>
            <p:nvPr/>
          </p:nvSpPr>
          <p:spPr>
            <a:xfrm>
              <a:off x="2935803" y="296098"/>
              <a:ext cx="455370" cy="400542"/>
            </a:xfrm>
            <a:custGeom>
              <a:avLst/>
              <a:gdLst/>
              <a:ahLst/>
              <a:cxnLst/>
              <a:rect l="l" t="t" r="r" b="b"/>
              <a:pathLst>
                <a:path w="4078" h="3587" extrusionOk="0">
                  <a:moveTo>
                    <a:pt x="2383" y="3043"/>
                  </a:moveTo>
                  <a:cubicBezTo>
                    <a:pt x="4078" y="2142"/>
                    <a:pt x="2347" y="1"/>
                    <a:pt x="875" y="919"/>
                  </a:cubicBezTo>
                  <a:cubicBezTo>
                    <a:pt x="331" y="1267"/>
                    <a:pt x="1" y="1927"/>
                    <a:pt x="143" y="2579"/>
                  </a:cubicBezTo>
                  <a:cubicBezTo>
                    <a:pt x="367" y="3587"/>
                    <a:pt x="1651" y="3435"/>
                    <a:pt x="2383" y="3043"/>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7"/>
            <p:cNvSpPr/>
            <p:nvPr/>
          </p:nvSpPr>
          <p:spPr>
            <a:xfrm>
              <a:off x="366677" y="491404"/>
              <a:ext cx="108650" cy="122608"/>
            </a:xfrm>
            <a:custGeom>
              <a:avLst/>
              <a:gdLst/>
              <a:ahLst/>
              <a:cxnLst/>
              <a:rect l="l" t="t" r="r" b="b"/>
              <a:pathLst>
                <a:path w="973" h="1098" extrusionOk="0">
                  <a:moveTo>
                    <a:pt x="54" y="1008"/>
                  </a:moveTo>
                  <a:cubicBezTo>
                    <a:pt x="0" y="651"/>
                    <a:pt x="188" y="259"/>
                    <a:pt x="509" y="89"/>
                  </a:cubicBezTo>
                  <a:cubicBezTo>
                    <a:pt x="598" y="36"/>
                    <a:pt x="696" y="0"/>
                    <a:pt x="785" y="36"/>
                  </a:cubicBezTo>
                  <a:cubicBezTo>
                    <a:pt x="964" y="98"/>
                    <a:pt x="973" y="348"/>
                    <a:pt x="901" y="517"/>
                  </a:cubicBezTo>
                  <a:cubicBezTo>
                    <a:pt x="794" y="794"/>
                    <a:pt x="553" y="1008"/>
                    <a:pt x="268" y="1097"/>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7"/>
            <p:cNvSpPr/>
            <p:nvPr/>
          </p:nvSpPr>
          <p:spPr>
            <a:xfrm>
              <a:off x="3351205" y="371808"/>
              <a:ext cx="108762" cy="121603"/>
            </a:xfrm>
            <a:custGeom>
              <a:avLst/>
              <a:gdLst/>
              <a:ahLst/>
              <a:cxnLst/>
              <a:rect l="l" t="t" r="r" b="b"/>
              <a:pathLst>
                <a:path w="974" h="1089" extrusionOk="0">
                  <a:moveTo>
                    <a:pt x="54" y="1000"/>
                  </a:moveTo>
                  <a:cubicBezTo>
                    <a:pt x="1" y="643"/>
                    <a:pt x="197" y="250"/>
                    <a:pt x="509" y="81"/>
                  </a:cubicBezTo>
                  <a:cubicBezTo>
                    <a:pt x="599" y="27"/>
                    <a:pt x="697" y="1"/>
                    <a:pt x="795" y="27"/>
                  </a:cubicBezTo>
                  <a:cubicBezTo>
                    <a:pt x="964" y="90"/>
                    <a:pt x="973" y="340"/>
                    <a:pt x="902" y="509"/>
                  </a:cubicBezTo>
                  <a:cubicBezTo>
                    <a:pt x="795" y="786"/>
                    <a:pt x="554" y="1000"/>
                    <a:pt x="268" y="1089"/>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7"/>
            <p:cNvSpPr/>
            <p:nvPr/>
          </p:nvSpPr>
          <p:spPr>
            <a:xfrm>
              <a:off x="3362148" y="-112381"/>
              <a:ext cx="451462" cy="274138"/>
            </a:xfrm>
            <a:custGeom>
              <a:avLst/>
              <a:gdLst/>
              <a:ahLst/>
              <a:cxnLst/>
              <a:rect l="l" t="t" r="r" b="b"/>
              <a:pathLst>
                <a:path w="4043" h="2455" extrusionOk="0">
                  <a:moveTo>
                    <a:pt x="1437" y="2418"/>
                  </a:moveTo>
                  <a:cubicBezTo>
                    <a:pt x="1848" y="2454"/>
                    <a:pt x="2285" y="2418"/>
                    <a:pt x="2642" y="2213"/>
                  </a:cubicBezTo>
                  <a:cubicBezTo>
                    <a:pt x="4042" y="1393"/>
                    <a:pt x="2517" y="1"/>
                    <a:pt x="1384" y="224"/>
                  </a:cubicBezTo>
                  <a:cubicBezTo>
                    <a:pt x="117" y="474"/>
                    <a:pt x="1" y="2311"/>
                    <a:pt x="1437"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7"/>
            <p:cNvSpPr/>
            <p:nvPr/>
          </p:nvSpPr>
          <p:spPr>
            <a:xfrm>
              <a:off x="701344" y="374823"/>
              <a:ext cx="1078014" cy="274026"/>
            </a:xfrm>
            <a:custGeom>
              <a:avLst/>
              <a:gdLst/>
              <a:ahLst/>
              <a:cxnLst/>
              <a:rect l="l" t="t" r="r" b="b"/>
              <a:pathLst>
                <a:path w="9654" h="2454" extrusionOk="0">
                  <a:moveTo>
                    <a:pt x="3427" y="2418"/>
                  </a:moveTo>
                  <a:cubicBezTo>
                    <a:pt x="4417" y="2454"/>
                    <a:pt x="5452" y="2418"/>
                    <a:pt x="6299" y="2204"/>
                  </a:cubicBezTo>
                  <a:cubicBezTo>
                    <a:pt x="9653" y="1392"/>
                    <a:pt x="6005" y="0"/>
                    <a:pt x="3302" y="223"/>
                  </a:cubicBezTo>
                  <a:cubicBezTo>
                    <a:pt x="260" y="473"/>
                    <a:pt x="1" y="2311"/>
                    <a:pt x="3427"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7"/>
            <p:cNvSpPr/>
            <p:nvPr/>
          </p:nvSpPr>
          <p:spPr>
            <a:xfrm>
              <a:off x="2173787" y="407653"/>
              <a:ext cx="451350" cy="273133"/>
            </a:xfrm>
            <a:custGeom>
              <a:avLst/>
              <a:gdLst/>
              <a:ahLst/>
              <a:cxnLst/>
              <a:rect l="l" t="t" r="r" b="b"/>
              <a:pathLst>
                <a:path w="4042" h="2446" extrusionOk="0">
                  <a:moveTo>
                    <a:pt x="1436" y="2418"/>
                  </a:moveTo>
                  <a:cubicBezTo>
                    <a:pt x="1847" y="2445"/>
                    <a:pt x="2284" y="2409"/>
                    <a:pt x="2641" y="2204"/>
                  </a:cubicBezTo>
                  <a:cubicBezTo>
                    <a:pt x="4041" y="1392"/>
                    <a:pt x="2516" y="1"/>
                    <a:pt x="1383" y="215"/>
                  </a:cubicBezTo>
                  <a:cubicBezTo>
                    <a:pt x="116" y="465"/>
                    <a:pt x="0" y="2302"/>
                    <a:pt x="1436"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7"/>
            <p:cNvSpPr/>
            <p:nvPr/>
          </p:nvSpPr>
          <p:spPr>
            <a:xfrm>
              <a:off x="3747735" y="4200"/>
              <a:ext cx="73811" cy="112670"/>
            </a:xfrm>
            <a:custGeom>
              <a:avLst/>
              <a:gdLst/>
              <a:ahLst/>
              <a:cxnLst/>
              <a:rect l="l" t="t" r="r" b="b"/>
              <a:pathLst>
                <a:path w="661" h="1009" extrusionOk="0">
                  <a:moveTo>
                    <a:pt x="0" y="884"/>
                  </a:moveTo>
                  <a:cubicBezTo>
                    <a:pt x="54" y="696"/>
                    <a:pt x="36" y="491"/>
                    <a:pt x="107" y="313"/>
                  </a:cubicBezTo>
                  <a:cubicBezTo>
                    <a:pt x="188" y="134"/>
                    <a:pt x="438" y="1"/>
                    <a:pt x="580" y="134"/>
                  </a:cubicBezTo>
                  <a:cubicBezTo>
                    <a:pt x="661" y="215"/>
                    <a:pt x="661" y="340"/>
                    <a:pt x="661" y="447"/>
                  </a:cubicBezTo>
                  <a:cubicBezTo>
                    <a:pt x="652" y="572"/>
                    <a:pt x="643" y="705"/>
                    <a:pt x="580" y="812"/>
                  </a:cubicBezTo>
                  <a:cubicBezTo>
                    <a:pt x="518" y="928"/>
                    <a:pt x="402" y="1009"/>
                    <a:pt x="277" y="99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7"/>
            <p:cNvSpPr/>
            <p:nvPr/>
          </p:nvSpPr>
          <p:spPr>
            <a:xfrm>
              <a:off x="4527729" y="396710"/>
              <a:ext cx="131653" cy="251135"/>
            </a:xfrm>
            <a:custGeom>
              <a:avLst/>
              <a:gdLst/>
              <a:ahLst/>
              <a:cxnLst/>
              <a:rect l="l" t="t" r="r" b="b"/>
              <a:pathLst>
                <a:path w="1179" h="2249" extrusionOk="0">
                  <a:moveTo>
                    <a:pt x="527" y="224"/>
                  </a:moveTo>
                  <a:cubicBezTo>
                    <a:pt x="170" y="679"/>
                    <a:pt x="1" y="1267"/>
                    <a:pt x="45" y="1847"/>
                  </a:cubicBezTo>
                  <a:cubicBezTo>
                    <a:pt x="63" y="2008"/>
                    <a:pt x="134" y="2213"/>
                    <a:pt x="295" y="2240"/>
                  </a:cubicBezTo>
                  <a:cubicBezTo>
                    <a:pt x="384" y="2249"/>
                    <a:pt x="473" y="2195"/>
                    <a:pt x="554" y="2142"/>
                  </a:cubicBezTo>
                  <a:cubicBezTo>
                    <a:pt x="875" y="1910"/>
                    <a:pt x="1098" y="1526"/>
                    <a:pt x="1142" y="1116"/>
                  </a:cubicBezTo>
                  <a:cubicBezTo>
                    <a:pt x="1178" y="714"/>
                    <a:pt x="1044" y="295"/>
                    <a:pt x="768"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7"/>
            <p:cNvSpPr/>
            <p:nvPr/>
          </p:nvSpPr>
          <p:spPr>
            <a:xfrm>
              <a:off x="2270379" y="-167098"/>
              <a:ext cx="738217" cy="362688"/>
            </a:xfrm>
            <a:custGeom>
              <a:avLst/>
              <a:gdLst/>
              <a:ahLst/>
              <a:cxnLst/>
              <a:rect l="l" t="t" r="r" b="b"/>
              <a:pathLst>
                <a:path w="6611" h="3248" extrusionOk="0">
                  <a:moveTo>
                    <a:pt x="4586" y="2543"/>
                  </a:moveTo>
                  <a:cubicBezTo>
                    <a:pt x="4791" y="2462"/>
                    <a:pt x="4978" y="2346"/>
                    <a:pt x="5077" y="2150"/>
                  </a:cubicBezTo>
                  <a:cubicBezTo>
                    <a:pt x="5264" y="1758"/>
                    <a:pt x="4961" y="1294"/>
                    <a:pt x="4604" y="1035"/>
                  </a:cubicBezTo>
                  <a:cubicBezTo>
                    <a:pt x="3230" y="0"/>
                    <a:pt x="63" y="491"/>
                    <a:pt x="0" y="2578"/>
                  </a:cubicBezTo>
                  <a:cubicBezTo>
                    <a:pt x="0" y="2721"/>
                    <a:pt x="9" y="2882"/>
                    <a:pt x="99" y="2998"/>
                  </a:cubicBezTo>
                  <a:cubicBezTo>
                    <a:pt x="259" y="3230"/>
                    <a:pt x="580" y="3247"/>
                    <a:pt x="848" y="3230"/>
                  </a:cubicBezTo>
                  <a:cubicBezTo>
                    <a:pt x="1927" y="3176"/>
                    <a:pt x="2944" y="2944"/>
                    <a:pt x="3988" y="2730"/>
                  </a:cubicBezTo>
                  <a:cubicBezTo>
                    <a:pt x="4782" y="2569"/>
                    <a:pt x="5469" y="2230"/>
                    <a:pt x="6245" y="2061"/>
                  </a:cubicBezTo>
                  <a:cubicBezTo>
                    <a:pt x="6397" y="2025"/>
                    <a:pt x="6611" y="2061"/>
                    <a:pt x="6593" y="2213"/>
                  </a:cubicBezTo>
                  <a:cubicBezTo>
                    <a:pt x="6004" y="2489"/>
                    <a:pt x="5380" y="2685"/>
                    <a:pt x="4729" y="278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7"/>
            <p:cNvSpPr/>
            <p:nvPr/>
          </p:nvSpPr>
          <p:spPr>
            <a:xfrm>
              <a:off x="1227408" y="-99427"/>
              <a:ext cx="123613" cy="167498"/>
            </a:xfrm>
            <a:custGeom>
              <a:avLst/>
              <a:gdLst/>
              <a:ahLst/>
              <a:cxnLst/>
              <a:rect l="l" t="t" r="r" b="b"/>
              <a:pathLst>
                <a:path w="1107" h="1500" extrusionOk="0">
                  <a:moveTo>
                    <a:pt x="509" y="179"/>
                  </a:moveTo>
                  <a:cubicBezTo>
                    <a:pt x="188" y="411"/>
                    <a:pt x="0" y="822"/>
                    <a:pt x="36" y="1214"/>
                  </a:cubicBezTo>
                  <a:cubicBezTo>
                    <a:pt x="45" y="1339"/>
                    <a:pt x="107" y="1482"/>
                    <a:pt x="223" y="1491"/>
                  </a:cubicBezTo>
                  <a:cubicBezTo>
                    <a:pt x="277" y="1500"/>
                    <a:pt x="330" y="1473"/>
                    <a:pt x="375" y="1446"/>
                  </a:cubicBezTo>
                  <a:cubicBezTo>
                    <a:pt x="866" y="1170"/>
                    <a:pt x="1106" y="536"/>
                    <a:pt x="946"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7"/>
            <p:cNvSpPr/>
            <p:nvPr/>
          </p:nvSpPr>
          <p:spPr>
            <a:xfrm>
              <a:off x="1731473" y="-46609"/>
              <a:ext cx="339797" cy="247226"/>
            </a:xfrm>
            <a:custGeom>
              <a:avLst/>
              <a:gdLst/>
              <a:ahLst/>
              <a:cxnLst/>
              <a:rect l="l" t="t" r="r" b="b"/>
              <a:pathLst>
                <a:path w="3043" h="2214" extrusionOk="0">
                  <a:moveTo>
                    <a:pt x="1945" y="143"/>
                  </a:moveTo>
                  <a:cubicBezTo>
                    <a:pt x="2114" y="63"/>
                    <a:pt x="2302" y="1"/>
                    <a:pt x="2480" y="27"/>
                  </a:cubicBezTo>
                  <a:cubicBezTo>
                    <a:pt x="2543" y="36"/>
                    <a:pt x="2605" y="63"/>
                    <a:pt x="2659" y="90"/>
                  </a:cubicBezTo>
                  <a:cubicBezTo>
                    <a:pt x="2900" y="224"/>
                    <a:pt x="3042" y="518"/>
                    <a:pt x="3007" y="795"/>
                  </a:cubicBezTo>
                  <a:cubicBezTo>
                    <a:pt x="2837" y="2213"/>
                    <a:pt x="0" y="1071"/>
                    <a:pt x="1945" y="143"/>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7"/>
            <p:cNvSpPr/>
            <p:nvPr/>
          </p:nvSpPr>
          <p:spPr>
            <a:xfrm>
              <a:off x="966330" y="18158"/>
              <a:ext cx="116690" cy="149519"/>
            </a:xfrm>
            <a:custGeom>
              <a:avLst/>
              <a:gdLst/>
              <a:ahLst/>
              <a:cxnLst/>
              <a:rect l="l" t="t" r="r" b="b"/>
              <a:pathLst>
                <a:path w="1045" h="1339" extrusionOk="0">
                  <a:moveTo>
                    <a:pt x="242" y="331"/>
                  </a:moveTo>
                  <a:cubicBezTo>
                    <a:pt x="153" y="473"/>
                    <a:pt x="63" y="616"/>
                    <a:pt x="37" y="777"/>
                  </a:cubicBezTo>
                  <a:cubicBezTo>
                    <a:pt x="1" y="946"/>
                    <a:pt x="45" y="1134"/>
                    <a:pt x="170" y="1232"/>
                  </a:cubicBezTo>
                  <a:cubicBezTo>
                    <a:pt x="313" y="1339"/>
                    <a:pt x="509" y="1321"/>
                    <a:pt x="652" y="1223"/>
                  </a:cubicBezTo>
                  <a:cubicBezTo>
                    <a:pt x="795" y="1134"/>
                    <a:pt x="893" y="973"/>
                    <a:pt x="946" y="812"/>
                  </a:cubicBezTo>
                  <a:cubicBezTo>
                    <a:pt x="1045" y="518"/>
                    <a:pt x="1000" y="134"/>
                    <a:pt x="723"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7"/>
            <p:cNvSpPr/>
            <p:nvPr/>
          </p:nvSpPr>
          <p:spPr>
            <a:xfrm>
              <a:off x="222180" y="-87479"/>
              <a:ext cx="371733" cy="206357"/>
            </a:xfrm>
            <a:custGeom>
              <a:avLst/>
              <a:gdLst/>
              <a:ahLst/>
              <a:cxnLst/>
              <a:rect l="l" t="t" r="r" b="b"/>
              <a:pathLst>
                <a:path w="3329" h="1848" extrusionOk="0">
                  <a:moveTo>
                    <a:pt x="1856" y="19"/>
                  </a:moveTo>
                  <a:cubicBezTo>
                    <a:pt x="1981" y="1"/>
                    <a:pt x="2115" y="10"/>
                    <a:pt x="2249" y="28"/>
                  </a:cubicBezTo>
                  <a:cubicBezTo>
                    <a:pt x="2517" y="81"/>
                    <a:pt x="2757" y="224"/>
                    <a:pt x="2864" y="474"/>
                  </a:cubicBezTo>
                  <a:cubicBezTo>
                    <a:pt x="3328" y="1517"/>
                    <a:pt x="1758" y="1848"/>
                    <a:pt x="1089" y="1535"/>
                  </a:cubicBezTo>
                  <a:cubicBezTo>
                    <a:pt x="1" y="1018"/>
                    <a:pt x="1054" y="108"/>
                    <a:pt x="1856" y="19"/>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7"/>
            <p:cNvSpPr/>
            <p:nvPr/>
          </p:nvSpPr>
          <p:spPr>
            <a:xfrm>
              <a:off x="3721828" y="242274"/>
              <a:ext cx="131653" cy="179446"/>
            </a:xfrm>
            <a:custGeom>
              <a:avLst/>
              <a:gdLst/>
              <a:ahLst/>
              <a:cxnLst/>
              <a:rect l="l" t="t" r="r" b="b"/>
              <a:pathLst>
                <a:path w="1179" h="1607" extrusionOk="0">
                  <a:moveTo>
                    <a:pt x="393" y="1598"/>
                  </a:moveTo>
                  <a:cubicBezTo>
                    <a:pt x="464" y="1607"/>
                    <a:pt x="527" y="1535"/>
                    <a:pt x="562" y="1473"/>
                  </a:cubicBezTo>
                  <a:cubicBezTo>
                    <a:pt x="732" y="1205"/>
                    <a:pt x="1178" y="135"/>
                    <a:pt x="634" y="72"/>
                  </a:cubicBezTo>
                  <a:cubicBezTo>
                    <a:pt x="0" y="1"/>
                    <a:pt x="304" y="1303"/>
                    <a:pt x="393" y="1598"/>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7"/>
            <p:cNvSpPr/>
            <p:nvPr/>
          </p:nvSpPr>
          <p:spPr>
            <a:xfrm>
              <a:off x="1668716" y="169579"/>
              <a:ext cx="155438" cy="236171"/>
            </a:xfrm>
            <a:custGeom>
              <a:avLst/>
              <a:gdLst/>
              <a:ahLst/>
              <a:cxnLst/>
              <a:rect l="l" t="t" r="r" b="b"/>
              <a:pathLst>
                <a:path w="1392" h="2115" extrusionOk="0">
                  <a:moveTo>
                    <a:pt x="785" y="1624"/>
                  </a:moveTo>
                  <a:cubicBezTo>
                    <a:pt x="982" y="1321"/>
                    <a:pt x="1392" y="1"/>
                    <a:pt x="651" y="313"/>
                  </a:cubicBezTo>
                  <a:cubicBezTo>
                    <a:pt x="0" y="598"/>
                    <a:pt x="473" y="2115"/>
                    <a:pt x="785" y="1624"/>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7"/>
            <p:cNvSpPr/>
            <p:nvPr/>
          </p:nvSpPr>
          <p:spPr>
            <a:xfrm>
              <a:off x="2132916" y="-204953"/>
              <a:ext cx="87769" cy="61862"/>
            </a:xfrm>
            <a:custGeom>
              <a:avLst/>
              <a:gdLst/>
              <a:ahLst/>
              <a:cxnLst/>
              <a:rect l="l" t="t" r="r" b="b"/>
              <a:pathLst>
                <a:path w="786" h="554" extrusionOk="0">
                  <a:moveTo>
                    <a:pt x="0" y="125"/>
                  </a:moveTo>
                  <a:cubicBezTo>
                    <a:pt x="161" y="27"/>
                    <a:pt x="375" y="0"/>
                    <a:pt x="553" y="72"/>
                  </a:cubicBezTo>
                  <a:cubicBezTo>
                    <a:pt x="616" y="89"/>
                    <a:pt x="669" y="116"/>
                    <a:pt x="705" y="170"/>
                  </a:cubicBezTo>
                  <a:cubicBezTo>
                    <a:pt x="785" y="286"/>
                    <a:pt x="705" y="473"/>
                    <a:pt x="571" y="518"/>
                  </a:cubicBezTo>
                  <a:cubicBezTo>
                    <a:pt x="438" y="553"/>
                    <a:pt x="277" y="482"/>
                    <a:pt x="206" y="357"/>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7"/>
            <p:cNvSpPr/>
            <p:nvPr/>
          </p:nvSpPr>
          <p:spPr>
            <a:xfrm>
              <a:off x="3194871" y="-266705"/>
              <a:ext cx="284969" cy="140586"/>
            </a:xfrm>
            <a:custGeom>
              <a:avLst/>
              <a:gdLst/>
              <a:ahLst/>
              <a:cxnLst/>
              <a:rect l="l" t="t" r="r" b="b"/>
              <a:pathLst>
                <a:path w="2552" h="1259" extrusionOk="0">
                  <a:moveTo>
                    <a:pt x="2552" y="625"/>
                  </a:moveTo>
                  <a:cubicBezTo>
                    <a:pt x="2507" y="544"/>
                    <a:pt x="2409" y="509"/>
                    <a:pt x="2311" y="491"/>
                  </a:cubicBezTo>
                  <a:cubicBezTo>
                    <a:pt x="1900" y="384"/>
                    <a:pt x="72" y="0"/>
                    <a:pt x="18" y="901"/>
                  </a:cubicBezTo>
                  <a:cubicBezTo>
                    <a:pt x="0" y="1258"/>
                    <a:pt x="411" y="1044"/>
                    <a:pt x="687" y="990"/>
                  </a:cubicBezTo>
                  <a:cubicBezTo>
                    <a:pt x="1312" y="865"/>
                    <a:pt x="1927" y="750"/>
                    <a:pt x="2552" y="625"/>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7"/>
            <p:cNvSpPr/>
            <p:nvPr/>
          </p:nvSpPr>
          <p:spPr>
            <a:xfrm>
              <a:off x="3901165" y="-275884"/>
              <a:ext cx="810911" cy="109655"/>
            </a:xfrm>
            <a:custGeom>
              <a:avLst/>
              <a:gdLst/>
              <a:ahLst/>
              <a:cxnLst/>
              <a:rect l="l" t="t" r="r" b="b"/>
              <a:pathLst>
                <a:path w="7262" h="982" extrusionOk="0">
                  <a:moveTo>
                    <a:pt x="1303" y="580"/>
                  </a:moveTo>
                  <a:cubicBezTo>
                    <a:pt x="1731" y="393"/>
                    <a:pt x="2150" y="946"/>
                    <a:pt x="2623" y="973"/>
                  </a:cubicBezTo>
                  <a:cubicBezTo>
                    <a:pt x="2882" y="982"/>
                    <a:pt x="3132" y="830"/>
                    <a:pt x="3372" y="723"/>
                  </a:cubicBezTo>
                  <a:cubicBezTo>
                    <a:pt x="4496" y="206"/>
                    <a:pt x="5835" y="660"/>
                    <a:pt x="7048" y="420"/>
                  </a:cubicBezTo>
                  <a:cubicBezTo>
                    <a:pt x="7146" y="402"/>
                    <a:pt x="7262" y="348"/>
                    <a:pt x="7253" y="259"/>
                  </a:cubicBezTo>
                  <a:cubicBezTo>
                    <a:pt x="7244" y="188"/>
                    <a:pt x="7173" y="143"/>
                    <a:pt x="7110" y="116"/>
                  </a:cubicBezTo>
                  <a:cubicBezTo>
                    <a:pt x="6816" y="0"/>
                    <a:pt x="6495" y="18"/>
                    <a:pt x="6183" y="36"/>
                  </a:cubicBezTo>
                  <a:cubicBezTo>
                    <a:pt x="4122" y="152"/>
                    <a:pt x="2061" y="259"/>
                    <a:pt x="0" y="375"/>
                  </a:cubicBezTo>
                  <a:cubicBezTo>
                    <a:pt x="170" y="536"/>
                    <a:pt x="393" y="634"/>
                    <a:pt x="625" y="643"/>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7"/>
            <p:cNvSpPr/>
            <p:nvPr/>
          </p:nvSpPr>
          <p:spPr>
            <a:xfrm>
              <a:off x="5154294" y="-149231"/>
              <a:ext cx="84865" cy="72917"/>
            </a:xfrm>
            <a:custGeom>
              <a:avLst/>
              <a:gdLst/>
              <a:ahLst/>
              <a:cxnLst/>
              <a:rect l="l" t="t" r="r" b="b"/>
              <a:pathLst>
                <a:path w="760" h="653" extrusionOk="0">
                  <a:moveTo>
                    <a:pt x="509" y="63"/>
                  </a:moveTo>
                  <a:cubicBezTo>
                    <a:pt x="340" y="1"/>
                    <a:pt x="135" y="81"/>
                    <a:pt x="63" y="242"/>
                  </a:cubicBezTo>
                  <a:cubicBezTo>
                    <a:pt x="1" y="411"/>
                    <a:pt x="108" y="625"/>
                    <a:pt x="286" y="652"/>
                  </a:cubicBezTo>
                  <a:cubicBezTo>
                    <a:pt x="313" y="652"/>
                    <a:pt x="340" y="652"/>
                    <a:pt x="367" y="652"/>
                  </a:cubicBezTo>
                  <a:cubicBezTo>
                    <a:pt x="411" y="652"/>
                    <a:pt x="465" y="652"/>
                    <a:pt x="509" y="634"/>
                  </a:cubicBezTo>
                  <a:cubicBezTo>
                    <a:pt x="643" y="599"/>
                    <a:pt x="741" y="465"/>
                    <a:pt x="750" y="331"/>
                  </a:cubicBezTo>
                  <a:cubicBezTo>
                    <a:pt x="759" y="197"/>
                    <a:pt x="670" y="54"/>
                    <a:pt x="536" y="1"/>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7"/>
            <p:cNvSpPr/>
            <p:nvPr/>
          </p:nvSpPr>
          <p:spPr>
            <a:xfrm>
              <a:off x="5600627" y="242274"/>
              <a:ext cx="373631" cy="37966"/>
            </a:xfrm>
            <a:custGeom>
              <a:avLst/>
              <a:gdLst/>
              <a:ahLst/>
              <a:cxnLst/>
              <a:rect l="l" t="t" r="r" b="b"/>
              <a:pathLst>
                <a:path w="3346" h="340" extrusionOk="0">
                  <a:moveTo>
                    <a:pt x="2240" y="36"/>
                  </a:moveTo>
                  <a:cubicBezTo>
                    <a:pt x="1517" y="1"/>
                    <a:pt x="580" y="45"/>
                    <a:pt x="295" y="126"/>
                  </a:cubicBezTo>
                  <a:cubicBezTo>
                    <a:pt x="1" y="215"/>
                    <a:pt x="491" y="322"/>
                    <a:pt x="1258" y="340"/>
                  </a:cubicBezTo>
                  <a:cubicBezTo>
                    <a:pt x="1374" y="340"/>
                    <a:pt x="1490" y="340"/>
                    <a:pt x="1606" y="340"/>
                  </a:cubicBezTo>
                  <a:cubicBezTo>
                    <a:pt x="1829" y="340"/>
                    <a:pt x="2052" y="340"/>
                    <a:pt x="2266" y="331"/>
                  </a:cubicBezTo>
                  <a:cubicBezTo>
                    <a:pt x="2846" y="313"/>
                    <a:pt x="3283" y="242"/>
                    <a:pt x="3310" y="170"/>
                  </a:cubicBezTo>
                  <a:cubicBezTo>
                    <a:pt x="3346" y="99"/>
                    <a:pt x="2953" y="28"/>
                    <a:pt x="2391" y="1"/>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7"/>
            <p:cNvSpPr/>
            <p:nvPr/>
          </p:nvSpPr>
          <p:spPr>
            <a:xfrm>
              <a:off x="4956085" y="159640"/>
              <a:ext cx="207362" cy="63872"/>
            </a:xfrm>
            <a:custGeom>
              <a:avLst/>
              <a:gdLst/>
              <a:ahLst/>
              <a:cxnLst/>
              <a:rect l="l" t="t" r="r" b="b"/>
              <a:pathLst>
                <a:path w="1857" h="572" extrusionOk="0">
                  <a:moveTo>
                    <a:pt x="1" y="571"/>
                  </a:moveTo>
                  <a:lnTo>
                    <a:pt x="1000" y="384"/>
                  </a:lnTo>
                  <a:lnTo>
                    <a:pt x="1856" y="0"/>
                  </a:lnTo>
                  <a:cubicBezTo>
                    <a:pt x="1856" y="0"/>
                    <a:pt x="1847" y="348"/>
                    <a:pt x="1758" y="527"/>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7"/>
            <p:cNvSpPr/>
            <p:nvPr/>
          </p:nvSpPr>
          <p:spPr>
            <a:xfrm>
              <a:off x="3959902" y="179517"/>
              <a:ext cx="52929" cy="43996"/>
            </a:xfrm>
            <a:custGeom>
              <a:avLst/>
              <a:gdLst/>
              <a:ahLst/>
              <a:cxnLst/>
              <a:rect l="l" t="t" r="r" b="b"/>
              <a:pathLst>
                <a:path w="474" h="394" extrusionOk="0">
                  <a:moveTo>
                    <a:pt x="1" y="393"/>
                  </a:moveTo>
                  <a:lnTo>
                    <a:pt x="473" y="1"/>
                  </a:lnTo>
                  <a:lnTo>
                    <a:pt x="473" y="384"/>
                  </a:ln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7"/>
            <p:cNvSpPr/>
            <p:nvPr/>
          </p:nvSpPr>
          <p:spPr>
            <a:xfrm>
              <a:off x="3807477" y="623841"/>
              <a:ext cx="613823" cy="71801"/>
            </a:xfrm>
            <a:custGeom>
              <a:avLst/>
              <a:gdLst/>
              <a:ahLst/>
              <a:cxnLst/>
              <a:rect l="l" t="t" r="r" b="b"/>
              <a:pathLst>
                <a:path w="5497" h="643" extrusionOk="0">
                  <a:moveTo>
                    <a:pt x="1" y="1"/>
                  </a:moveTo>
                  <a:cubicBezTo>
                    <a:pt x="1" y="1"/>
                    <a:pt x="955" y="447"/>
                    <a:pt x="1990" y="491"/>
                  </a:cubicBezTo>
                  <a:cubicBezTo>
                    <a:pt x="3016" y="536"/>
                    <a:pt x="3899" y="491"/>
                    <a:pt x="3899" y="491"/>
                  </a:cubicBezTo>
                  <a:lnTo>
                    <a:pt x="5496" y="643"/>
                  </a:lnTo>
                  <a:lnTo>
                    <a:pt x="99" y="580"/>
                  </a:lnTo>
                  <a:cubicBezTo>
                    <a:pt x="99" y="580"/>
                    <a:pt x="36" y="277"/>
                    <a:pt x="1" y="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7"/>
            <p:cNvSpPr/>
            <p:nvPr/>
          </p:nvSpPr>
          <p:spPr>
            <a:xfrm>
              <a:off x="5822864" y="305757"/>
              <a:ext cx="973384" cy="228243"/>
            </a:xfrm>
            <a:custGeom>
              <a:avLst/>
              <a:gdLst/>
              <a:ahLst/>
              <a:cxnLst/>
              <a:rect l="l" t="t" r="r" b="b"/>
              <a:pathLst>
                <a:path w="8717" h="2044" extrusionOk="0">
                  <a:moveTo>
                    <a:pt x="241" y="2043"/>
                  </a:moveTo>
                  <a:cubicBezTo>
                    <a:pt x="241" y="2043"/>
                    <a:pt x="99" y="553"/>
                    <a:pt x="4354" y="321"/>
                  </a:cubicBezTo>
                  <a:cubicBezTo>
                    <a:pt x="8600" y="98"/>
                    <a:pt x="8636" y="1775"/>
                    <a:pt x="8636" y="1775"/>
                  </a:cubicBezTo>
                  <a:cubicBezTo>
                    <a:pt x="8636" y="1775"/>
                    <a:pt x="8716" y="330"/>
                    <a:pt x="8484" y="161"/>
                  </a:cubicBezTo>
                  <a:cubicBezTo>
                    <a:pt x="8261" y="0"/>
                    <a:pt x="482" y="27"/>
                    <a:pt x="241" y="161"/>
                  </a:cubicBezTo>
                  <a:cubicBezTo>
                    <a:pt x="1" y="303"/>
                    <a:pt x="241" y="2043"/>
                    <a:pt x="241" y="204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7"/>
            <p:cNvSpPr/>
            <p:nvPr/>
          </p:nvSpPr>
          <p:spPr>
            <a:xfrm>
              <a:off x="4926269" y="380741"/>
              <a:ext cx="479266" cy="336893"/>
            </a:xfrm>
            <a:custGeom>
              <a:avLst/>
              <a:gdLst/>
              <a:ahLst/>
              <a:cxnLst/>
              <a:rect l="l" t="t" r="r" b="b"/>
              <a:pathLst>
                <a:path w="4292" h="3017" extrusionOk="0">
                  <a:moveTo>
                    <a:pt x="0" y="2258"/>
                  </a:moveTo>
                  <a:cubicBezTo>
                    <a:pt x="0" y="2508"/>
                    <a:pt x="36" y="2802"/>
                    <a:pt x="250" y="2936"/>
                  </a:cubicBezTo>
                  <a:cubicBezTo>
                    <a:pt x="375" y="3016"/>
                    <a:pt x="526" y="3016"/>
                    <a:pt x="669" y="3016"/>
                  </a:cubicBezTo>
                  <a:cubicBezTo>
                    <a:pt x="1695" y="2980"/>
                    <a:pt x="2712" y="2704"/>
                    <a:pt x="3622" y="2222"/>
                  </a:cubicBezTo>
                  <a:cubicBezTo>
                    <a:pt x="3783" y="2142"/>
                    <a:pt x="3943" y="2044"/>
                    <a:pt x="4050" y="1901"/>
                  </a:cubicBezTo>
                  <a:cubicBezTo>
                    <a:pt x="4291" y="1571"/>
                    <a:pt x="4175" y="1080"/>
                    <a:pt x="3890" y="795"/>
                  </a:cubicBezTo>
                  <a:cubicBezTo>
                    <a:pt x="3604" y="500"/>
                    <a:pt x="3194" y="375"/>
                    <a:pt x="2801" y="277"/>
                  </a:cubicBezTo>
                  <a:cubicBezTo>
                    <a:pt x="2382" y="188"/>
                    <a:pt x="1954" y="126"/>
                    <a:pt x="1526" y="99"/>
                  </a:cubicBezTo>
                  <a:cubicBezTo>
                    <a:pt x="62" y="1"/>
                    <a:pt x="0" y="1027"/>
                    <a:pt x="0" y="225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7"/>
            <p:cNvSpPr/>
            <p:nvPr/>
          </p:nvSpPr>
          <p:spPr>
            <a:xfrm>
              <a:off x="4778757" y="293083"/>
              <a:ext cx="973384" cy="228243"/>
            </a:xfrm>
            <a:custGeom>
              <a:avLst/>
              <a:gdLst/>
              <a:ahLst/>
              <a:cxnLst/>
              <a:rect l="l" t="t" r="r" b="b"/>
              <a:pathLst>
                <a:path w="8717" h="2044" extrusionOk="0">
                  <a:moveTo>
                    <a:pt x="242" y="2044"/>
                  </a:moveTo>
                  <a:cubicBezTo>
                    <a:pt x="242" y="2044"/>
                    <a:pt x="108" y="554"/>
                    <a:pt x="4354" y="331"/>
                  </a:cubicBezTo>
                  <a:cubicBezTo>
                    <a:pt x="8601" y="108"/>
                    <a:pt x="8636" y="1776"/>
                    <a:pt x="8636" y="1776"/>
                  </a:cubicBezTo>
                  <a:cubicBezTo>
                    <a:pt x="8636" y="1776"/>
                    <a:pt x="8717" y="331"/>
                    <a:pt x="8494" y="170"/>
                  </a:cubicBezTo>
                  <a:cubicBezTo>
                    <a:pt x="8271" y="1"/>
                    <a:pt x="491" y="28"/>
                    <a:pt x="242" y="170"/>
                  </a:cubicBezTo>
                  <a:cubicBezTo>
                    <a:pt x="1" y="304"/>
                    <a:pt x="242" y="2044"/>
                    <a:pt x="242" y="2044"/>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7"/>
            <p:cNvSpPr/>
            <p:nvPr/>
          </p:nvSpPr>
          <p:spPr>
            <a:xfrm>
              <a:off x="8805811" y="-611517"/>
              <a:ext cx="950471" cy="385571"/>
            </a:xfrm>
            <a:custGeom>
              <a:avLst/>
              <a:gdLst/>
              <a:ahLst/>
              <a:cxnLst/>
              <a:rect l="l" t="t" r="r" b="b"/>
              <a:pathLst>
                <a:path w="8512" h="3453" extrusionOk="0">
                  <a:moveTo>
                    <a:pt x="224" y="54"/>
                  </a:moveTo>
                  <a:cubicBezTo>
                    <a:pt x="1" y="1089"/>
                    <a:pt x="1" y="2346"/>
                    <a:pt x="224" y="3381"/>
                  </a:cubicBezTo>
                  <a:lnTo>
                    <a:pt x="224" y="3381"/>
                  </a:lnTo>
                  <a:cubicBezTo>
                    <a:pt x="2918" y="3453"/>
                    <a:pt x="5594" y="3453"/>
                    <a:pt x="8289" y="3381"/>
                  </a:cubicBezTo>
                  <a:lnTo>
                    <a:pt x="8289" y="3381"/>
                  </a:lnTo>
                  <a:cubicBezTo>
                    <a:pt x="8512" y="2346"/>
                    <a:pt x="8512" y="1089"/>
                    <a:pt x="8289" y="54"/>
                  </a:cubicBezTo>
                  <a:lnTo>
                    <a:pt x="8289" y="54"/>
                  </a:lnTo>
                  <a:cubicBezTo>
                    <a:pt x="6942" y="18"/>
                    <a:pt x="5594" y="0"/>
                    <a:pt x="4256" y="0"/>
                  </a:cubicBezTo>
                  <a:lnTo>
                    <a:pt x="4256" y="0"/>
                  </a:lnTo>
                  <a:cubicBezTo>
                    <a:pt x="2909" y="0"/>
                    <a:pt x="1571" y="18"/>
                    <a:pt x="224"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7"/>
            <p:cNvSpPr/>
            <p:nvPr/>
          </p:nvSpPr>
          <p:spPr>
            <a:xfrm>
              <a:off x="8297851" y="-161287"/>
              <a:ext cx="950360" cy="385571"/>
            </a:xfrm>
            <a:custGeom>
              <a:avLst/>
              <a:gdLst/>
              <a:ahLst/>
              <a:cxnLst/>
              <a:rect l="l" t="t" r="r" b="b"/>
              <a:pathLst>
                <a:path w="8511" h="3453" extrusionOk="0">
                  <a:moveTo>
                    <a:pt x="223" y="54"/>
                  </a:moveTo>
                  <a:cubicBezTo>
                    <a:pt x="0" y="1089"/>
                    <a:pt x="0" y="2347"/>
                    <a:pt x="223" y="3373"/>
                  </a:cubicBezTo>
                  <a:lnTo>
                    <a:pt x="223" y="3373"/>
                  </a:lnTo>
                  <a:cubicBezTo>
                    <a:pt x="2917"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08" y="1"/>
                    <a:pt x="1570" y="18"/>
                    <a:pt x="223"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7"/>
            <p:cNvSpPr/>
            <p:nvPr/>
          </p:nvSpPr>
          <p:spPr>
            <a:xfrm>
              <a:off x="7782856" y="-611517"/>
              <a:ext cx="949355" cy="385571"/>
            </a:xfrm>
            <a:custGeom>
              <a:avLst/>
              <a:gdLst/>
              <a:ahLst/>
              <a:cxnLst/>
              <a:rect l="l" t="t" r="r" b="b"/>
              <a:pathLst>
                <a:path w="8502" h="3453" extrusionOk="0">
                  <a:moveTo>
                    <a:pt x="223" y="54"/>
                  </a:moveTo>
                  <a:cubicBezTo>
                    <a:pt x="0" y="1089"/>
                    <a:pt x="0" y="2346"/>
                    <a:pt x="223" y="3381"/>
                  </a:cubicBezTo>
                  <a:lnTo>
                    <a:pt x="223" y="3381"/>
                  </a:lnTo>
                  <a:cubicBezTo>
                    <a:pt x="2908" y="3453"/>
                    <a:pt x="5594" y="3453"/>
                    <a:pt x="8279" y="3381"/>
                  </a:cubicBezTo>
                  <a:lnTo>
                    <a:pt x="8279" y="3381"/>
                  </a:lnTo>
                  <a:cubicBezTo>
                    <a:pt x="8502" y="2346"/>
                    <a:pt x="8502" y="1089"/>
                    <a:pt x="8279" y="54"/>
                  </a:cubicBezTo>
                  <a:lnTo>
                    <a:pt x="8279" y="54"/>
                  </a:lnTo>
                  <a:cubicBezTo>
                    <a:pt x="6941" y="18"/>
                    <a:pt x="5594" y="0"/>
                    <a:pt x="4255" y="0"/>
                  </a:cubicBezTo>
                  <a:lnTo>
                    <a:pt x="4255" y="0"/>
                  </a:lnTo>
                  <a:cubicBezTo>
                    <a:pt x="2908" y="0"/>
                    <a:pt x="1561" y="18"/>
                    <a:pt x="223"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7"/>
            <p:cNvSpPr/>
            <p:nvPr/>
          </p:nvSpPr>
          <p:spPr>
            <a:xfrm>
              <a:off x="7864482" y="308931"/>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603"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7"/>
            <p:cNvSpPr/>
            <p:nvPr/>
          </p:nvSpPr>
          <p:spPr>
            <a:xfrm>
              <a:off x="6841415" y="308931"/>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594" y="0"/>
                    <a:pt x="4256" y="0"/>
                  </a:cubicBezTo>
                  <a:lnTo>
                    <a:pt x="4256" y="0"/>
                  </a:lnTo>
                  <a:cubicBezTo>
                    <a:pt x="2909"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7"/>
            <p:cNvSpPr/>
            <p:nvPr/>
          </p:nvSpPr>
          <p:spPr>
            <a:xfrm>
              <a:off x="7274784" y="-161287"/>
              <a:ext cx="950360" cy="385571"/>
            </a:xfrm>
            <a:custGeom>
              <a:avLst/>
              <a:gdLst/>
              <a:ahLst/>
              <a:cxnLst/>
              <a:rect l="l" t="t" r="r" b="b"/>
              <a:pathLst>
                <a:path w="8511" h="3453" extrusionOk="0">
                  <a:moveTo>
                    <a:pt x="223" y="54"/>
                  </a:moveTo>
                  <a:cubicBezTo>
                    <a:pt x="0" y="1089"/>
                    <a:pt x="0" y="2347"/>
                    <a:pt x="223" y="3373"/>
                  </a:cubicBezTo>
                  <a:lnTo>
                    <a:pt x="223" y="3373"/>
                  </a:lnTo>
                  <a:cubicBezTo>
                    <a:pt x="2909" y="3453"/>
                    <a:pt x="5594" y="3453"/>
                    <a:pt x="8279" y="3373"/>
                  </a:cubicBezTo>
                  <a:lnTo>
                    <a:pt x="8279" y="3373"/>
                  </a:lnTo>
                  <a:cubicBezTo>
                    <a:pt x="8511" y="2347"/>
                    <a:pt x="8511" y="1089"/>
                    <a:pt x="8279" y="54"/>
                  </a:cubicBezTo>
                  <a:lnTo>
                    <a:pt x="8279" y="54"/>
                  </a:lnTo>
                  <a:cubicBezTo>
                    <a:pt x="6941" y="18"/>
                    <a:pt x="5594" y="1"/>
                    <a:pt x="4256" y="1"/>
                  </a:cubicBezTo>
                  <a:lnTo>
                    <a:pt x="4256" y="1"/>
                  </a:lnTo>
                  <a:cubicBezTo>
                    <a:pt x="2909" y="1"/>
                    <a:pt x="1570" y="18"/>
                    <a:pt x="223" y="54"/>
                  </a:cubicBezTo>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7"/>
            <p:cNvSpPr/>
            <p:nvPr/>
          </p:nvSpPr>
          <p:spPr>
            <a:xfrm>
              <a:off x="6264670" y="-161287"/>
              <a:ext cx="950471" cy="385571"/>
            </a:xfrm>
            <a:custGeom>
              <a:avLst/>
              <a:gdLst/>
              <a:ahLst/>
              <a:cxnLst/>
              <a:rect l="l" t="t" r="r" b="b"/>
              <a:pathLst>
                <a:path w="8512" h="3453" extrusionOk="0">
                  <a:moveTo>
                    <a:pt x="223" y="54"/>
                  </a:moveTo>
                  <a:cubicBezTo>
                    <a:pt x="0" y="1089"/>
                    <a:pt x="0" y="2347"/>
                    <a:pt x="223" y="3373"/>
                  </a:cubicBezTo>
                  <a:lnTo>
                    <a:pt x="223" y="3373"/>
                  </a:lnTo>
                  <a:cubicBezTo>
                    <a:pt x="2918"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09" y="1"/>
                    <a:pt x="1570" y="18"/>
                    <a:pt x="223"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7"/>
            <p:cNvSpPr/>
            <p:nvPr/>
          </p:nvSpPr>
          <p:spPr>
            <a:xfrm>
              <a:off x="8872586" y="308931"/>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603"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7"/>
            <p:cNvSpPr/>
            <p:nvPr/>
          </p:nvSpPr>
          <p:spPr>
            <a:xfrm>
              <a:off x="8276947" y="-174304"/>
              <a:ext cx="973384" cy="222325"/>
            </a:xfrm>
            <a:custGeom>
              <a:avLst/>
              <a:gdLst/>
              <a:ahLst/>
              <a:cxnLst/>
              <a:rect l="l" t="t" r="r" b="b"/>
              <a:pathLst>
                <a:path w="8717" h="1991" extrusionOk="0">
                  <a:moveTo>
                    <a:pt x="4635" y="0"/>
                  </a:moveTo>
                  <a:cubicBezTo>
                    <a:pt x="2550" y="0"/>
                    <a:pt x="376" y="43"/>
                    <a:pt x="251" y="118"/>
                  </a:cubicBezTo>
                  <a:cubicBezTo>
                    <a:pt x="1" y="251"/>
                    <a:pt x="251" y="1991"/>
                    <a:pt x="251" y="1991"/>
                  </a:cubicBezTo>
                  <a:cubicBezTo>
                    <a:pt x="251" y="1991"/>
                    <a:pt x="108" y="501"/>
                    <a:pt x="4354" y="278"/>
                  </a:cubicBezTo>
                  <a:cubicBezTo>
                    <a:pt x="4629" y="263"/>
                    <a:pt x="4886" y="256"/>
                    <a:pt x="5127" y="256"/>
                  </a:cubicBezTo>
                  <a:cubicBezTo>
                    <a:pt x="8606" y="256"/>
                    <a:pt x="8645" y="1723"/>
                    <a:pt x="8645" y="1723"/>
                  </a:cubicBezTo>
                  <a:cubicBezTo>
                    <a:pt x="8645" y="1723"/>
                    <a:pt x="8717" y="278"/>
                    <a:pt x="8494" y="118"/>
                  </a:cubicBezTo>
                  <a:cubicBezTo>
                    <a:pt x="8387" y="36"/>
                    <a:pt x="6549" y="0"/>
                    <a:pt x="4635" y="0"/>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7"/>
            <p:cNvSpPr/>
            <p:nvPr/>
          </p:nvSpPr>
          <p:spPr>
            <a:xfrm>
              <a:off x="7844683" y="295814"/>
              <a:ext cx="972379" cy="222437"/>
            </a:xfrm>
            <a:custGeom>
              <a:avLst/>
              <a:gdLst/>
              <a:ahLst/>
              <a:cxnLst/>
              <a:rect l="l" t="t" r="r" b="b"/>
              <a:pathLst>
                <a:path w="8708" h="1992" extrusionOk="0">
                  <a:moveTo>
                    <a:pt x="4625" y="1"/>
                  </a:moveTo>
                  <a:cubicBezTo>
                    <a:pt x="2541" y="1"/>
                    <a:pt x="367" y="44"/>
                    <a:pt x="241" y="118"/>
                  </a:cubicBezTo>
                  <a:cubicBezTo>
                    <a:pt x="0" y="252"/>
                    <a:pt x="241" y="1992"/>
                    <a:pt x="241" y="1992"/>
                  </a:cubicBezTo>
                  <a:cubicBezTo>
                    <a:pt x="241" y="1992"/>
                    <a:pt x="98" y="502"/>
                    <a:pt x="4345" y="279"/>
                  </a:cubicBezTo>
                  <a:cubicBezTo>
                    <a:pt x="4611" y="265"/>
                    <a:pt x="4861" y="258"/>
                    <a:pt x="5096" y="258"/>
                  </a:cubicBezTo>
                  <a:cubicBezTo>
                    <a:pt x="8604" y="258"/>
                    <a:pt x="8636" y="1724"/>
                    <a:pt x="8636" y="1724"/>
                  </a:cubicBezTo>
                  <a:cubicBezTo>
                    <a:pt x="8636" y="1724"/>
                    <a:pt x="8707" y="279"/>
                    <a:pt x="8484" y="118"/>
                  </a:cubicBezTo>
                  <a:cubicBezTo>
                    <a:pt x="8377" y="37"/>
                    <a:pt x="6539" y="1"/>
                    <a:pt x="4625" y="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7"/>
            <p:cNvSpPr/>
            <p:nvPr/>
          </p:nvSpPr>
          <p:spPr>
            <a:xfrm>
              <a:off x="8883634" y="251148"/>
              <a:ext cx="925591" cy="155549"/>
            </a:xfrm>
            <a:custGeom>
              <a:avLst/>
              <a:gdLst/>
              <a:ahLst/>
              <a:cxnLst/>
              <a:rect l="l" t="t" r="r" b="b"/>
              <a:pathLst>
                <a:path w="8289" h="1393" extrusionOk="0">
                  <a:moveTo>
                    <a:pt x="1" y="1393"/>
                  </a:moveTo>
                  <a:cubicBezTo>
                    <a:pt x="358" y="349"/>
                    <a:pt x="3783" y="777"/>
                    <a:pt x="5603" y="759"/>
                  </a:cubicBezTo>
                  <a:cubicBezTo>
                    <a:pt x="7423" y="741"/>
                    <a:pt x="8288" y="1143"/>
                    <a:pt x="8288" y="1143"/>
                  </a:cubicBezTo>
                  <a:lnTo>
                    <a:pt x="8190" y="572"/>
                  </a:lnTo>
                  <a:cubicBezTo>
                    <a:pt x="8190" y="572"/>
                    <a:pt x="4015" y="1"/>
                    <a:pt x="126" y="572"/>
                  </a:cubicBezTo>
                  <a:cubicBezTo>
                    <a:pt x="126" y="572"/>
                    <a:pt x="28" y="1098"/>
                    <a:pt x="1" y="139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7"/>
            <p:cNvSpPr/>
            <p:nvPr/>
          </p:nvSpPr>
          <p:spPr>
            <a:xfrm>
              <a:off x="6853414" y="251148"/>
              <a:ext cx="925591" cy="155549"/>
            </a:xfrm>
            <a:custGeom>
              <a:avLst/>
              <a:gdLst/>
              <a:ahLst/>
              <a:cxnLst/>
              <a:rect l="l" t="t" r="r" b="b"/>
              <a:pathLst>
                <a:path w="8289" h="1393" extrusionOk="0">
                  <a:moveTo>
                    <a:pt x="1" y="1393"/>
                  </a:moveTo>
                  <a:cubicBezTo>
                    <a:pt x="358" y="349"/>
                    <a:pt x="3783" y="777"/>
                    <a:pt x="5603" y="759"/>
                  </a:cubicBezTo>
                  <a:cubicBezTo>
                    <a:pt x="7423" y="741"/>
                    <a:pt x="8288" y="1143"/>
                    <a:pt x="8288" y="1143"/>
                  </a:cubicBezTo>
                  <a:lnTo>
                    <a:pt x="8190" y="572"/>
                  </a:lnTo>
                  <a:cubicBezTo>
                    <a:pt x="8190" y="572"/>
                    <a:pt x="4015" y="1"/>
                    <a:pt x="135" y="572"/>
                  </a:cubicBezTo>
                  <a:cubicBezTo>
                    <a:pt x="135" y="572"/>
                    <a:pt x="27" y="1098"/>
                    <a:pt x="1" y="139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7"/>
            <p:cNvSpPr/>
            <p:nvPr/>
          </p:nvSpPr>
          <p:spPr>
            <a:xfrm>
              <a:off x="9010153" y="293023"/>
              <a:ext cx="455370" cy="400542"/>
            </a:xfrm>
            <a:custGeom>
              <a:avLst/>
              <a:gdLst/>
              <a:ahLst/>
              <a:cxnLst/>
              <a:rect l="l" t="t" r="r" b="b"/>
              <a:pathLst>
                <a:path w="4078" h="3587" extrusionOk="0">
                  <a:moveTo>
                    <a:pt x="2383" y="3043"/>
                  </a:moveTo>
                  <a:cubicBezTo>
                    <a:pt x="4078" y="2142"/>
                    <a:pt x="2347" y="1"/>
                    <a:pt x="875" y="919"/>
                  </a:cubicBezTo>
                  <a:cubicBezTo>
                    <a:pt x="331" y="1267"/>
                    <a:pt x="1" y="1927"/>
                    <a:pt x="143" y="2579"/>
                  </a:cubicBezTo>
                  <a:cubicBezTo>
                    <a:pt x="367" y="3587"/>
                    <a:pt x="1651" y="3435"/>
                    <a:pt x="2383" y="3043"/>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7"/>
            <p:cNvSpPr/>
            <p:nvPr/>
          </p:nvSpPr>
          <p:spPr>
            <a:xfrm>
              <a:off x="6775694" y="371748"/>
              <a:ext cx="1078014" cy="274026"/>
            </a:xfrm>
            <a:custGeom>
              <a:avLst/>
              <a:gdLst/>
              <a:ahLst/>
              <a:cxnLst/>
              <a:rect l="l" t="t" r="r" b="b"/>
              <a:pathLst>
                <a:path w="9654" h="2454" extrusionOk="0">
                  <a:moveTo>
                    <a:pt x="3427" y="2418"/>
                  </a:moveTo>
                  <a:cubicBezTo>
                    <a:pt x="4417" y="2454"/>
                    <a:pt x="5452" y="2418"/>
                    <a:pt x="6299" y="2204"/>
                  </a:cubicBezTo>
                  <a:cubicBezTo>
                    <a:pt x="9653" y="1392"/>
                    <a:pt x="6005" y="0"/>
                    <a:pt x="3302" y="223"/>
                  </a:cubicBezTo>
                  <a:cubicBezTo>
                    <a:pt x="260" y="473"/>
                    <a:pt x="1" y="2311"/>
                    <a:pt x="3427"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7"/>
            <p:cNvSpPr/>
            <p:nvPr/>
          </p:nvSpPr>
          <p:spPr>
            <a:xfrm>
              <a:off x="8248137" y="404578"/>
              <a:ext cx="451350" cy="273133"/>
            </a:xfrm>
            <a:custGeom>
              <a:avLst/>
              <a:gdLst/>
              <a:ahLst/>
              <a:cxnLst/>
              <a:rect l="l" t="t" r="r" b="b"/>
              <a:pathLst>
                <a:path w="4042" h="2446" extrusionOk="0">
                  <a:moveTo>
                    <a:pt x="1436" y="2418"/>
                  </a:moveTo>
                  <a:cubicBezTo>
                    <a:pt x="1847" y="2445"/>
                    <a:pt x="2284" y="2409"/>
                    <a:pt x="2641" y="2204"/>
                  </a:cubicBezTo>
                  <a:cubicBezTo>
                    <a:pt x="4041" y="1392"/>
                    <a:pt x="2516" y="1"/>
                    <a:pt x="1383" y="215"/>
                  </a:cubicBezTo>
                  <a:cubicBezTo>
                    <a:pt x="116" y="465"/>
                    <a:pt x="0" y="2302"/>
                    <a:pt x="1436"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7"/>
            <p:cNvSpPr/>
            <p:nvPr/>
          </p:nvSpPr>
          <p:spPr>
            <a:xfrm>
              <a:off x="8570855" y="-597523"/>
              <a:ext cx="723366" cy="439402"/>
            </a:xfrm>
            <a:custGeom>
              <a:avLst/>
              <a:gdLst/>
              <a:ahLst/>
              <a:cxnLst/>
              <a:rect l="l" t="t" r="r" b="b"/>
              <a:pathLst>
                <a:path w="6478" h="3935" extrusionOk="0">
                  <a:moveTo>
                    <a:pt x="4149" y="330"/>
                  </a:moveTo>
                  <a:cubicBezTo>
                    <a:pt x="4515" y="143"/>
                    <a:pt x="4952" y="0"/>
                    <a:pt x="5335" y="143"/>
                  </a:cubicBezTo>
                  <a:cubicBezTo>
                    <a:pt x="5630" y="250"/>
                    <a:pt x="5844" y="491"/>
                    <a:pt x="6031" y="741"/>
                  </a:cubicBezTo>
                  <a:cubicBezTo>
                    <a:pt x="6263" y="1035"/>
                    <a:pt x="6477" y="1374"/>
                    <a:pt x="6450" y="1749"/>
                  </a:cubicBezTo>
                  <a:cubicBezTo>
                    <a:pt x="6290" y="3934"/>
                    <a:pt x="1" y="2427"/>
                    <a:pt x="4149" y="33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7"/>
            <p:cNvSpPr/>
            <p:nvPr/>
          </p:nvSpPr>
          <p:spPr>
            <a:xfrm>
              <a:off x="8344729" y="-170173"/>
              <a:ext cx="738217" cy="362688"/>
            </a:xfrm>
            <a:custGeom>
              <a:avLst/>
              <a:gdLst/>
              <a:ahLst/>
              <a:cxnLst/>
              <a:rect l="l" t="t" r="r" b="b"/>
              <a:pathLst>
                <a:path w="6611" h="3248" extrusionOk="0">
                  <a:moveTo>
                    <a:pt x="4586" y="2543"/>
                  </a:moveTo>
                  <a:cubicBezTo>
                    <a:pt x="4791" y="2462"/>
                    <a:pt x="4978" y="2346"/>
                    <a:pt x="5077" y="2150"/>
                  </a:cubicBezTo>
                  <a:cubicBezTo>
                    <a:pt x="5264" y="1758"/>
                    <a:pt x="4961" y="1294"/>
                    <a:pt x="4604" y="1035"/>
                  </a:cubicBezTo>
                  <a:cubicBezTo>
                    <a:pt x="3230" y="0"/>
                    <a:pt x="63" y="491"/>
                    <a:pt x="0" y="2578"/>
                  </a:cubicBezTo>
                  <a:cubicBezTo>
                    <a:pt x="0" y="2721"/>
                    <a:pt x="9" y="2882"/>
                    <a:pt x="99" y="2998"/>
                  </a:cubicBezTo>
                  <a:cubicBezTo>
                    <a:pt x="259" y="3230"/>
                    <a:pt x="580" y="3247"/>
                    <a:pt x="848" y="3230"/>
                  </a:cubicBezTo>
                  <a:cubicBezTo>
                    <a:pt x="1927" y="3176"/>
                    <a:pt x="2944" y="2944"/>
                    <a:pt x="3988" y="2730"/>
                  </a:cubicBezTo>
                  <a:cubicBezTo>
                    <a:pt x="4782" y="2569"/>
                    <a:pt x="5469" y="2230"/>
                    <a:pt x="6245" y="2061"/>
                  </a:cubicBezTo>
                  <a:cubicBezTo>
                    <a:pt x="6397" y="2025"/>
                    <a:pt x="6611" y="2061"/>
                    <a:pt x="6593" y="2213"/>
                  </a:cubicBezTo>
                  <a:cubicBezTo>
                    <a:pt x="6004" y="2489"/>
                    <a:pt x="5380" y="2685"/>
                    <a:pt x="4729" y="278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7"/>
            <p:cNvSpPr/>
            <p:nvPr/>
          </p:nvSpPr>
          <p:spPr>
            <a:xfrm>
              <a:off x="8537019" y="-559668"/>
              <a:ext cx="191394" cy="244100"/>
            </a:xfrm>
            <a:custGeom>
              <a:avLst/>
              <a:gdLst/>
              <a:ahLst/>
              <a:cxnLst/>
              <a:rect l="l" t="t" r="r" b="b"/>
              <a:pathLst>
                <a:path w="1714" h="2186" extrusionOk="0">
                  <a:moveTo>
                    <a:pt x="562" y="357"/>
                  </a:moveTo>
                  <a:cubicBezTo>
                    <a:pt x="241" y="553"/>
                    <a:pt x="27" y="919"/>
                    <a:pt x="18" y="1303"/>
                  </a:cubicBezTo>
                  <a:cubicBezTo>
                    <a:pt x="0" y="1686"/>
                    <a:pt x="259" y="2105"/>
                    <a:pt x="643" y="2150"/>
                  </a:cubicBezTo>
                  <a:cubicBezTo>
                    <a:pt x="928" y="2186"/>
                    <a:pt x="1196" y="1998"/>
                    <a:pt x="1374" y="1775"/>
                  </a:cubicBezTo>
                  <a:cubicBezTo>
                    <a:pt x="1597" y="1490"/>
                    <a:pt x="1713" y="1106"/>
                    <a:pt x="1642" y="750"/>
                  </a:cubicBezTo>
                  <a:cubicBezTo>
                    <a:pt x="1561" y="402"/>
                    <a:pt x="1294" y="80"/>
                    <a:pt x="937"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7"/>
            <p:cNvSpPr/>
            <p:nvPr/>
          </p:nvSpPr>
          <p:spPr>
            <a:xfrm>
              <a:off x="7824695" y="-533761"/>
              <a:ext cx="425444" cy="289994"/>
            </a:xfrm>
            <a:custGeom>
              <a:avLst/>
              <a:gdLst/>
              <a:ahLst/>
              <a:cxnLst/>
              <a:rect l="l" t="t" r="r" b="b"/>
              <a:pathLst>
                <a:path w="3810" h="2597" extrusionOk="0">
                  <a:moveTo>
                    <a:pt x="2606" y="71"/>
                  </a:moveTo>
                  <a:cubicBezTo>
                    <a:pt x="2954" y="0"/>
                    <a:pt x="3364" y="9"/>
                    <a:pt x="3605" y="268"/>
                  </a:cubicBezTo>
                  <a:cubicBezTo>
                    <a:pt x="3765" y="437"/>
                    <a:pt x="3810" y="696"/>
                    <a:pt x="3783" y="937"/>
                  </a:cubicBezTo>
                  <a:cubicBezTo>
                    <a:pt x="3658" y="2025"/>
                    <a:pt x="2222" y="2596"/>
                    <a:pt x="1312" y="2061"/>
                  </a:cubicBezTo>
                  <a:cubicBezTo>
                    <a:pt x="1" y="1276"/>
                    <a:pt x="1812" y="250"/>
                    <a:pt x="2606" y="7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7"/>
            <p:cNvSpPr/>
            <p:nvPr/>
          </p:nvSpPr>
          <p:spPr>
            <a:xfrm>
              <a:off x="7301758" y="-102502"/>
              <a:ext cx="123613" cy="167498"/>
            </a:xfrm>
            <a:custGeom>
              <a:avLst/>
              <a:gdLst/>
              <a:ahLst/>
              <a:cxnLst/>
              <a:rect l="l" t="t" r="r" b="b"/>
              <a:pathLst>
                <a:path w="1107" h="1500" extrusionOk="0">
                  <a:moveTo>
                    <a:pt x="509" y="179"/>
                  </a:moveTo>
                  <a:cubicBezTo>
                    <a:pt x="188" y="411"/>
                    <a:pt x="0" y="822"/>
                    <a:pt x="36" y="1214"/>
                  </a:cubicBezTo>
                  <a:cubicBezTo>
                    <a:pt x="45" y="1339"/>
                    <a:pt x="107" y="1482"/>
                    <a:pt x="223" y="1491"/>
                  </a:cubicBezTo>
                  <a:cubicBezTo>
                    <a:pt x="277" y="1500"/>
                    <a:pt x="330" y="1473"/>
                    <a:pt x="375" y="1446"/>
                  </a:cubicBezTo>
                  <a:cubicBezTo>
                    <a:pt x="866" y="1170"/>
                    <a:pt x="1106" y="536"/>
                    <a:pt x="946"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7"/>
            <p:cNvSpPr/>
            <p:nvPr/>
          </p:nvSpPr>
          <p:spPr>
            <a:xfrm>
              <a:off x="7805823" y="-49684"/>
              <a:ext cx="339797" cy="247226"/>
            </a:xfrm>
            <a:custGeom>
              <a:avLst/>
              <a:gdLst/>
              <a:ahLst/>
              <a:cxnLst/>
              <a:rect l="l" t="t" r="r" b="b"/>
              <a:pathLst>
                <a:path w="3043" h="2214" extrusionOk="0">
                  <a:moveTo>
                    <a:pt x="1945" y="143"/>
                  </a:moveTo>
                  <a:cubicBezTo>
                    <a:pt x="2114" y="63"/>
                    <a:pt x="2302" y="1"/>
                    <a:pt x="2480" y="27"/>
                  </a:cubicBezTo>
                  <a:cubicBezTo>
                    <a:pt x="2543" y="36"/>
                    <a:pt x="2605" y="63"/>
                    <a:pt x="2659" y="90"/>
                  </a:cubicBezTo>
                  <a:cubicBezTo>
                    <a:pt x="2900" y="224"/>
                    <a:pt x="3042" y="518"/>
                    <a:pt x="3007" y="795"/>
                  </a:cubicBezTo>
                  <a:cubicBezTo>
                    <a:pt x="2837" y="2213"/>
                    <a:pt x="0" y="1071"/>
                    <a:pt x="1945" y="143"/>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7"/>
            <p:cNvSpPr/>
            <p:nvPr/>
          </p:nvSpPr>
          <p:spPr>
            <a:xfrm>
              <a:off x="7040680" y="15083"/>
              <a:ext cx="116690" cy="149519"/>
            </a:xfrm>
            <a:custGeom>
              <a:avLst/>
              <a:gdLst/>
              <a:ahLst/>
              <a:cxnLst/>
              <a:rect l="l" t="t" r="r" b="b"/>
              <a:pathLst>
                <a:path w="1045" h="1339" extrusionOk="0">
                  <a:moveTo>
                    <a:pt x="242" y="331"/>
                  </a:moveTo>
                  <a:cubicBezTo>
                    <a:pt x="153" y="473"/>
                    <a:pt x="63" y="616"/>
                    <a:pt x="37" y="777"/>
                  </a:cubicBezTo>
                  <a:cubicBezTo>
                    <a:pt x="1" y="946"/>
                    <a:pt x="45" y="1134"/>
                    <a:pt x="170" y="1232"/>
                  </a:cubicBezTo>
                  <a:cubicBezTo>
                    <a:pt x="313" y="1339"/>
                    <a:pt x="509" y="1321"/>
                    <a:pt x="652" y="1223"/>
                  </a:cubicBezTo>
                  <a:cubicBezTo>
                    <a:pt x="795" y="1134"/>
                    <a:pt x="893" y="973"/>
                    <a:pt x="946" y="812"/>
                  </a:cubicBezTo>
                  <a:cubicBezTo>
                    <a:pt x="1045" y="518"/>
                    <a:pt x="1000" y="134"/>
                    <a:pt x="723"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7"/>
            <p:cNvSpPr/>
            <p:nvPr/>
          </p:nvSpPr>
          <p:spPr>
            <a:xfrm>
              <a:off x="6296530" y="-90554"/>
              <a:ext cx="371733" cy="206357"/>
            </a:xfrm>
            <a:custGeom>
              <a:avLst/>
              <a:gdLst/>
              <a:ahLst/>
              <a:cxnLst/>
              <a:rect l="l" t="t" r="r" b="b"/>
              <a:pathLst>
                <a:path w="3329" h="1848" extrusionOk="0">
                  <a:moveTo>
                    <a:pt x="1856" y="19"/>
                  </a:moveTo>
                  <a:cubicBezTo>
                    <a:pt x="1981" y="1"/>
                    <a:pt x="2115" y="10"/>
                    <a:pt x="2249" y="28"/>
                  </a:cubicBezTo>
                  <a:cubicBezTo>
                    <a:pt x="2517" y="81"/>
                    <a:pt x="2757" y="224"/>
                    <a:pt x="2864" y="474"/>
                  </a:cubicBezTo>
                  <a:cubicBezTo>
                    <a:pt x="3328" y="1517"/>
                    <a:pt x="1758" y="1848"/>
                    <a:pt x="1089" y="1535"/>
                  </a:cubicBezTo>
                  <a:cubicBezTo>
                    <a:pt x="1" y="1018"/>
                    <a:pt x="1054" y="108"/>
                    <a:pt x="1856" y="19"/>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7"/>
            <p:cNvSpPr/>
            <p:nvPr/>
          </p:nvSpPr>
          <p:spPr>
            <a:xfrm>
              <a:off x="8704297" y="-568713"/>
              <a:ext cx="156554" cy="236283"/>
            </a:xfrm>
            <a:custGeom>
              <a:avLst/>
              <a:gdLst/>
              <a:ahLst/>
              <a:cxnLst/>
              <a:rect l="l" t="t" r="r" b="b"/>
              <a:pathLst>
                <a:path w="1402" h="2116" extrusionOk="0">
                  <a:moveTo>
                    <a:pt x="795" y="1624"/>
                  </a:moveTo>
                  <a:cubicBezTo>
                    <a:pt x="991" y="1330"/>
                    <a:pt x="1402" y="1"/>
                    <a:pt x="661" y="322"/>
                  </a:cubicBezTo>
                  <a:cubicBezTo>
                    <a:pt x="1" y="599"/>
                    <a:pt x="474" y="2115"/>
                    <a:pt x="795" y="1624"/>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7"/>
            <p:cNvSpPr/>
            <p:nvPr/>
          </p:nvSpPr>
          <p:spPr>
            <a:xfrm>
              <a:off x="7743066" y="166504"/>
              <a:ext cx="155438" cy="236171"/>
            </a:xfrm>
            <a:custGeom>
              <a:avLst/>
              <a:gdLst/>
              <a:ahLst/>
              <a:cxnLst/>
              <a:rect l="l" t="t" r="r" b="b"/>
              <a:pathLst>
                <a:path w="1392" h="2115" extrusionOk="0">
                  <a:moveTo>
                    <a:pt x="785" y="1624"/>
                  </a:moveTo>
                  <a:cubicBezTo>
                    <a:pt x="982" y="1321"/>
                    <a:pt x="1392" y="1"/>
                    <a:pt x="651" y="313"/>
                  </a:cubicBezTo>
                  <a:cubicBezTo>
                    <a:pt x="0" y="598"/>
                    <a:pt x="473" y="2115"/>
                    <a:pt x="785" y="1624"/>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7"/>
            <p:cNvSpPr/>
            <p:nvPr/>
          </p:nvSpPr>
          <p:spPr>
            <a:xfrm>
              <a:off x="8207266" y="-208028"/>
              <a:ext cx="87769" cy="61862"/>
            </a:xfrm>
            <a:custGeom>
              <a:avLst/>
              <a:gdLst/>
              <a:ahLst/>
              <a:cxnLst/>
              <a:rect l="l" t="t" r="r" b="b"/>
              <a:pathLst>
                <a:path w="786" h="554" extrusionOk="0">
                  <a:moveTo>
                    <a:pt x="0" y="125"/>
                  </a:moveTo>
                  <a:cubicBezTo>
                    <a:pt x="161" y="27"/>
                    <a:pt x="375" y="0"/>
                    <a:pt x="553" y="72"/>
                  </a:cubicBezTo>
                  <a:cubicBezTo>
                    <a:pt x="616" y="89"/>
                    <a:pt x="669" y="116"/>
                    <a:pt x="705" y="170"/>
                  </a:cubicBezTo>
                  <a:cubicBezTo>
                    <a:pt x="785" y="286"/>
                    <a:pt x="705" y="473"/>
                    <a:pt x="571" y="518"/>
                  </a:cubicBezTo>
                  <a:cubicBezTo>
                    <a:pt x="438" y="553"/>
                    <a:pt x="277" y="482"/>
                    <a:pt x="206" y="357"/>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7"/>
            <p:cNvSpPr/>
            <p:nvPr/>
          </p:nvSpPr>
          <p:spPr>
            <a:xfrm>
              <a:off x="-829261" y="-158212"/>
              <a:ext cx="950360" cy="385571"/>
            </a:xfrm>
            <a:custGeom>
              <a:avLst/>
              <a:gdLst/>
              <a:ahLst/>
              <a:cxnLst/>
              <a:rect l="l" t="t" r="r" b="b"/>
              <a:pathLst>
                <a:path w="8511" h="3453" extrusionOk="0">
                  <a:moveTo>
                    <a:pt x="223" y="54"/>
                  </a:moveTo>
                  <a:cubicBezTo>
                    <a:pt x="0" y="1089"/>
                    <a:pt x="0" y="2347"/>
                    <a:pt x="223" y="3373"/>
                  </a:cubicBezTo>
                  <a:lnTo>
                    <a:pt x="223" y="3373"/>
                  </a:lnTo>
                  <a:cubicBezTo>
                    <a:pt x="2917"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08" y="1"/>
                    <a:pt x="1570" y="18"/>
                    <a:pt x="223"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7"/>
            <p:cNvSpPr/>
            <p:nvPr/>
          </p:nvSpPr>
          <p:spPr>
            <a:xfrm>
              <a:off x="-850165" y="-171229"/>
              <a:ext cx="973384" cy="222325"/>
            </a:xfrm>
            <a:custGeom>
              <a:avLst/>
              <a:gdLst/>
              <a:ahLst/>
              <a:cxnLst/>
              <a:rect l="l" t="t" r="r" b="b"/>
              <a:pathLst>
                <a:path w="8717" h="1991" extrusionOk="0">
                  <a:moveTo>
                    <a:pt x="4635" y="0"/>
                  </a:moveTo>
                  <a:cubicBezTo>
                    <a:pt x="2550" y="0"/>
                    <a:pt x="376" y="43"/>
                    <a:pt x="251" y="118"/>
                  </a:cubicBezTo>
                  <a:cubicBezTo>
                    <a:pt x="1" y="251"/>
                    <a:pt x="251" y="1991"/>
                    <a:pt x="251" y="1991"/>
                  </a:cubicBezTo>
                  <a:cubicBezTo>
                    <a:pt x="251" y="1991"/>
                    <a:pt x="108" y="501"/>
                    <a:pt x="4354" y="278"/>
                  </a:cubicBezTo>
                  <a:cubicBezTo>
                    <a:pt x="4629" y="263"/>
                    <a:pt x="4886" y="256"/>
                    <a:pt x="5127" y="256"/>
                  </a:cubicBezTo>
                  <a:cubicBezTo>
                    <a:pt x="8606" y="256"/>
                    <a:pt x="8645" y="1723"/>
                    <a:pt x="8645" y="1723"/>
                  </a:cubicBezTo>
                  <a:cubicBezTo>
                    <a:pt x="8645" y="1723"/>
                    <a:pt x="8717" y="278"/>
                    <a:pt x="8494" y="118"/>
                  </a:cubicBezTo>
                  <a:cubicBezTo>
                    <a:pt x="8387" y="36"/>
                    <a:pt x="6549" y="0"/>
                    <a:pt x="4635" y="0"/>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7"/>
            <p:cNvSpPr/>
            <p:nvPr/>
          </p:nvSpPr>
          <p:spPr>
            <a:xfrm>
              <a:off x="-782383" y="-167098"/>
              <a:ext cx="738217" cy="362688"/>
            </a:xfrm>
            <a:custGeom>
              <a:avLst/>
              <a:gdLst/>
              <a:ahLst/>
              <a:cxnLst/>
              <a:rect l="l" t="t" r="r" b="b"/>
              <a:pathLst>
                <a:path w="6611" h="3248" extrusionOk="0">
                  <a:moveTo>
                    <a:pt x="4586" y="2543"/>
                  </a:moveTo>
                  <a:cubicBezTo>
                    <a:pt x="4791" y="2462"/>
                    <a:pt x="4978" y="2346"/>
                    <a:pt x="5077" y="2150"/>
                  </a:cubicBezTo>
                  <a:cubicBezTo>
                    <a:pt x="5264" y="1758"/>
                    <a:pt x="4961" y="1294"/>
                    <a:pt x="4604" y="1035"/>
                  </a:cubicBezTo>
                  <a:cubicBezTo>
                    <a:pt x="3230" y="0"/>
                    <a:pt x="63" y="491"/>
                    <a:pt x="0" y="2578"/>
                  </a:cubicBezTo>
                  <a:cubicBezTo>
                    <a:pt x="0" y="2721"/>
                    <a:pt x="9" y="2882"/>
                    <a:pt x="99" y="2998"/>
                  </a:cubicBezTo>
                  <a:cubicBezTo>
                    <a:pt x="259" y="3230"/>
                    <a:pt x="580" y="3247"/>
                    <a:pt x="848" y="3230"/>
                  </a:cubicBezTo>
                  <a:cubicBezTo>
                    <a:pt x="1927" y="3176"/>
                    <a:pt x="2944" y="2944"/>
                    <a:pt x="3988" y="2730"/>
                  </a:cubicBezTo>
                  <a:cubicBezTo>
                    <a:pt x="4782" y="2569"/>
                    <a:pt x="5469" y="2230"/>
                    <a:pt x="6245" y="2061"/>
                  </a:cubicBezTo>
                  <a:cubicBezTo>
                    <a:pt x="6397" y="2025"/>
                    <a:pt x="6611" y="2061"/>
                    <a:pt x="6593" y="2213"/>
                  </a:cubicBezTo>
                  <a:cubicBezTo>
                    <a:pt x="6004" y="2489"/>
                    <a:pt x="5380" y="2685"/>
                    <a:pt x="4729" y="278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0" name="Google Shape;920;p7"/>
          <p:cNvSpPr/>
          <p:nvPr/>
        </p:nvSpPr>
        <p:spPr>
          <a:xfrm>
            <a:off x="1607250" y="3155250"/>
            <a:ext cx="3976500" cy="3976500"/>
          </a:xfrm>
          <a:prstGeom prst="ellipse">
            <a:avLst/>
          </a:prstGeom>
          <a:gradFill>
            <a:gsLst>
              <a:gs pos="0">
                <a:srgbClr val="FED002">
                  <a:alpha val="39215"/>
                </a:srgbClr>
              </a:gs>
              <a:gs pos="68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1" name="Google Shape;921;p7"/>
          <p:cNvGrpSpPr/>
          <p:nvPr/>
        </p:nvGrpSpPr>
        <p:grpSpPr>
          <a:xfrm>
            <a:off x="-826252" y="1916395"/>
            <a:ext cx="1301916" cy="1063694"/>
            <a:chOff x="-826252" y="1594445"/>
            <a:chExt cx="1301916" cy="1063694"/>
          </a:xfrm>
        </p:grpSpPr>
        <p:sp>
          <p:nvSpPr>
            <p:cNvPr id="922" name="Google Shape;922;p7"/>
            <p:cNvSpPr/>
            <p:nvPr/>
          </p:nvSpPr>
          <p:spPr>
            <a:xfrm>
              <a:off x="-826252" y="1906539"/>
              <a:ext cx="1283300" cy="751600"/>
            </a:xfrm>
            <a:custGeom>
              <a:avLst/>
              <a:gdLst/>
              <a:ahLst/>
              <a:cxnLst/>
              <a:rect l="l" t="t" r="r" b="b"/>
              <a:pathLst>
                <a:path w="51332" h="30064" extrusionOk="0">
                  <a:moveTo>
                    <a:pt x="20173" y="1602"/>
                  </a:moveTo>
                  <a:cubicBezTo>
                    <a:pt x="27760" y="1153"/>
                    <a:pt x="43432" y="-844"/>
                    <a:pt x="48323" y="404"/>
                  </a:cubicBezTo>
                  <a:cubicBezTo>
                    <a:pt x="53214" y="1652"/>
                    <a:pt x="51018" y="7492"/>
                    <a:pt x="49521" y="9089"/>
                  </a:cubicBezTo>
                  <a:cubicBezTo>
                    <a:pt x="48024" y="10686"/>
                    <a:pt x="40437" y="7242"/>
                    <a:pt x="39339" y="9987"/>
                  </a:cubicBezTo>
                  <a:cubicBezTo>
                    <a:pt x="38241" y="12732"/>
                    <a:pt x="44081" y="22515"/>
                    <a:pt x="42933" y="25560"/>
                  </a:cubicBezTo>
                  <a:cubicBezTo>
                    <a:pt x="41785" y="28605"/>
                    <a:pt x="36993" y="27656"/>
                    <a:pt x="32451" y="28255"/>
                  </a:cubicBezTo>
                  <a:cubicBezTo>
                    <a:pt x="27909" y="28854"/>
                    <a:pt x="20871" y="31400"/>
                    <a:pt x="15680" y="29154"/>
                  </a:cubicBezTo>
                  <a:cubicBezTo>
                    <a:pt x="10489" y="26908"/>
                    <a:pt x="3452" y="19122"/>
                    <a:pt x="1306" y="14779"/>
                  </a:cubicBezTo>
                  <a:cubicBezTo>
                    <a:pt x="-840" y="10437"/>
                    <a:pt x="-341" y="5295"/>
                    <a:pt x="2803" y="3099"/>
                  </a:cubicBezTo>
                  <a:cubicBezTo>
                    <a:pt x="5948" y="903"/>
                    <a:pt x="12586" y="2051"/>
                    <a:pt x="20173" y="1602"/>
                  </a:cubicBezTo>
                  <a:close/>
                </a:path>
              </a:pathLst>
            </a:custGeom>
            <a:gradFill>
              <a:gsLst>
                <a:gs pos="0">
                  <a:schemeClr val="accent6"/>
                </a:gs>
                <a:gs pos="100000">
                  <a:schemeClr val="accent5"/>
                </a:gs>
              </a:gsLst>
              <a:lin ang="5400700" scaled="0"/>
            </a:gradFill>
            <a:ln>
              <a:noFill/>
            </a:ln>
          </p:spPr>
        </p:sp>
        <p:grpSp>
          <p:nvGrpSpPr>
            <p:cNvPr id="923" name="Google Shape;923;p7"/>
            <p:cNvGrpSpPr/>
            <p:nvPr/>
          </p:nvGrpSpPr>
          <p:grpSpPr>
            <a:xfrm>
              <a:off x="-664561" y="2116357"/>
              <a:ext cx="973384" cy="391820"/>
              <a:chOff x="45789" y="2318057"/>
              <a:chExt cx="973384" cy="391820"/>
            </a:xfrm>
          </p:grpSpPr>
          <p:sp>
            <p:nvSpPr>
              <p:cNvPr id="924" name="Google Shape;924;p7"/>
              <p:cNvSpPr/>
              <p:nvPr/>
            </p:nvSpPr>
            <p:spPr>
              <a:xfrm>
                <a:off x="60436" y="23243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7"/>
              <p:cNvSpPr/>
              <p:nvPr/>
            </p:nvSpPr>
            <p:spPr>
              <a:xfrm>
                <a:off x="156320" y="2449880"/>
                <a:ext cx="248120" cy="172411"/>
              </a:xfrm>
              <a:custGeom>
                <a:avLst/>
                <a:gdLst/>
                <a:ahLst/>
                <a:cxnLst/>
                <a:rect l="l" t="t" r="r" b="b"/>
                <a:pathLst>
                  <a:path w="2222" h="1544" extrusionOk="0">
                    <a:moveTo>
                      <a:pt x="1142" y="134"/>
                    </a:moveTo>
                    <a:cubicBezTo>
                      <a:pt x="1285" y="63"/>
                      <a:pt x="1428" y="0"/>
                      <a:pt x="1588" y="0"/>
                    </a:cubicBezTo>
                    <a:cubicBezTo>
                      <a:pt x="1963" y="9"/>
                      <a:pt x="2222" y="473"/>
                      <a:pt x="2106" y="830"/>
                    </a:cubicBezTo>
                    <a:cubicBezTo>
                      <a:pt x="1990" y="1187"/>
                      <a:pt x="1624" y="1419"/>
                      <a:pt x="1249" y="1481"/>
                    </a:cubicBezTo>
                    <a:cubicBezTo>
                      <a:pt x="928" y="1526"/>
                      <a:pt x="134" y="1544"/>
                      <a:pt x="63" y="1124"/>
                    </a:cubicBezTo>
                    <a:cubicBezTo>
                      <a:pt x="0" y="723"/>
                      <a:pt x="874" y="268"/>
                      <a:pt x="1142" y="13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7"/>
              <p:cNvSpPr/>
              <p:nvPr/>
            </p:nvSpPr>
            <p:spPr>
              <a:xfrm>
                <a:off x="45789" y="2318057"/>
                <a:ext cx="973384" cy="228243"/>
              </a:xfrm>
              <a:custGeom>
                <a:avLst/>
                <a:gdLst/>
                <a:ahLst/>
                <a:cxnLst/>
                <a:rect l="l" t="t" r="r" b="b"/>
                <a:pathLst>
                  <a:path w="8717" h="2044" extrusionOk="0">
                    <a:moveTo>
                      <a:pt x="241" y="2043"/>
                    </a:moveTo>
                    <a:cubicBezTo>
                      <a:pt x="241" y="2043"/>
                      <a:pt x="99" y="553"/>
                      <a:pt x="4354" y="321"/>
                    </a:cubicBezTo>
                    <a:cubicBezTo>
                      <a:pt x="8600" y="98"/>
                      <a:pt x="8636" y="1775"/>
                      <a:pt x="8636" y="1775"/>
                    </a:cubicBezTo>
                    <a:cubicBezTo>
                      <a:pt x="8636" y="1775"/>
                      <a:pt x="8716" y="330"/>
                      <a:pt x="8484" y="161"/>
                    </a:cubicBezTo>
                    <a:cubicBezTo>
                      <a:pt x="8261" y="0"/>
                      <a:pt x="482" y="27"/>
                      <a:pt x="241" y="161"/>
                    </a:cubicBezTo>
                    <a:cubicBezTo>
                      <a:pt x="1" y="303"/>
                      <a:pt x="241" y="2043"/>
                      <a:pt x="241" y="204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7" name="Google Shape;927;p7"/>
            <p:cNvGrpSpPr/>
            <p:nvPr/>
          </p:nvGrpSpPr>
          <p:grpSpPr>
            <a:xfrm>
              <a:off x="-475682" y="1594445"/>
              <a:ext cx="951346" cy="439358"/>
              <a:chOff x="-1817182" y="1210220"/>
              <a:chExt cx="951346" cy="439358"/>
            </a:xfrm>
          </p:grpSpPr>
          <p:sp>
            <p:nvSpPr>
              <p:cNvPr id="928" name="Google Shape;928;p7"/>
              <p:cNvSpPr/>
              <p:nvPr/>
            </p:nvSpPr>
            <p:spPr>
              <a:xfrm>
                <a:off x="-1816307" y="1264008"/>
                <a:ext cx="950471" cy="385571"/>
              </a:xfrm>
              <a:custGeom>
                <a:avLst/>
                <a:gdLst/>
                <a:ahLst/>
                <a:cxnLst/>
                <a:rect l="l" t="t" r="r" b="b"/>
                <a:pathLst>
                  <a:path w="8512" h="3453" extrusionOk="0">
                    <a:moveTo>
                      <a:pt x="224" y="54"/>
                    </a:moveTo>
                    <a:cubicBezTo>
                      <a:pt x="1" y="1089"/>
                      <a:pt x="1" y="2346"/>
                      <a:pt x="224" y="3381"/>
                    </a:cubicBezTo>
                    <a:lnTo>
                      <a:pt x="224" y="3381"/>
                    </a:lnTo>
                    <a:cubicBezTo>
                      <a:pt x="2918" y="3453"/>
                      <a:pt x="5603" y="3453"/>
                      <a:pt x="8288" y="3381"/>
                    </a:cubicBezTo>
                    <a:lnTo>
                      <a:pt x="8288" y="3381"/>
                    </a:lnTo>
                    <a:cubicBezTo>
                      <a:pt x="8511" y="2346"/>
                      <a:pt x="8511" y="1089"/>
                      <a:pt x="8288" y="54"/>
                    </a:cubicBezTo>
                    <a:lnTo>
                      <a:pt x="8288" y="54"/>
                    </a:lnTo>
                    <a:cubicBezTo>
                      <a:pt x="6941" y="18"/>
                      <a:pt x="5603" y="0"/>
                      <a:pt x="4256" y="0"/>
                    </a:cubicBezTo>
                    <a:lnTo>
                      <a:pt x="4256" y="0"/>
                    </a:lnTo>
                    <a:cubicBezTo>
                      <a:pt x="2918" y="0"/>
                      <a:pt x="1571" y="18"/>
                      <a:pt x="224" y="54"/>
                    </a:cubicBezTo>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7"/>
              <p:cNvSpPr/>
              <p:nvPr/>
            </p:nvSpPr>
            <p:spPr>
              <a:xfrm>
                <a:off x="-1817182" y="1210220"/>
                <a:ext cx="455370" cy="400542"/>
              </a:xfrm>
              <a:custGeom>
                <a:avLst/>
                <a:gdLst/>
                <a:ahLst/>
                <a:cxnLst/>
                <a:rect l="l" t="t" r="r" b="b"/>
                <a:pathLst>
                  <a:path w="4078" h="3587" extrusionOk="0">
                    <a:moveTo>
                      <a:pt x="2383" y="3043"/>
                    </a:moveTo>
                    <a:cubicBezTo>
                      <a:pt x="4078" y="2142"/>
                      <a:pt x="2347" y="1"/>
                      <a:pt x="875" y="919"/>
                    </a:cubicBezTo>
                    <a:cubicBezTo>
                      <a:pt x="331" y="1267"/>
                      <a:pt x="1" y="1936"/>
                      <a:pt x="143" y="2579"/>
                    </a:cubicBezTo>
                    <a:cubicBezTo>
                      <a:pt x="366" y="3587"/>
                      <a:pt x="1651" y="3435"/>
                      <a:pt x="2383" y="3043"/>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7"/>
              <p:cNvSpPr/>
              <p:nvPr/>
            </p:nvSpPr>
            <p:spPr>
              <a:xfrm>
                <a:off x="-1454599" y="1407424"/>
                <a:ext cx="107757" cy="121715"/>
              </a:xfrm>
              <a:custGeom>
                <a:avLst/>
                <a:gdLst/>
                <a:ahLst/>
                <a:cxnLst/>
                <a:rect l="l" t="t" r="r" b="b"/>
                <a:pathLst>
                  <a:path w="965" h="1090" extrusionOk="0">
                    <a:moveTo>
                      <a:pt x="54" y="1009"/>
                    </a:moveTo>
                    <a:cubicBezTo>
                      <a:pt x="1" y="643"/>
                      <a:pt x="188" y="260"/>
                      <a:pt x="509" y="81"/>
                    </a:cubicBezTo>
                    <a:cubicBezTo>
                      <a:pt x="590" y="37"/>
                      <a:pt x="697" y="1"/>
                      <a:pt x="786" y="37"/>
                    </a:cubicBezTo>
                    <a:cubicBezTo>
                      <a:pt x="956" y="99"/>
                      <a:pt x="964" y="340"/>
                      <a:pt x="902" y="518"/>
                    </a:cubicBezTo>
                    <a:cubicBezTo>
                      <a:pt x="786" y="786"/>
                      <a:pt x="545" y="1009"/>
                      <a:pt x="269" y="1089"/>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7"/>
              <p:cNvSpPr/>
              <p:nvPr/>
            </p:nvSpPr>
            <p:spPr>
              <a:xfrm>
                <a:off x="-1046121" y="1341764"/>
                <a:ext cx="131653" cy="251135"/>
              </a:xfrm>
              <a:custGeom>
                <a:avLst/>
                <a:gdLst/>
                <a:ahLst/>
                <a:cxnLst/>
                <a:rect l="l" t="t" r="r" b="b"/>
                <a:pathLst>
                  <a:path w="1179" h="2249" extrusionOk="0">
                    <a:moveTo>
                      <a:pt x="527" y="223"/>
                    </a:moveTo>
                    <a:cubicBezTo>
                      <a:pt x="170" y="678"/>
                      <a:pt x="1" y="1276"/>
                      <a:pt x="45" y="1847"/>
                    </a:cubicBezTo>
                    <a:cubicBezTo>
                      <a:pt x="63" y="2016"/>
                      <a:pt x="134" y="2212"/>
                      <a:pt x="295" y="2239"/>
                    </a:cubicBezTo>
                    <a:cubicBezTo>
                      <a:pt x="384" y="2248"/>
                      <a:pt x="473" y="2204"/>
                      <a:pt x="554" y="2150"/>
                    </a:cubicBezTo>
                    <a:cubicBezTo>
                      <a:pt x="875" y="1909"/>
                      <a:pt x="1098" y="1526"/>
                      <a:pt x="1142" y="1124"/>
                    </a:cubicBezTo>
                    <a:cubicBezTo>
                      <a:pt x="1178" y="723"/>
                      <a:pt x="1044" y="303"/>
                      <a:pt x="768"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7"/>
              <p:cNvSpPr/>
              <p:nvPr/>
            </p:nvSpPr>
            <p:spPr>
              <a:xfrm>
                <a:off x="-1806239" y="1570793"/>
                <a:ext cx="346831" cy="76826"/>
              </a:xfrm>
              <a:custGeom>
                <a:avLst/>
                <a:gdLst/>
                <a:ahLst/>
                <a:cxnLst/>
                <a:rect l="l" t="t" r="r" b="b"/>
                <a:pathLst>
                  <a:path w="3106" h="688" extrusionOk="0">
                    <a:moveTo>
                      <a:pt x="37" y="1"/>
                    </a:moveTo>
                    <a:lnTo>
                      <a:pt x="1054" y="590"/>
                    </a:lnTo>
                    <a:lnTo>
                      <a:pt x="1856" y="625"/>
                    </a:lnTo>
                    <a:lnTo>
                      <a:pt x="2436" y="545"/>
                    </a:lnTo>
                    <a:lnTo>
                      <a:pt x="3105" y="688"/>
                    </a:lnTo>
                    <a:lnTo>
                      <a:pt x="135" y="634"/>
                    </a:lnTo>
                    <a:cubicBezTo>
                      <a:pt x="135" y="634"/>
                      <a:pt x="1" y="385"/>
                      <a:pt x="37" y="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7"/>
              <p:cNvSpPr/>
              <p:nvPr/>
            </p:nvSpPr>
            <p:spPr>
              <a:xfrm>
                <a:off x="-1805244" y="1213219"/>
                <a:ext cx="925591" cy="156443"/>
              </a:xfrm>
              <a:custGeom>
                <a:avLst/>
                <a:gdLst/>
                <a:ahLst/>
                <a:cxnLst/>
                <a:rect l="l" t="t" r="r" b="b"/>
                <a:pathLst>
                  <a:path w="8289" h="1401" extrusionOk="0">
                    <a:moveTo>
                      <a:pt x="1" y="1401"/>
                    </a:moveTo>
                    <a:cubicBezTo>
                      <a:pt x="357" y="357"/>
                      <a:pt x="3783" y="785"/>
                      <a:pt x="5603" y="759"/>
                    </a:cubicBezTo>
                    <a:cubicBezTo>
                      <a:pt x="7423" y="741"/>
                      <a:pt x="8288" y="1151"/>
                      <a:pt x="8288" y="1151"/>
                    </a:cubicBezTo>
                    <a:lnTo>
                      <a:pt x="8190" y="580"/>
                    </a:lnTo>
                    <a:cubicBezTo>
                      <a:pt x="8190" y="580"/>
                      <a:pt x="4006" y="0"/>
                      <a:pt x="125" y="580"/>
                    </a:cubicBezTo>
                    <a:cubicBezTo>
                      <a:pt x="125" y="580"/>
                      <a:pt x="27" y="1098"/>
                      <a:pt x="1" y="140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34" name="Google Shape;934;p7"/>
          <p:cNvGrpSpPr/>
          <p:nvPr/>
        </p:nvGrpSpPr>
        <p:grpSpPr>
          <a:xfrm>
            <a:off x="8570443" y="1683711"/>
            <a:ext cx="2621967" cy="1948261"/>
            <a:chOff x="8333531" y="1683711"/>
            <a:chExt cx="2621967" cy="1948261"/>
          </a:xfrm>
        </p:grpSpPr>
        <p:grpSp>
          <p:nvGrpSpPr>
            <p:cNvPr id="935" name="Google Shape;935;p7"/>
            <p:cNvGrpSpPr/>
            <p:nvPr/>
          </p:nvGrpSpPr>
          <p:grpSpPr>
            <a:xfrm>
              <a:off x="8333531" y="1683711"/>
              <a:ext cx="2569492" cy="1007825"/>
              <a:chOff x="12920956" y="-166629"/>
              <a:chExt cx="2569492" cy="1007825"/>
            </a:xfrm>
          </p:grpSpPr>
          <p:sp>
            <p:nvSpPr>
              <p:cNvPr id="936" name="Google Shape;936;p7"/>
              <p:cNvSpPr/>
              <p:nvPr/>
            </p:nvSpPr>
            <p:spPr>
              <a:xfrm>
                <a:off x="13059554" y="-166629"/>
                <a:ext cx="2413275" cy="1007825"/>
              </a:xfrm>
              <a:custGeom>
                <a:avLst/>
                <a:gdLst/>
                <a:ahLst/>
                <a:cxnLst/>
                <a:rect l="l" t="t" r="r" b="b"/>
                <a:pathLst>
                  <a:path w="96531" h="40313" extrusionOk="0">
                    <a:moveTo>
                      <a:pt x="16945" y="35734"/>
                    </a:moveTo>
                    <a:cubicBezTo>
                      <a:pt x="22543" y="38933"/>
                      <a:pt x="38629" y="40014"/>
                      <a:pt x="51094" y="40249"/>
                    </a:cubicBezTo>
                    <a:cubicBezTo>
                      <a:pt x="63559" y="40484"/>
                      <a:pt x="84585" y="40202"/>
                      <a:pt x="91734" y="37145"/>
                    </a:cubicBezTo>
                    <a:cubicBezTo>
                      <a:pt x="98884" y="34088"/>
                      <a:pt x="96625" y="24727"/>
                      <a:pt x="93991" y="21905"/>
                    </a:cubicBezTo>
                    <a:cubicBezTo>
                      <a:pt x="91357" y="19083"/>
                      <a:pt x="81762" y="23317"/>
                      <a:pt x="75929" y="20212"/>
                    </a:cubicBezTo>
                    <a:cubicBezTo>
                      <a:pt x="70097" y="17108"/>
                      <a:pt x="71414" y="6383"/>
                      <a:pt x="58996" y="3278"/>
                    </a:cubicBezTo>
                    <a:cubicBezTo>
                      <a:pt x="46578" y="174"/>
                      <a:pt x="8337" y="-1378"/>
                      <a:pt x="1422" y="1585"/>
                    </a:cubicBezTo>
                    <a:cubicBezTo>
                      <a:pt x="-5492" y="4548"/>
                      <a:pt x="14922" y="15367"/>
                      <a:pt x="17509" y="21058"/>
                    </a:cubicBezTo>
                    <a:cubicBezTo>
                      <a:pt x="20096" y="26750"/>
                      <a:pt x="11348" y="32536"/>
                      <a:pt x="16945" y="35734"/>
                    </a:cubicBezTo>
                    <a:close/>
                  </a:path>
                </a:pathLst>
              </a:custGeom>
              <a:gradFill>
                <a:gsLst>
                  <a:gs pos="0">
                    <a:schemeClr val="accent6"/>
                  </a:gs>
                  <a:gs pos="100000">
                    <a:schemeClr val="accent5"/>
                  </a:gs>
                </a:gsLst>
                <a:lin ang="5400012" scaled="0"/>
              </a:gradFill>
              <a:ln>
                <a:noFill/>
              </a:ln>
            </p:spPr>
          </p:sp>
          <p:sp>
            <p:nvSpPr>
              <p:cNvPr id="937" name="Google Shape;937;p7"/>
              <p:cNvSpPr/>
              <p:nvPr/>
            </p:nvSpPr>
            <p:spPr>
              <a:xfrm>
                <a:off x="12920956" y="-85662"/>
                <a:ext cx="950471" cy="385571"/>
              </a:xfrm>
              <a:custGeom>
                <a:avLst/>
                <a:gdLst/>
                <a:ahLst/>
                <a:cxnLst/>
                <a:rect l="l" t="t" r="r" b="b"/>
                <a:pathLst>
                  <a:path w="8512" h="3453" extrusionOk="0">
                    <a:moveTo>
                      <a:pt x="223" y="54"/>
                    </a:moveTo>
                    <a:cubicBezTo>
                      <a:pt x="0" y="1089"/>
                      <a:pt x="0" y="2347"/>
                      <a:pt x="223" y="3373"/>
                    </a:cubicBezTo>
                    <a:lnTo>
                      <a:pt x="223" y="3373"/>
                    </a:lnTo>
                    <a:cubicBezTo>
                      <a:pt x="2918" y="3453"/>
                      <a:pt x="5594" y="3453"/>
                      <a:pt x="8288" y="3373"/>
                    </a:cubicBezTo>
                    <a:lnTo>
                      <a:pt x="8288" y="3373"/>
                    </a:lnTo>
                    <a:cubicBezTo>
                      <a:pt x="8511" y="2347"/>
                      <a:pt x="8511" y="1089"/>
                      <a:pt x="8288" y="54"/>
                    </a:cubicBezTo>
                    <a:lnTo>
                      <a:pt x="8288" y="54"/>
                    </a:lnTo>
                    <a:cubicBezTo>
                      <a:pt x="6941" y="18"/>
                      <a:pt x="5594" y="1"/>
                      <a:pt x="4256" y="1"/>
                    </a:cubicBezTo>
                    <a:lnTo>
                      <a:pt x="4256" y="1"/>
                    </a:lnTo>
                    <a:cubicBezTo>
                      <a:pt x="2909" y="1"/>
                      <a:pt x="1571" y="18"/>
                      <a:pt x="223"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7"/>
              <p:cNvSpPr/>
              <p:nvPr/>
            </p:nvSpPr>
            <p:spPr>
              <a:xfrm>
                <a:off x="13488768" y="384556"/>
                <a:ext cx="949466" cy="385571"/>
              </a:xfrm>
              <a:custGeom>
                <a:avLst/>
                <a:gdLst/>
                <a:ahLst/>
                <a:cxnLst/>
                <a:rect l="l" t="t" r="r" b="b"/>
                <a:pathLst>
                  <a:path w="8503" h="3453" extrusionOk="0">
                    <a:moveTo>
                      <a:pt x="223" y="54"/>
                    </a:moveTo>
                    <a:cubicBezTo>
                      <a:pt x="0" y="1089"/>
                      <a:pt x="0" y="2346"/>
                      <a:pt x="223" y="3372"/>
                    </a:cubicBezTo>
                    <a:lnTo>
                      <a:pt x="223" y="3372"/>
                    </a:lnTo>
                    <a:cubicBezTo>
                      <a:pt x="2909" y="3453"/>
                      <a:pt x="5594" y="3453"/>
                      <a:pt x="8279" y="3372"/>
                    </a:cubicBezTo>
                    <a:lnTo>
                      <a:pt x="8279" y="3372"/>
                    </a:lnTo>
                    <a:cubicBezTo>
                      <a:pt x="8502" y="2346"/>
                      <a:pt x="8502" y="1089"/>
                      <a:pt x="8279" y="54"/>
                    </a:cubicBezTo>
                    <a:lnTo>
                      <a:pt x="8279" y="54"/>
                    </a:lnTo>
                    <a:cubicBezTo>
                      <a:pt x="6941" y="18"/>
                      <a:pt x="5594" y="0"/>
                      <a:pt x="4256" y="0"/>
                    </a:cubicBezTo>
                    <a:lnTo>
                      <a:pt x="4256" y="0"/>
                    </a:lnTo>
                    <a:cubicBezTo>
                      <a:pt x="2909" y="0"/>
                      <a:pt x="1562" y="18"/>
                      <a:pt x="223"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7"/>
              <p:cNvSpPr/>
              <p:nvPr/>
            </p:nvSpPr>
            <p:spPr>
              <a:xfrm>
                <a:off x="13921131" y="-85662"/>
                <a:ext cx="950360" cy="385571"/>
              </a:xfrm>
              <a:custGeom>
                <a:avLst/>
                <a:gdLst/>
                <a:ahLst/>
                <a:cxnLst/>
                <a:rect l="l" t="t" r="r" b="b"/>
                <a:pathLst>
                  <a:path w="8511" h="3453" extrusionOk="0">
                    <a:moveTo>
                      <a:pt x="232" y="54"/>
                    </a:moveTo>
                    <a:cubicBezTo>
                      <a:pt x="0" y="1089"/>
                      <a:pt x="9" y="2347"/>
                      <a:pt x="232" y="3373"/>
                    </a:cubicBezTo>
                    <a:lnTo>
                      <a:pt x="232" y="3373"/>
                    </a:lnTo>
                    <a:cubicBezTo>
                      <a:pt x="2917" y="3453"/>
                      <a:pt x="5603" y="3453"/>
                      <a:pt x="8288" y="3373"/>
                    </a:cubicBezTo>
                    <a:lnTo>
                      <a:pt x="8288" y="3373"/>
                    </a:lnTo>
                    <a:cubicBezTo>
                      <a:pt x="8511" y="2347"/>
                      <a:pt x="8511" y="1089"/>
                      <a:pt x="8288" y="54"/>
                    </a:cubicBezTo>
                    <a:lnTo>
                      <a:pt x="8288" y="54"/>
                    </a:lnTo>
                    <a:cubicBezTo>
                      <a:pt x="6941" y="18"/>
                      <a:pt x="5603" y="1"/>
                      <a:pt x="4256" y="1"/>
                    </a:cubicBezTo>
                    <a:lnTo>
                      <a:pt x="4256" y="1"/>
                    </a:lnTo>
                    <a:cubicBezTo>
                      <a:pt x="2917" y="1"/>
                      <a:pt x="1570" y="18"/>
                      <a:pt x="232" y="54"/>
                    </a:cubicBezTo>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7"/>
              <p:cNvSpPr/>
              <p:nvPr/>
            </p:nvSpPr>
            <p:spPr>
              <a:xfrm>
                <a:off x="14531711" y="38455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7"/>
              <p:cNvSpPr/>
              <p:nvPr/>
            </p:nvSpPr>
            <p:spPr>
              <a:xfrm>
                <a:off x="12924113" y="-131398"/>
                <a:ext cx="427454" cy="207250"/>
              </a:xfrm>
              <a:custGeom>
                <a:avLst/>
                <a:gdLst/>
                <a:ahLst/>
                <a:cxnLst/>
                <a:rect l="l" t="t" r="r" b="b"/>
                <a:pathLst>
                  <a:path w="3828" h="1856" extrusionOk="0">
                    <a:moveTo>
                      <a:pt x="3827" y="446"/>
                    </a:moveTo>
                    <a:cubicBezTo>
                      <a:pt x="643" y="625"/>
                      <a:pt x="36" y="1856"/>
                      <a:pt x="36" y="1856"/>
                    </a:cubicBezTo>
                    <a:cubicBezTo>
                      <a:pt x="36" y="1856"/>
                      <a:pt x="0" y="919"/>
                      <a:pt x="196" y="464"/>
                    </a:cubicBezTo>
                    <a:cubicBezTo>
                      <a:pt x="402" y="0"/>
                      <a:pt x="3827" y="446"/>
                      <a:pt x="3827" y="446"/>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7"/>
              <p:cNvSpPr/>
              <p:nvPr/>
            </p:nvSpPr>
            <p:spPr>
              <a:xfrm>
                <a:off x="13614439" y="-53678"/>
                <a:ext cx="219310" cy="265986"/>
              </a:xfrm>
              <a:custGeom>
                <a:avLst/>
                <a:gdLst/>
                <a:ahLst/>
                <a:cxnLst/>
                <a:rect l="l" t="t" r="r" b="b"/>
                <a:pathLst>
                  <a:path w="1964" h="2382" extrusionOk="0">
                    <a:moveTo>
                      <a:pt x="946" y="268"/>
                    </a:moveTo>
                    <a:cubicBezTo>
                      <a:pt x="696" y="241"/>
                      <a:pt x="447" y="384"/>
                      <a:pt x="295" y="580"/>
                    </a:cubicBezTo>
                    <a:cubicBezTo>
                      <a:pt x="143" y="785"/>
                      <a:pt x="81" y="1035"/>
                      <a:pt x="45" y="1276"/>
                    </a:cubicBezTo>
                    <a:cubicBezTo>
                      <a:pt x="18" y="1481"/>
                      <a:pt x="0" y="1686"/>
                      <a:pt x="63" y="1882"/>
                    </a:cubicBezTo>
                    <a:cubicBezTo>
                      <a:pt x="116" y="2070"/>
                      <a:pt x="259" y="2248"/>
                      <a:pt x="447" y="2311"/>
                    </a:cubicBezTo>
                    <a:cubicBezTo>
                      <a:pt x="670" y="2382"/>
                      <a:pt x="919" y="2293"/>
                      <a:pt x="1116" y="2168"/>
                    </a:cubicBezTo>
                    <a:cubicBezTo>
                      <a:pt x="1517" y="1918"/>
                      <a:pt x="1847" y="1525"/>
                      <a:pt x="1910" y="1062"/>
                    </a:cubicBezTo>
                    <a:cubicBezTo>
                      <a:pt x="1963" y="598"/>
                      <a:pt x="1669" y="80"/>
                      <a:pt x="1214"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7"/>
              <p:cNvSpPr/>
              <p:nvPr/>
            </p:nvSpPr>
            <p:spPr>
              <a:xfrm>
                <a:off x="13528791" y="-1976"/>
                <a:ext cx="60857" cy="104742"/>
              </a:xfrm>
              <a:custGeom>
                <a:avLst/>
                <a:gdLst/>
                <a:ahLst/>
                <a:cxnLst/>
                <a:rect l="l" t="t" r="r" b="b"/>
                <a:pathLst>
                  <a:path w="545" h="938" extrusionOk="0">
                    <a:moveTo>
                      <a:pt x="188" y="938"/>
                    </a:moveTo>
                    <a:cubicBezTo>
                      <a:pt x="0" y="688"/>
                      <a:pt x="18" y="304"/>
                      <a:pt x="241" y="81"/>
                    </a:cubicBezTo>
                    <a:cubicBezTo>
                      <a:pt x="286" y="37"/>
                      <a:pt x="348" y="1"/>
                      <a:pt x="411" y="28"/>
                    </a:cubicBezTo>
                    <a:cubicBezTo>
                      <a:pt x="437" y="46"/>
                      <a:pt x="455" y="90"/>
                      <a:pt x="464" y="126"/>
                    </a:cubicBezTo>
                    <a:cubicBezTo>
                      <a:pt x="544" y="393"/>
                      <a:pt x="446" y="697"/>
                      <a:pt x="223" y="866"/>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7"/>
              <p:cNvSpPr/>
              <p:nvPr/>
            </p:nvSpPr>
            <p:spPr>
              <a:xfrm>
                <a:off x="14000456" y="-80212"/>
                <a:ext cx="479266" cy="336893"/>
              </a:xfrm>
              <a:custGeom>
                <a:avLst/>
                <a:gdLst/>
                <a:ahLst/>
                <a:cxnLst/>
                <a:rect l="l" t="t" r="r" b="b"/>
                <a:pathLst>
                  <a:path w="4292" h="3017" extrusionOk="0">
                    <a:moveTo>
                      <a:pt x="0" y="2258"/>
                    </a:moveTo>
                    <a:cubicBezTo>
                      <a:pt x="0" y="2508"/>
                      <a:pt x="36" y="2802"/>
                      <a:pt x="250" y="2936"/>
                    </a:cubicBezTo>
                    <a:cubicBezTo>
                      <a:pt x="375" y="3016"/>
                      <a:pt x="527" y="3016"/>
                      <a:pt x="678" y="3016"/>
                    </a:cubicBezTo>
                    <a:cubicBezTo>
                      <a:pt x="1704" y="2980"/>
                      <a:pt x="2721" y="2713"/>
                      <a:pt x="3622" y="2231"/>
                    </a:cubicBezTo>
                    <a:cubicBezTo>
                      <a:pt x="3783" y="2142"/>
                      <a:pt x="3943" y="2044"/>
                      <a:pt x="4050" y="1901"/>
                    </a:cubicBezTo>
                    <a:cubicBezTo>
                      <a:pt x="4291" y="1580"/>
                      <a:pt x="4175" y="1080"/>
                      <a:pt x="3890" y="795"/>
                    </a:cubicBezTo>
                    <a:cubicBezTo>
                      <a:pt x="3604" y="500"/>
                      <a:pt x="3203" y="375"/>
                      <a:pt x="2801" y="286"/>
                    </a:cubicBezTo>
                    <a:cubicBezTo>
                      <a:pt x="2382" y="188"/>
                      <a:pt x="1963" y="126"/>
                      <a:pt x="1526" y="99"/>
                    </a:cubicBezTo>
                    <a:cubicBezTo>
                      <a:pt x="72" y="1"/>
                      <a:pt x="0" y="1027"/>
                      <a:pt x="0" y="225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7"/>
              <p:cNvSpPr/>
              <p:nvPr/>
            </p:nvSpPr>
            <p:spPr>
              <a:xfrm>
                <a:off x="14495055" y="63350"/>
                <a:ext cx="247226" cy="172411"/>
              </a:xfrm>
              <a:custGeom>
                <a:avLst/>
                <a:gdLst/>
                <a:ahLst/>
                <a:cxnLst/>
                <a:rect l="l" t="t" r="r" b="b"/>
                <a:pathLst>
                  <a:path w="2214" h="1544" extrusionOk="0">
                    <a:moveTo>
                      <a:pt x="1143" y="134"/>
                    </a:moveTo>
                    <a:cubicBezTo>
                      <a:pt x="1277" y="62"/>
                      <a:pt x="1428" y="0"/>
                      <a:pt x="1589" y="0"/>
                    </a:cubicBezTo>
                    <a:cubicBezTo>
                      <a:pt x="1963" y="9"/>
                      <a:pt x="2213" y="473"/>
                      <a:pt x="2106" y="830"/>
                    </a:cubicBezTo>
                    <a:cubicBezTo>
                      <a:pt x="1990" y="1187"/>
                      <a:pt x="1616" y="1418"/>
                      <a:pt x="1250" y="1481"/>
                    </a:cubicBezTo>
                    <a:cubicBezTo>
                      <a:pt x="929" y="1526"/>
                      <a:pt x="126" y="1543"/>
                      <a:pt x="63" y="1124"/>
                    </a:cubicBezTo>
                    <a:cubicBezTo>
                      <a:pt x="1" y="723"/>
                      <a:pt x="866" y="268"/>
                      <a:pt x="1143" y="13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7"/>
              <p:cNvSpPr/>
              <p:nvPr/>
            </p:nvSpPr>
            <p:spPr>
              <a:xfrm>
                <a:off x="14627595" y="510130"/>
                <a:ext cx="248120" cy="172411"/>
              </a:xfrm>
              <a:custGeom>
                <a:avLst/>
                <a:gdLst/>
                <a:ahLst/>
                <a:cxnLst/>
                <a:rect l="l" t="t" r="r" b="b"/>
                <a:pathLst>
                  <a:path w="2222" h="1544" extrusionOk="0">
                    <a:moveTo>
                      <a:pt x="1142" y="134"/>
                    </a:moveTo>
                    <a:cubicBezTo>
                      <a:pt x="1285" y="63"/>
                      <a:pt x="1428" y="0"/>
                      <a:pt x="1588" y="0"/>
                    </a:cubicBezTo>
                    <a:cubicBezTo>
                      <a:pt x="1963" y="9"/>
                      <a:pt x="2222" y="473"/>
                      <a:pt x="2106" y="830"/>
                    </a:cubicBezTo>
                    <a:cubicBezTo>
                      <a:pt x="1990" y="1187"/>
                      <a:pt x="1624" y="1419"/>
                      <a:pt x="1249" y="1481"/>
                    </a:cubicBezTo>
                    <a:cubicBezTo>
                      <a:pt x="928" y="1526"/>
                      <a:pt x="134" y="1544"/>
                      <a:pt x="63" y="1124"/>
                    </a:cubicBezTo>
                    <a:cubicBezTo>
                      <a:pt x="0" y="723"/>
                      <a:pt x="874" y="268"/>
                      <a:pt x="1142" y="13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7"/>
              <p:cNvSpPr/>
              <p:nvPr/>
            </p:nvSpPr>
            <p:spPr>
              <a:xfrm>
                <a:off x="13848494" y="-76681"/>
                <a:ext cx="84865" cy="72917"/>
              </a:xfrm>
              <a:custGeom>
                <a:avLst/>
                <a:gdLst/>
                <a:ahLst/>
                <a:cxnLst/>
                <a:rect l="l" t="t" r="r" b="b"/>
                <a:pathLst>
                  <a:path w="760" h="653" extrusionOk="0">
                    <a:moveTo>
                      <a:pt x="509" y="63"/>
                    </a:moveTo>
                    <a:cubicBezTo>
                      <a:pt x="340" y="1"/>
                      <a:pt x="135" y="81"/>
                      <a:pt x="63" y="242"/>
                    </a:cubicBezTo>
                    <a:cubicBezTo>
                      <a:pt x="1" y="411"/>
                      <a:pt x="108" y="625"/>
                      <a:pt x="286" y="652"/>
                    </a:cubicBezTo>
                    <a:cubicBezTo>
                      <a:pt x="313" y="652"/>
                      <a:pt x="340" y="652"/>
                      <a:pt x="367" y="652"/>
                    </a:cubicBezTo>
                    <a:cubicBezTo>
                      <a:pt x="411" y="652"/>
                      <a:pt x="465" y="652"/>
                      <a:pt x="509" y="634"/>
                    </a:cubicBezTo>
                    <a:cubicBezTo>
                      <a:pt x="643" y="599"/>
                      <a:pt x="741" y="465"/>
                      <a:pt x="750" y="331"/>
                    </a:cubicBezTo>
                    <a:cubicBezTo>
                      <a:pt x="759" y="197"/>
                      <a:pt x="670" y="54"/>
                      <a:pt x="536" y="1"/>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7"/>
              <p:cNvSpPr/>
              <p:nvPr/>
            </p:nvSpPr>
            <p:spPr>
              <a:xfrm>
                <a:off x="14294827" y="314824"/>
                <a:ext cx="373631" cy="37966"/>
              </a:xfrm>
              <a:custGeom>
                <a:avLst/>
                <a:gdLst/>
                <a:ahLst/>
                <a:cxnLst/>
                <a:rect l="l" t="t" r="r" b="b"/>
                <a:pathLst>
                  <a:path w="3346" h="340" extrusionOk="0">
                    <a:moveTo>
                      <a:pt x="2240" y="36"/>
                    </a:moveTo>
                    <a:cubicBezTo>
                      <a:pt x="1517" y="1"/>
                      <a:pt x="580" y="45"/>
                      <a:pt x="295" y="126"/>
                    </a:cubicBezTo>
                    <a:cubicBezTo>
                      <a:pt x="1" y="215"/>
                      <a:pt x="491" y="322"/>
                      <a:pt x="1258" y="340"/>
                    </a:cubicBezTo>
                    <a:cubicBezTo>
                      <a:pt x="1374" y="340"/>
                      <a:pt x="1490" y="340"/>
                      <a:pt x="1606" y="340"/>
                    </a:cubicBezTo>
                    <a:cubicBezTo>
                      <a:pt x="1829" y="340"/>
                      <a:pt x="2052" y="340"/>
                      <a:pt x="2266" y="331"/>
                    </a:cubicBezTo>
                    <a:cubicBezTo>
                      <a:pt x="2846" y="313"/>
                      <a:pt x="3283" y="242"/>
                      <a:pt x="3310" y="170"/>
                    </a:cubicBezTo>
                    <a:cubicBezTo>
                      <a:pt x="3346" y="99"/>
                      <a:pt x="2953" y="28"/>
                      <a:pt x="2391" y="1"/>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7"/>
              <p:cNvSpPr/>
              <p:nvPr/>
            </p:nvSpPr>
            <p:spPr>
              <a:xfrm>
                <a:off x="13650285" y="232190"/>
                <a:ext cx="207362" cy="63872"/>
              </a:xfrm>
              <a:custGeom>
                <a:avLst/>
                <a:gdLst/>
                <a:ahLst/>
                <a:cxnLst/>
                <a:rect l="l" t="t" r="r" b="b"/>
                <a:pathLst>
                  <a:path w="1857" h="572" extrusionOk="0">
                    <a:moveTo>
                      <a:pt x="1" y="571"/>
                    </a:moveTo>
                    <a:lnTo>
                      <a:pt x="1000" y="384"/>
                    </a:lnTo>
                    <a:lnTo>
                      <a:pt x="1856" y="0"/>
                    </a:lnTo>
                    <a:cubicBezTo>
                      <a:pt x="1856" y="0"/>
                      <a:pt x="1847" y="348"/>
                      <a:pt x="1758" y="527"/>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7"/>
              <p:cNvSpPr/>
              <p:nvPr/>
            </p:nvSpPr>
            <p:spPr>
              <a:xfrm>
                <a:off x="14517064" y="378307"/>
                <a:ext cx="973384" cy="228243"/>
              </a:xfrm>
              <a:custGeom>
                <a:avLst/>
                <a:gdLst/>
                <a:ahLst/>
                <a:cxnLst/>
                <a:rect l="l" t="t" r="r" b="b"/>
                <a:pathLst>
                  <a:path w="8717" h="2044" extrusionOk="0">
                    <a:moveTo>
                      <a:pt x="241" y="2043"/>
                    </a:moveTo>
                    <a:cubicBezTo>
                      <a:pt x="241" y="2043"/>
                      <a:pt x="99" y="553"/>
                      <a:pt x="4354" y="321"/>
                    </a:cubicBezTo>
                    <a:cubicBezTo>
                      <a:pt x="8600" y="98"/>
                      <a:pt x="8636" y="1775"/>
                      <a:pt x="8636" y="1775"/>
                    </a:cubicBezTo>
                    <a:cubicBezTo>
                      <a:pt x="8636" y="1775"/>
                      <a:pt x="8716" y="330"/>
                      <a:pt x="8484" y="161"/>
                    </a:cubicBezTo>
                    <a:cubicBezTo>
                      <a:pt x="8261" y="0"/>
                      <a:pt x="482" y="27"/>
                      <a:pt x="241" y="161"/>
                    </a:cubicBezTo>
                    <a:cubicBezTo>
                      <a:pt x="1" y="303"/>
                      <a:pt x="241" y="2043"/>
                      <a:pt x="241" y="204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7"/>
              <p:cNvSpPr/>
              <p:nvPr/>
            </p:nvSpPr>
            <p:spPr>
              <a:xfrm>
                <a:off x="13620469" y="453291"/>
                <a:ext cx="479266" cy="336893"/>
              </a:xfrm>
              <a:custGeom>
                <a:avLst/>
                <a:gdLst/>
                <a:ahLst/>
                <a:cxnLst/>
                <a:rect l="l" t="t" r="r" b="b"/>
                <a:pathLst>
                  <a:path w="4292" h="3017" extrusionOk="0">
                    <a:moveTo>
                      <a:pt x="0" y="2258"/>
                    </a:moveTo>
                    <a:cubicBezTo>
                      <a:pt x="0" y="2508"/>
                      <a:pt x="36" y="2802"/>
                      <a:pt x="250" y="2936"/>
                    </a:cubicBezTo>
                    <a:cubicBezTo>
                      <a:pt x="375" y="3016"/>
                      <a:pt x="526" y="3016"/>
                      <a:pt x="669" y="3016"/>
                    </a:cubicBezTo>
                    <a:cubicBezTo>
                      <a:pt x="1695" y="2980"/>
                      <a:pt x="2712" y="2704"/>
                      <a:pt x="3622" y="2222"/>
                    </a:cubicBezTo>
                    <a:cubicBezTo>
                      <a:pt x="3783" y="2142"/>
                      <a:pt x="3943" y="2044"/>
                      <a:pt x="4050" y="1901"/>
                    </a:cubicBezTo>
                    <a:cubicBezTo>
                      <a:pt x="4291" y="1571"/>
                      <a:pt x="4175" y="1080"/>
                      <a:pt x="3890" y="795"/>
                    </a:cubicBezTo>
                    <a:cubicBezTo>
                      <a:pt x="3604" y="500"/>
                      <a:pt x="3194" y="375"/>
                      <a:pt x="2801" y="277"/>
                    </a:cubicBezTo>
                    <a:cubicBezTo>
                      <a:pt x="2382" y="188"/>
                      <a:pt x="1954" y="126"/>
                      <a:pt x="1526" y="99"/>
                    </a:cubicBezTo>
                    <a:cubicBezTo>
                      <a:pt x="62" y="1"/>
                      <a:pt x="0" y="1027"/>
                      <a:pt x="0" y="225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7"/>
              <p:cNvSpPr/>
              <p:nvPr/>
            </p:nvSpPr>
            <p:spPr>
              <a:xfrm>
                <a:off x="13472957" y="365633"/>
                <a:ext cx="973384" cy="228243"/>
              </a:xfrm>
              <a:custGeom>
                <a:avLst/>
                <a:gdLst/>
                <a:ahLst/>
                <a:cxnLst/>
                <a:rect l="l" t="t" r="r" b="b"/>
                <a:pathLst>
                  <a:path w="8717" h="2044" extrusionOk="0">
                    <a:moveTo>
                      <a:pt x="242" y="2044"/>
                    </a:moveTo>
                    <a:cubicBezTo>
                      <a:pt x="242" y="2044"/>
                      <a:pt x="108" y="554"/>
                      <a:pt x="4354" y="331"/>
                    </a:cubicBezTo>
                    <a:cubicBezTo>
                      <a:pt x="8601" y="108"/>
                      <a:pt x="8636" y="1776"/>
                      <a:pt x="8636" y="1776"/>
                    </a:cubicBezTo>
                    <a:cubicBezTo>
                      <a:pt x="8636" y="1776"/>
                      <a:pt x="8717" y="331"/>
                      <a:pt x="8494" y="170"/>
                    </a:cubicBezTo>
                    <a:cubicBezTo>
                      <a:pt x="8271" y="1"/>
                      <a:pt x="491" y="28"/>
                      <a:pt x="242" y="170"/>
                    </a:cubicBezTo>
                    <a:cubicBezTo>
                      <a:pt x="1" y="304"/>
                      <a:pt x="242" y="2044"/>
                      <a:pt x="242" y="2044"/>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3" name="Google Shape;953;p7"/>
            <p:cNvGrpSpPr/>
            <p:nvPr/>
          </p:nvGrpSpPr>
          <p:grpSpPr>
            <a:xfrm rot="10800000">
              <a:off x="8386006" y="2624146"/>
              <a:ext cx="2569492" cy="1007825"/>
              <a:chOff x="12920956" y="-166629"/>
              <a:chExt cx="2569492" cy="1007825"/>
            </a:xfrm>
          </p:grpSpPr>
          <p:sp>
            <p:nvSpPr>
              <p:cNvPr id="954" name="Google Shape;954;p7"/>
              <p:cNvSpPr/>
              <p:nvPr/>
            </p:nvSpPr>
            <p:spPr>
              <a:xfrm>
                <a:off x="13059554" y="-166629"/>
                <a:ext cx="2413275" cy="1007825"/>
              </a:xfrm>
              <a:custGeom>
                <a:avLst/>
                <a:gdLst/>
                <a:ahLst/>
                <a:cxnLst/>
                <a:rect l="l" t="t" r="r" b="b"/>
                <a:pathLst>
                  <a:path w="96531" h="40313" extrusionOk="0">
                    <a:moveTo>
                      <a:pt x="16945" y="35734"/>
                    </a:moveTo>
                    <a:cubicBezTo>
                      <a:pt x="22543" y="38933"/>
                      <a:pt x="38629" y="40014"/>
                      <a:pt x="51094" y="40249"/>
                    </a:cubicBezTo>
                    <a:cubicBezTo>
                      <a:pt x="63559" y="40484"/>
                      <a:pt x="84585" y="40202"/>
                      <a:pt x="91734" y="37145"/>
                    </a:cubicBezTo>
                    <a:cubicBezTo>
                      <a:pt x="98884" y="34088"/>
                      <a:pt x="96625" y="24727"/>
                      <a:pt x="93991" y="21905"/>
                    </a:cubicBezTo>
                    <a:cubicBezTo>
                      <a:pt x="91357" y="19083"/>
                      <a:pt x="81762" y="23317"/>
                      <a:pt x="75929" y="20212"/>
                    </a:cubicBezTo>
                    <a:cubicBezTo>
                      <a:pt x="70097" y="17108"/>
                      <a:pt x="71414" y="6383"/>
                      <a:pt x="58996" y="3278"/>
                    </a:cubicBezTo>
                    <a:cubicBezTo>
                      <a:pt x="46578" y="174"/>
                      <a:pt x="8337" y="-1378"/>
                      <a:pt x="1422" y="1585"/>
                    </a:cubicBezTo>
                    <a:cubicBezTo>
                      <a:pt x="-5492" y="4548"/>
                      <a:pt x="14922" y="15367"/>
                      <a:pt x="17509" y="21058"/>
                    </a:cubicBezTo>
                    <a:cubicBezTo>
                      <a:pt x="20096" y="26750"/>
                      <a:pt x="11348" y="32536"/>
                      <a:pt x="16945" y="35734"/>
                    </a:cubicBezTo>
                    <a:close/>
                  </a:path>
                </a:pathLst>
              </a:custGeom>
              <a:gradFill>
                <a:gsLst>
                  <a:gs pos="0">
                    <a:schemeClr val="accent6"/>
                  </a:gs>
                  <a:gs pos="100000">
                    <a:schemeClr val="accent5"/>
                  </a:gs>
                </a:gsLst>
                <a:lin ang="5400012" scaled="0"/>
              </a:gradFill>
              <a:ln>
                <a:noFill/>
              </a:ln>
            </p:spPr>
          </p:sp>
          <p:sp>
            <p:nvSpPr>
              <p:cNvPr id="955" name="Google Shape;955;p7"/>
              <p:cNvSpPr/>
              <p:nvPr/>
            </p:nvSpPr>
            <p:spPr>
              <a:xfrm>
                <a:off x="12920956" y="-85662"/>
                <a:ext cx="950471" cy="385571"/>
              </a:xfrm>
              <a:custGeom>
                <a:avLst/>
                <a:gdLst/>
                <a:ahLst/>
                <a:cxnLst/>
                <a:rect l="l" t="t" r="r" b="b"/>
                <a:pathLst>
                  <a:path w="8512" h="3453" extrusionOk="0">
                    <a:moveTo>
                      <a:pt x="223" y="54"/>
                    </a:moveTo>
                    <a:cubicBezTo>
                      <a:pt x="0" y="1089"/>
                      <a:pt x="0" y="2347"/>
                      <a:pt x="223" y="3373"/>
                    </a:cubicBezTo>
                    <a:lnTo>
                      <a:pt x="223" y="3373"/>
                    </a:lnTo>
                    <a:cubicBezTo>
                      <a:pt x="2918" y="3453"/>
                      <a:pt x="5594" y="3453"/>
                      <a:pt x="8288" y="3373"/>
                    </a:cubicBezTo>
                    <a:lnTo>
                      <a:pt x="8288" y="3373"/>
                    </a:lnTo>
                    <a:cubicBezTo>
                      <a:pt x="8511" y="2347"/>
                      <a:pt x="8511" y="1089"/>
                      <a:pt x="8288" y="54"/>
                    </a:cubicBezTo>
                    <a:lnTo>
                      <a:pt x="8288" y="54"/>
                    </a:lnTo>
                    <a:cubicBezTo>
                      <a:pt x="6941" y="18"/>
                      <a:pt x="5594" y="1"/>
                      <a:pt x="4256" y="1"/>
                    </a:cubicBezTo>
                    <a:lnTo>
                      <a:pt x="4256" y="1"/>
                    </a:lnTo>
                    <a:cubicBezTo>
                      <a:pt x="2909" y="1"/>
                      <a:pt x="1571" y="18"/>
                      <a:pt x="223"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7"/>
              <p:cNvSpPr/>
              <p:nvPr/>
            </p:nvSpPr>
            <p:spPr>
              <a:xfrm>
                <a:off x="13488768" y="384556"/>
                <a:ext cx="949466" cy="385571"/>
              </a:xfrm>
              <a:custGeom>
                <a:avLst/>
                <a:gdLst/>
                <a:ahLst/>
                <a:cxnLst/>
                <a:rect l="l" t="t" r="r" b="b"/>
                <a:pathLst>
                  <a:path w="8503" h="3453" extrusionOk="0">
                    <a:moveTo>
                      <a:pt x="223" y="54"/>
                    </a:moveTo>
                    <a:cubicBezTo>
                      <a:pt x="0" y="1089"/>
                      <a:pt x="0" y="2346"/>
                      <a:pt x="223" y="3372"/>
                    </a:cubicBezTo>
                    <a:lnTo>
                      <a:pt x="223" y="3372"/>
                    </a:lnTo>
                    <a:cubicBezTo>
                      <a:pt x="2909" y="3453"/>
                      <a:pt x="5594" y="3453"/>
                      <a:pt x="8279" y="3372"/>
                    </a:cubicBezTo>
                    <a:lnTo>
                      <a:pt x="8279" y="3372"/>
                    </a:lnTo>
                    <a:cubicBezTo>
                      <a:pt x="8502" y="2346"/>
                      <a:pt x="8502" y="1089"/>
                      <a:pt x="8279" y="54"/>
                    </a:cubicBezTo>
                    <a:lnTo>
                      <a:pt x="8279" y="54"/>
                    </a:lnTo>
                    <a:cubicBezTo>
                      <a:pt x="6941" y="18"/>
                      <a:pt x="5594" y="0"/>
                      <a:pt x="4256" y="0"/>
                    </a:cubicBezTo>
                    <a:lnTo>
                      <a:pt x="4256" y="0"/>
                    </a:lnTo>
                    <a:cubicBezTo>
                      <a:pt x="2909" y="0"/>
                      <a:pt x="1562" y="18"/>
                      <a:pt x="223"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7"/>
              <p:cNvSpPr/>
              <p:nvPr/>
            </p:nvSpPr>
            <p:spPr>
              <a:xfrm>
                <a:off x="13921131" y="-85662"/>
                <a:ext cx="950360" cy="385571"/>
              </a:xfrm>
              <a:custGeom>
                <a:avLst/>
                <a:gdLst/>
                <a:ahLst/>
                <a:cxnLst/>
                <a:rect l="l" t="t" r="r" b="b"/>
                <a:pathLst>
                  <a:path w="8511" h="3453" extrusionOk="0">
                    <a:moveTo>
                      <a:pt x="232" y="54"/>
                    </a:moveTo>
                    <a:cubicBezTo>
                      <a:pt x="0" y="1089"/>
                      <a:pt x="9" y="2347"/>
                      <a:pt x="232" y="3373"/>
                    </a:cubicBezTo>
                    <a:lnTo>
                      <a:pt x="232" y="3373"/>
                    </a:lnTo>
                    <a:cubicBezTo>
                      <a:pt x="2917" y="3453"/>
                      <a:pt x="5603" y="3453"/>
                      <a:pt x="8288" y="3373"/>
                    </a:cubicBezTo>
                    <a:lnTo>
                      <a:pt x="8288" y="3373"/>
                    </a:lnTo>
                    <a:cubicBezTo>
                      <a:pt x="8511" y="2347"/>
                      <a:pt x="8511" y="1089"/>
                      <a:pt x="8288" y="54"/>
                    </a:cubicBezTo>
                    <a:lnTo>
                      <a:pt x="8288" y="54"/>
                    </a:lnTo>
                    <a:cubicBezTo>
                      <a:pt x="6941" y="18"/>
                      <a:pt x="5603" y="1"/>
                      <a:pt x="4256" y="1"/>
                    </a:cubicBezTo>
                    <a:lnTo>
                      <a:pt x="4256" y="1"/>
                    </a:lnTo>
                    <a:cubicBezTo>
                      <a:pt x="2917" y="1"/>
                      <a:pt x="1570" y="18"/>
                      <a:pt x="232" y="54"/>
                    </a:cubicBezTo>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7"/>
              <p:cNvSpPr/>
              <p:nvPr/>
            </p:nvSpPr>
            <p:spPr>
              <a:xfrm>
                <a:off x="14531711" y="38455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7"/>
              <p:cNvSpPr/>
              <p:nvPr/>
            </p:nvSpPr>
            <p:spPr>
              <a:xfrm>
                <a:off x="12924113" y="-131398"/>
                <a:ext cx="427454" cy="207250"/>
              </a:xfrm>
              <a:custGeom>
                <a:avLst/>
                <a:gdLst/>
                <a:ahLst/>
                <a:cxnLst/>
                <a:rect l="l" t="t" r="r" b="b"/>
                <a:pathLst>
                  <a:path w="3828" h="1856" extrusionOk="0">
                    <a:moveTo>
                      <a:pt x="3827" y="446"/>
                    </a:moveTo>
                    <a:cubicBezTo>
                      <a:pt x="643" y="625"/>
                      <a:pt x="36" y="1856"/>
                      <a:pt x="36" y="1856"/>
                    </a:cubicBezTo>
                    <a:cubicBezTo>
                      <a:pt x="36" y="1856"/>
                      <a:pt x="0" y="919"/>
                      <a:pt x="196" y="464"/>
                    </a:cubicBezTo>
                    <a:cubicBezTo>
                      <a:pt x="402" y="0"/>
                      <a:pt x="3827" y="446"/>
                      <a:pt x="3827" y="446"/>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7"/>
              <p:cNvSpPr/>
              <p:nvPr/>
            </p:nvSpPr>
            <p:spPr>
              <a:xfrm>
                <a:off x="13614439" y="-53678"/>
                <a:ext cx="219310" cy="265986"/>
              </a:xfrm>
              <a:custGeom>
                <a:avLst/>
                <a:gdLst/>
                <a:ahLst/>
                <a:cxnLst/>
                <a:rect l="l" t="t" r="r" b="b"/>
                <a:pathLst>
                  <a:path w="1964" h="2382" extrusionOk="0">
                    <a:moveTo>
                      <a:pt x="946" y="268"/>
                    </a:moveTo>
                    <a:cubicBezTo>
                      <a:pt x="696" y="241"/>
                      <a:pt x="447" y="384"/>
                      <a:pt x="295" y="580"/>
                    </a:cubicBezTo>
                    <a:cubicBezTo>
                      <a:pt x="143" y="785"/>
                      <a:pt x="81" y="1035"/>
                      <a:pt x="45" y="1276"/>
                    </a:cubicBezTo>
                    <a:cubicBezTo>
                      <a:pt x="18" y="1481"/>
                      <a:pt x="0" y="1686"/>
                      <a:pt x="63" y="1882"/>
                    </a:cubicBezTo>
                    <a:cubicBezTo>
                      <a:pt x="116" y="2070"/>
                      <a:pt x="259" y="2248"/>
                      <a:pt x="447" y="2311"/>
                    </a:cubicBezTo>
                    <a:cubicBezTo>
                      <a:pt x="670" y="2382"/>
                      <a:pt x="919" y="2293"/>
                      <a:pt x="1116" y="2168"/>
                    </a:cubicBezTo>
                    <a:cubicBezTo>
                      <a:pt x="1517" y="1918"/>
                      <a:pt x="1847" y="1525"/>
                      <a:pt x="1910" y="1062"/>
                    </a:cubicBezTo>
                    <a:cubicBezTo>
                      <a:pt x="1963" y="598"/>
                      <a:pt x="1669" y="80"/>
                      <a:pt x="1214"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7"/>
              <p:cNvSpPr/>
              <p:nvPr/>
            </p:nvSpPr>
            <p:spPr>
              <a:xfrm>
                <a:off x="13528791" y="-1976"/>
                <a:ext cx="60857" cy="104742"/>
              </a:xfrm>
              <a:custGeom>
                <a:avLst/>
                <a:gdLst/>
                <a:ahLst/>
                <a:cxnLst/>
                <a:rect l="l" t="t" r="r" b="b"/>
                <a:pathLst>
                  <a:path w="545" h="938" extrusionOk="0">
                    <a:moveTo>
                      <a:pt x="188" y="938"/>
                    </a:moveTo>
                    <a:cubicBezTo>
                      <a:pt x="0" y="688"/>
                      <a:pt x="18" y="304"/>
                      <a:pt x="241" y="81"/>
                    </a:cubicBezTo>
                    <a:cubicBezTo>
                      <a:pt x="286" y="37"/>
                      <a:pt x="348" y="1"/>
                      <a:pt x="411" y="28"/>
                    </a:cubicBezTo>
                    <a:cubicBezTo>
                      <a:pt x="437" y="46"/>
                      <a:pt x="455" y="90"/>
                      <a:pt x="464" y="126"/>
                    </a:cubicBezTo>
                    <a:cubicBezTo>
                      <a:pt x="544" y="393"/>
                      <a:pt x="446" y="697"/>
                      <a:pt x="223" y="866"/>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7"/>
              <p:cNvSpPr/>
              <p:nvPr/>
            </p:nvSpPr>
            <p:spPr>
              <a:xfrm>
                <a:off x="14000456" y="-80212"/>
                <a:ext cx="479266" cy="336893"/>
              </a:xfrm>
              <a:custGeom>
                <a:avLst/>
                <a:gdLst/>
                <a:ahLst/>
                <a:cxnLst/>
                <a:rect l="l" t="t" r="r" b="b"/>
                <a:pathLst>
                  <a:path w="4292" h="3017" extrusionOk="0">
                    <a:moveTo>
                      <a:pt x="0" y="2258"/>
                    </a:moveTo>
                    <a:cubicBezTo>
                      <a:pt x="0" y="2508"/>
                      <a:pt x="36" y="2802"/>
                      <a:pt x="250" y="2936"/>
                    </a:cubicBezTo>
                    <a:cubicBezTo>
                      <a:pt x="375" y="3016"/>
                      <a:pt x="527" y="3016"/>
                      <a:pt x="678" y="3016"/>
                    </a:cubicBezTo>
                    <a:cubicBezTo>
                      <a:pt x="1704" y="2980"/>
                      <a:pt x="2721" y="2713"/>
                      <a:pt x="3622" y="2231"/>
                    </a:cubicBezTo>
                    <a:cubicBezTo>
                      <a:pt x="3783" y="2142"/>
                      <a:pt x="3943" y="2044"/>
                      <a:pt x="4050" y="1901"/>
                    </a:cubicBezTo>
                    <a:cubicBezTo>
                      <a:pt x="4291" y="1580"/>
                      <a:pt x="4175" y="1080"/>
                      <a:pt x="3890" y="795"/>
                    </a:cubicBezTo>
                    <a:cubicBezTo>
                      <a:pt x="3604" y="500"/>
                      <a:pt x="3203" y="375"/>
                      <a:pt x="2801" y="286"/>
                    </a:cubicBezTo>
                    <a:cubicBezTo>
                      <a:pt x="2382" y="188"/>
                      <a:pt x="1963" y="126"/>
                      <a:pt x="1526" y="99"/>
                    </a:cubicBezTo>
                    <a:cubicBezTo>
                      <a:pt x="72" y="1"/>
                      <a:pt x="0" y="1027"/>
                      <a:pt x="0" y="225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7"/>
              <p:cNvSpPr/>
              <p:nvPr/>
            </p:nvSpPr>
            <p:spPr>
              <a:xfrm>
                <a:off x="14495055" y="63350"/>
                <a:ext cx="247226" cy="172411"/>
              </a:xfrm>
              <a:custGeom>
                <a:avLst/>
                <a:gdLst/>
                <a:ahLst/>
                <a:cxnLst/>
                <a:rect l="l" t="t" r="r" b="b"/>
                <a:pathLst>
                  <a:path w="2214" h="1544" extrusionOk="0">
                    <a:moveTo>
                      <a:pt x="1143" y="134"/>
                    </a:moveTo>
                    <a:cubicBezTo>
                      <a:pt x="1277" y="62"/>
                      <a:pt x="1428" y="0"/>
                      <a:pt x="1589" y="0"/>
                    </a:cubicBezTo>
                    <a:cubicBezTo>
                      <a:pt x="1963" y="9"/>
                      <a:pt x="2213" y="473"/>
                      <a:pt x="2106" y="830"/>
                    </a:cubicBezTo>
                    <a:cubicBezTo>
                      <a:pt x="1990" y="1187"/>
                      <a:pt x="1616" y="1418"/>
                      <a:pt x="1250" y="1481"/>
                    </a:cubicBezTo>
                    <a:cubicBezTo>
                      <a:pt x="929" y="1526"/>
                      <a:pt x="126" y="1543"/>
                      <a:pt x="63" y="1124"/>
                    </a:cubicBezTo>
                    <a:cubicBezTo>
                      <a:pt x="1" y="723"/>
                      <a:pt x="866" y="268"/>
                      <a:pt x="1143" y="13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7"/>
              <p:cNvSpPr/>
              <p:nvPr/>
            </p:nvSpPr>
            <p:spPr>
              <a:xfrm>
                <a:off x="14627595" y="510130"/>
                <a:ext cx="248120" cy="172411"/>
              </a:xfrm>
              <a:custGeom>
                <a:avLst/>
                <a:gdLst/>
                <a:ahLst/>
                <a:cxnLst/>
                <a:rect l="l" t="t" r="r" b="b"/>
                <a:pathLst>
                  <a:path w="2222" h="1544" extrusionOk="0">
                    <a:moveTo>
                      <a:pt x="1142" y="134"/>
                    </a:moveTo>
                    <a:cubicBezTo>
                      <a:pt x="1285" y="63"/>
                      <a:pt x="1428" y="0"/>
                      <a:pt x="1588" y="0"/>
                    </a:cubicBezTo>
                    <a:cubicBezTo>
                      <a:pt x="1963" y="9"/>
                      <a:pt x="2222" y="473"/>
                      <a:pt x="2106" y="830"/>
                    </a:cubicBezTo>
                    <a:cubicBezTo>
                      <a:pt x="1990" y="1187"/>
                      <a:pt x="1624" y="1419"/>
                      <a:pt x="1249" y="1481"/>
                    </a:cubicBezTo>
                    <a:cubicBezTo>
                      <a:pt x="928" y="1526"/>
                      <a:pt x="134" y="1544"/>
                      <a:pt x="63" y="1124"/>
                    </a:cubicBezTo>
                    <a:cubicBezTo>
                      <a:pt x="0" y="723"/>
                      <a:pt x="874" y="268"/>
                      <a:pt x="1142" y="13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7"/>
              <p:cNvSpPr/>
              <p:nvPr/>
            </p:nvSpPr>
            <p:spPr>
              <a:xfrm>
                <a:off x="13848494" y="-76681"/>
                <a:ext cx="84865" cy="72917"/>
              </a:xfrm>
              <a:custGeom>
                <a:avLst/>
                <a:gdLst/>
                <a:ahLst/>
                <a:cxnLst/>
                <a:rect l="l" t="t" r="r" b="b"/>
                <a:pathLst>
                  <a:path w="760" h="653" extrusionOk="0">
                    <a:moveTo>
                      <a:pt x="509" y="63"/>
                    </a:moveTo>
                    <a:cubicBezTo>
                      <a:pt x="340" y="1"/>
                      <a:pt x="135" y="81"/>
                      <a:pt x="63" y="242"/>
                    </a:cubicBezTo>
                    <a:cubicBezTo>
                      <a:pt x="1" y="411"/>
                      <a:pt x="108" y="625"/>
                      <a:pt x="286" y="652"/>
                    </a:cubicBezTo>
                    <a:cubicBezTo>
                      <a:pt x="313" y="652"/>
                      <a:pt x="340" y="652"/>
                      <a:pt x="367" y="652"/>
                    </a:cubicBezTo>
                    <a:cubicBezTo>
                      <a:pt x="411" y="652"/>
                      <a:pt x="465" y="652"/>
                      <a:pt x="509" y="634"/>
                    </a:cubicBezTo>
                    <a:cubicBezTo>
                      <a:pt x="643" y="599"/>
                      <a:pt x="741" y="465"/>
                      <a:pt x="750" y="331"/>
                    </a:cubicBezTo>
                    <a:cubicBezTo>
                      <a:pt x="759" y="197"/>
                      <a:pt x="670" y="54"/>
                      <a:pt x="536" y="1"/>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7"/>
              <p:cNvSpPr/>
              <p:nvPr/>
            </p:nvSpPr>
            <p:spPr>
              <a:xfrm>
                <a:off x="14294827" y="314824"/>
                <a:ext cx="373631" cy="37966"/>
              </a:xfrm>
              <a:custGeom>
                <a:avLst/>
                <a:gdLst/>
                <a:ahLst/>
                <a:cxnLst/>
                <a:rect l="l" t="t" r="r" b="b"/>
                <a:pathLst>
                  <a:path w="3346" h="340" extrusionOk="0">
                    <a:moveTo>
                      <a:pt x="2240" y="36"/>
                    </a:moveTo>
                    <a:cubicBezTo>
                      <a:pt x="1517" y="1"/>
                      <a:pt x="580" y="45"/>
                      <a:pt x="295" y="126"/>
                    </a:cubicBezTo>
                    <a:cubicBezTo>
                      <a:pt x="1" y="215"/>
                      <a:pt x="491" y="322"/>
                      <a:pt x="1258" y="340"/>
                    </a:cubicBezTo>
                    <a:cubicBezTo>
                      <a:pt x="1374" y="340"/>
                      <a:pt x="1490" y="340"/>
                      <a:pt x="1606" y="340"/>
                    </a:cubicBezTo>
                    <a:cubicBezTo>
                      <a:pt x="1829" y="340"/>
                      <a:pt x="2052" y="340"/>
                      <a:pt x="2266" y="331"/>
                    </a:cubicBezTo>
                    <a:cubicBezTo>
                      <a:pt x="2846" y="313"/>
                      <a:pt x="3283" y="242"/>
                      <a:pt x="3310" y="170"/>
                    </a:cubicBezTo>
                    <a:cubicBezTo>
                      <a:pt x="3346" y="99"/>
                      <a:pt x="2953" y="28"/>
                      <a:pt x="2391" y="1"/>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7"/>
              <p:cNvSpPr/>
              <p:nvPr/>
            </p:nvSpPr>
            <p:spPr>
              <a:xfrm>
                <a:off x="13650285" y="232190"/>
                <a:ext cx="207362" cy="63872"/>
              </a:xfrm>
              <a:custGeom>
                <a:avLst/>
                <a:gdLst/>
                <a:ahLst/>
                <a:cxnLst/>
                <a:rect l="l" t="t" r="r" b="b"/>
                <a:pathLst>
                  <a:path w="1857" h="572" extrusionOk="0">
                    <a:moveTo>
                      <a:pt x="1" y="571"/>
                    </a:moveTo>
                    <a:lnTo>
                      <a:pt x="1000" y="384"/>
                    </a:lnTo>
                    <a:lnTo>
                      <a:pt x="1856" y="0"/>
                    </a:lnTo>
                    <a:cubicBezTo>
                      <a:pt x="1856" y="0"/>
                      <a:pt x="1847" y="348"/>
                      <a:pt x="1758" y="527"/>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7"/>
              <p:cNvSpPr/>
              <p:nvPr/>
            </p:nvSpPr>
            <p:spPr>
              <a:xfrm>
                <a:off x="14517064" y="378307"/>
                <a:ext cx="973384" cy="228243"/>
              </a:xfrm>
              <a:custGeom>
                <a:avLst/>
                <a:gdLst/>
                <a:ahLst/>
                <a:cxnLst/>
                <a:rect l="l" t="t" r="r" b="b"/>
                <a:pathLst>
                  <a:path w="8717" h="2044" extrusionOk="0">
                    <a:moveTo>
                      <a:pt x="241" y="2043"/>
                    </a:moveTo>
                    <a:cubicBezTo>
                      <a:pt x="241" y="2043"/>
                      <a:pt x="99" y="553"/>
                      <a:pt x="4354" y="321"/>
                    </a:cubicBezTo>
                    <a:cubicBezTo>
                      <a:pt x="8600" y="98"/>
                      <a:pt x="8636" y="1775"/>
                      <a:pt x="8636" y="1775"/>
                    </a:cubicBezTo>
                    <a:cubicBezTo>
                      <a:pt x="8636" y="1775"/>
                      <a:pt x="8716" y="330"/>
                      <a:pt x="8484" y="161"/>
                    </a:cubicBezTo>
                    <a:cubicBezTo>
                      <a:pt x="8261" y="0"/>
                      <a:pt x="482" y="27"/>
                      <a:pt x="241" y="161"/>
                    </a:cubicBezTo>
                    <a:cubicBezTo>
                      <a:pt x="1" y="303"/>
                      <a:pt x="241" y="2043"/>
                      <a:pt x="241" y="204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7"/>
              <p:cNvSpPr/>
              <p:nvPr/>
            </p:nvSpPr>
            <p:spPr>
              <a:xfrm>
                <a:off x="13620469" y="453291"/>
                <a:ext cx="479266" cy="336893"/>
              </a:xfrm>
              <a:custGeom>
                <a:avLst/>
                <a:gdLst/>
                <a:ahLst/>
                <a:cxnLst/>
                <a:rect l="l" t="t" r="r" b="b"/>
                <a:pathLst>
                  <a:path w="4292" h="3017" extrusionOk="0">
                    <a:moveTo>
                      <a:pt x="0" y="2258"/>
                    </a:moveTo>
                    <a:cubicBezTo>
                      <a:pt x="0" y="2508"/>
                      <a:pt x="36" y="2802"/>
                      <a:pt x="250" y="2936"/>
                    </a:cubicBezTo>
                    <a:cubicBezTo>
                      <a:pt x="375" y="3016"/>
                      <a:pt x="526" y="3016"/>
                      <a:pt x="669" y="3016"/>
                    </a:cubicBezTo>
                    <a:cubicBezTo>
                      <a:pt x="1695" y="2980"/>
                      <a:pt x="2712" y="2704"/>
                      <a:pt x="3622" y="2222"/>
                    </a:cubicBezTo>
                    <a:cubicBezTo>
                      <a:pt x="3783" y="2142"/>
                      <a:pt x="3943" y="2044"/>
                      <a:pt x="4050" y="1901"/>
                    </a:cubicBezTo>
                    <a:cubicBezTo>
                      <a:pt x="4291" y="1571"/>
                      <a:pt x="4175" y="1080"/>
                      <a:pt x="3890" y="795"/>
                    </a:cubicBezTo>
                    <a:cubicBezTo>
                      <a:pt x="3604" y="500"/>
                      <a:pt x="3194" y="375"/>
                      <a:pt x="2801" y="277"/>
                    </a:cubicBezTo>
                    <a:cubicBezTo>
                      <a:pt x="2382" y="188"/>
                      <a:pt x="1954" y="126"/>
                      <a:pt x="1526" y="99"/>
                    </a:cubicBezTo>
                    <a:cubicBezTo>
                      <a:pt x="62" y="1"/>
                      <a:pt x="0" y="1027"/>
                      <a:pt x="0" y="225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7"/>
              <p:cNvSpPr/>
              <p:nvPr/>
            </p:nvSpPr>
            <p:spPr>
              <a:xfrm>
                <a:off x="13472957" y="365633"/>
                <a:ext cx="973384" cy="228243"/>
              </a:xfrm>
              <a:custGeom>
                <a:avLst/>
                <a:gdLst/>
                <a:ahLst/>
                <a:cxnLst/>
                <a:rect l="l" t="t" r="r" b="b"/>
                <a:pathLst>
                  <a:path w="8717" h="2044" extrusionOk="0">
                    <a:moveTo>
                      <a:pt x="242" y="2044"/>
                    </a:moveTo>
                    <a:cubicBezTo>
                      <a:pt x="242" y="2044"/>
                      <a:pt x="108" y="554"/>
                      <a:pt x="4354" y="331"/>
                    </a:cubicBezTo>
                    <a:cubicBezTo>
                      <a:pt x="8601" y="108"/>
                      <a:pt x="8636" y="1776"/>
                      <a:pt x="8636" y="1776"/>
                    </a:cubicBezTo>
                    <a:cubicBezTo>
                      <a:pt x="8636" y="1776"/>
                      <a:pt x="8717" y="331"/>
                      <a:pt x="8494" y="170"/>
                    </a:cubicBezTo>
                    <a:cubicBezTo>
                      <a:pt x="8271" y="1"/>
                      <a:pt x="491" y="28"/>
                      <a:pt x="242" y="170"/>
                    </a:cubicBezTo>
                    <a:cubicBezTo>
                      <a:pt x="1" y="304"/>
                      <a:pt x="242" y="2044"/>
                      <a:pt x="242" y="2044"/>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71" name="Google Shape;971;p7"/>
          <p:cNvGrpSpPr/>
          <p:nvPr/>
        </p:nvGrpSpPr>
        <p:grpSpPr>
          <a:xfrm>
            <a:off x="-1199669" y="-871192"/>
            <a:ext cx="11192829" cy="1396212"/>
            <a:chOff x="-1199669" y="-794992"/>
            <a:chExt cx="11192829" cy="1396212"/>
          </a:xfrm>
        </p:grpSpPr>
        <p:grpSp>
          <p:nvGrpSpPr>
            <p:cNvPr id="972" name="Google Shape;972;p7"/>
            <p:cNvGrpSpPr/>
            <p:nvPr/>
          </p:nvGrpSpPr>
          <p:grpSpPr>
            <a:xfrm>
              <a:off x="-1199669" y="-794992"/>
              <a:ext cx="11004300" cy="1396212"/>
              <a:chOff x="-867581" y="-611517"/>
              <a:chExt cx="11004300" cy="1396212"/>
            </a:xfrm>
          </p:grpSpPr>
          <p:sp>
            <p:nvSpPr>
              <p:cNvPr id="973" name="Google Shape;973;p7"/>
              <p:cNvSpPr/>
              <p:nvPr/>
            </p:nvSpPr>
            <p:spPr>
              <a:xfrm>
                <a:off x="-867581" y="-514805"/>
                <a:ext cx="11004300" cy="1299500"/>
              </a:xfrm>
              <a:custGeom>
                <a:avLst/>
                <a:gdLst/>
                <a:ahLst/>
                <a:cxnLst/>
                <a:rect l="l" t="t" r="r" b="b"/>
                <a:pathLst>
                  <a:path w="440172" h="51980" extrusionOk="0">
                    <a:moveTo>
                      <a:pt x="6509" y="45738"/>
                    </a:moveTo>
                    <a:cubicBezTo>
                      <a:pt x="22130" y="52850"/>
                      <a:pt x="70327" y="50945"/>
                      <a:pt x="126905" y="51453"/>
                    </a:cubicBezTo>
                    <a:cubicBezTo>
                      <a:pt x="183484" y="51961"/>
                      <a:pt x="296831" y="48850"/>
                      <a:pt x="345980" y="48786"/>
                    </a:cubicBezTo>
                    <a:cubicBezTo>
                      <a:pt x="395129" y="48723"/>
                      <a:pt x="407639" y="54057"/>
                      <a:pt x="421799" y="51072"/>
                    </a:cubicBezTo>
                    <a:cubicBezTo>
                      <a:pt x="435960" y="48088"/>
                      <a:pt x="431705" y="39134"/>
                      <a:pt x="430943" y="30879"/>
                    </a:cubicBezTo>
                    <a:cubicBezTo>
                      <a:pt x="430181" y="22624"/>
                      <a:pt x="459582" y="5924"/>
                      <a:pt x="417227" y="1542"/>
                    </a:cubicBezTo>
                    <a:cubicBezTo>
                      <a:pt x="374873" y="-2839"/>
                      <a:pt x="240824" y="3384"/>
                      <a:pt x="176816" y="4590"/>
                    </a:cubicBezTo>
                    <a:cubicBezTo>
                      <a:pt x="112808" y="5797"/>
                      <a:pt x="61564" y="1923"/>
                      <a:pt x="33179" y="8781"/>
                    </a:cubicBezTo>
                    <a:cubicBezTo>
                      <a:pt x="4795" y="15639"/>
                      <a:pt x="-9112" y="38626"/>
                      <a:pt x="6509" y="45738"/>
                    </a:cubicBezTo>
                    <a:close/>
                  </a:path>
                </a:pathLst>
              </a:custGeom>
              <a:gradFill>
                <a:gsLst>
                  <a:gs pos="0">
                    <a:schemeClr val="accent6"/>
                  </a:gs>
                  <a:gs pos="100000">
                    <a:schemeClr val="accent5"/>
                  </a:gs>
                </a:gsLst>
                <a:lin ang="5400012" scaled="0"/>
              </a:gradFill>
              <a:ln>
                <a:noFill/>
              </a:ln>
            </p:spPr>
          </p:sp>
          <p:sp>
            <p:nvSpPr>
              <p:cNvPr id="974" name="Google Shape;974;p7"/>
              <p:cNvSpPr/>
              <p:nvPr/>
            </p:nvSpPr>
            <p:spPr>
              <a:xfrm>
                <a:off x="2223501" y="-158212"/>
                <a:ext cx="950360" cy="385571"/>
              </a:xfrm>
              <a:custGeom>
                <a:avLst/>
                <a:gdLst/>
                <a:ahLst/>
                <a:cxnLst/>
                <a:rect l="l" t="t" r="r" b="b"/>
                <a:pathLst>
                  <a:path w="8511" h="3453" extrusionOk="0">
                    <a:moveTo>
                      <a:pt x="223" y="54"/>
                    </a:moveTo>
                    <a:cubicBezTo>
                      <a:pt x="0" y="1089"/>
                      <a:pt x="0" y="2347"/>
                      <a:pt x="223" y="3373"/>
                    </a:cubicBezTo>
                    <a:lnTo>
                      <a:pt x="223" y="3373"/>
                    </a:lnTo>
                    <a:cubicBezTo>
                      <a:pt x="2917"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08" y="1"/>
                      <a:pt x="1570" y="18"/>
                      <a:pt x="223"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7"/>
              <p:cNvSpPr/>
              <p:nvPr/>
            </p:nvSpPr>
            <p:spPr>
              <a:xfrm>
                <a:off x="4226756" y="-158212"/>
                <a:ext cx="950471" cy="385571"/>
              </a:xfrm>
              <a:custGeom>
                <a:avLst/>
                <a:gdLst/>
                <a:ahLst/>
                <a:cxnLst/>
                <a:rect l="l" t="t" r="r" b="b"/>
                <a:pathLst>
                  <a:path w="8512" h="3453" extrusionOk="0">
                    <a:moveTo>
                      <a:pt x="223" y="54"/>
                    </a:moveTo>
                    <a:cubicBezTo>
                      <a:pt x="0" y="1089"/>
                      <a:pt x="0" y="2347"/>
                      <a:pt x="223" y="3373"/>
                    </a:cubicBezTo>
                    <a:lnTo>
                      <a:pt x="223" y="3373"/>
                    </a:lnTo>
                    <a:cubicBezTo>
                      <a:pt x="2918" y="3453"/>
                      <a:pt x="5594" y="3453"/>
                      <a:pt x="8288" y="3373"/>
                    </a:cubicBezTo>
                    <a:lnTo>
                      <a:pt x="8288" y="3373"/>
                    </a:lnTo>
                    <a:cubicBezTo>
                      <a:pt x="8511" y="2347"/>
                      <a:pt x="8511" y="1089"/>
                      <a:pt x="8288" y="54"/>
                    </a:cubicBezTo>
                    <a:lnTo>
                      <a:pt x="8288" y="54"/>
                    </a:lnTo>
                    <a:cubicBezTo>
                      <a:pt x="6941" y="18"/>
                      <a:pt x="5594" y="1"/>
                      <a:pt x="4256" y="1"/>
                    </a:cubicBezTo>
                    <a:lnTo>
                      <a:pt x="4256" y="1"/>
                    </a:lnTo>
                    <a:cubicBezTo>
                      <a:pt x="2909" y="1"/>
                      <a:pt x="1571" y="18"/>
                      <a:pt x="223"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7"/>
              <p:cNvSpPr/>
              <p:nvPr/>
            </p:nvSpPr>
            <p:spPr>
              <a:xfrm>
                <a:off x="1790132" y="3120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603"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7"/>
              <p:cNvSpPr/>
              <p:nvPr/>
            </p:nvSpPr>
            <p:spPr>
              <a:xfrm>
                <a:off x="3793387" y="3120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7"/>
              <p:cNvSpPr/>
              <p:nvPr/>
            </p:nvSpPr>
            <p:spPr>
              <a:xfrm>
                <a:off x="4794568" y="312006"/>
                <a:ext cx="949466" cy="385571"/>
              </a:xfrm>
              <a:custGeom>
                <a:avLst/>
                <a:gdLst/>
                <a:ahLst/>
                <a:cxnLst/>
                <a:rect l="l" t="t" r="r" b="b"/>
                <a:pathLst>
                  <a:path w="8503" h="3453" extrusionOk="0">
                    <a:moveTo>
                      <a:pt x="223" y="54"/>
                    </a:moveTo>
                    <a:cubicBezTo>
                      <a:pt x="0" y="1089"/>
                      <a:pt x="0" y="2346"/>
                      <a:pt x="223" y="3372"/>
                    </a:cubicBezTo>
                    <a:lnTo>
                      <a:pt x="223" y="3372"/>
                    </a:lnTo>
                    <a:cubicBezTo>
                      <a:pt x="2909" y="3453"/>
                      <a:pt x="5594" y="3453"/>
                      <a:pt x="8279" y="3372"/>
                    </a:cubicBezTo>
                    <a:lnTo>
                      <a:pt x="8279" y="3372"/>
                    </a:lnTo>
                    <a:cubicBezTo>
                      <a:pt x="8502" y="2346"/>
                      <a:pt x="8502" y="1089"/>
                      <a:pt x="8279" y="54"/>
                    </a:cubicBezTo>
                    <a:lnTo>
                      <a:pt x="8279" y="54"/>
                    </a:lnTo>
                    <a:cubicBezTo>
                      <a:pt x="6941" y="18"/>
                      <a:pt x="5594" y="0"/>
                      <a:pt x="4256" y="0"/>
                    </a:cubicBezTo>
                    <a:lnTo>
                      <a:pt x="4256" y="0"/>
                    </a:lnTo>
                    <a:cubicBezTo>
                      <a:pt x="2909" y="0"/>
                      <a:pt x="1562" y="18"/>
                      <a:pt x="223"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7"/>
              <p:cNvSpPr/>
              <p:nvPr/>
            </p:nvSpPr>
            <p:spPr>
              <a:xfrm>
                <a:off x="767065" y="3120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594" y="0"/>
                      <a:pt x="4256" y="0"/>
                    </a:cubicBezTo>
                    <a:lnTo>
                      <a:pt x="4256" y="0"/>
                    </a:lnTo>
                    <a:cubicBezTo>
                      <a:pt x="2909"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7"/>
              <p:cNvSpPr/>
              <p:nvPr/>
            </p:nvSpPr>
            <p:spPr>
              <a:xfrm>
                <a:off x="3231605" y="-158212"/>
                <a:ext cx="950360" cy="385571"/>
              </a:xfrm>
              <a:custGeom>
                <a:avLst/>
                <a:gdLst/>
                <a:ahLst/>
                <a:cxnLst/>
                <a:rect l="l" t="t" r="r" b="b"/>
                <a:pathLst>
                  <a:path w="8511" h="3453" extrusionOk="0">
                    <a:moveTo>
                      <a:pt x="223" y="54"/>
                    </a:moveTo>
                    <a:cubicBezTo>
                      <a:pt x="0" y="1089"/>
                      <a:pt x="0" y="2347"/>
                      <a:pt x="223" y="3373"/>
                    </a:cubicBezTo>
                    <a:lnTo>
                      <a:pt x="223" y="3373"/>
                    </a:lnTo>
                    <a:cubicBezTo>
                      <a:pt x="2917"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17" y="1"/>
                      <a:pt x="1570" y="18"/>
                      <a:pt x="223"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7"/>
              <p:cNvSpPr/>
              <p:nvPr/>
            </p:nvSpPr>
            <p:spPr>
              <a:xfrm>
                <a:off x="5226931" y="-158212"/>
                <a:ext cx="950360" cy="385571"/>
              </a:xfrm>
              <a:custGeom>
                <a:avLst/>
                <a:gdLst/>
                <a:ahLst/>
                <a:cxnLst/>
                <a:rect l="l" t="t" r="r" b="b"/>
                <a:pathLst>
                  <a:path w="8511" h="3453" extrusionOk="0">
                    <a:moveTo>
                      <a:pt x="232" y="54"/>
                    </a:moveTo>
                    <a:cubicBezTo>
                      <a:pt x="0" y="1089"/>
                      <a:pt x="9" y="2347"/>
                      <a:pt x="232" y="3373"/>
                    </a:cubicBezTo>
                    <a:lnTo>
                      <a:pt x="232" y="3373"/>
                    </a:lnTo>
                    <a:cubicBezTo>
                      <a:pt x="2917" y="3453"/>
                      <a:pt x="5603" y="3453"/>
                      <a:pt x="8288" y="3373"/>
                    </a:cubicBezTo>
                    <a:lnTo>
                      <a:pt x="8288" y="3373"/>
                    </a:lnTo>
                    <a:cubicBezTo>
                      <a:pt x="8511" y="2347"/>
                      <a:pt x="8511" y="1089"/>
                      <a:pt x="8288" y="54"/>
                    </a:cubicBezTo>
                    <a:lnTo>
                      <a:pt x="8288" y="54"/>
                    </a:lnTo>
                    <a:cubicBezTo>
                      <a:pt x="6941" y="18"/>
                      <a:pt x="5603" y="1"/>
                      <a:pt x="4256" y="1"/>
                    </a:cubicBezTo>
                    <a:lnTo>
                      <a:pt x="4256" y="1"/>
                    </a:lnTo>
                    <a:cubicBezTo>
                      <a:pt x="2917" y="1"/>
                      <a:pt x="1570" y="18"/>
                      <a:pt x="232" y="54"/>
                    </a:cubicBezTo>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7"/>
              <p:cNvSpPr/>
              <p:nvPr/>
            </p:nvSpPr>
            <p:spPr>
              <a:xfrm>
                <a:off x="1200434" y="-158212"/>
                <a:ext cx="950360" cy="385571"/>
              </a:xfrm>
              <a:custGeom>
                <a:avLst/>
                <a:gdLst/>
                <a:ahLst/>
                <a:cxnLst/>
                <a:rect l="l" t="t" r="r" b="b"/>
                <a:pathLst>
                  <a:path w="8511" h="3453" extrusionOk="0">
                    <a:moveTo>
                      <a:pt x="223" y="54"/>
                    </a:moveTo>
                    <a:cubicBezTo>
                      <a:pt x="0" y="1089"/>
                      <a:pt x="0" y="2347"/>
                      <a:pt x="223" y="3373"/>
                    </a:cubicBezTo>
                    <a:lnTo>
                      <a:pt x="223" y="3373"/>
                    </a:lnTo>
                    <a:cubicBezTo>
                      <a:pt x="2909" y="3453"/>
                      <a:pt x="5594" y="3453"/>
                      <a:pt x="8279" y="3373"/>
                    </a:cubicBezTo>
                    <a:lnTo>
                      <a:pt x="8279" y="3373"/>
                    </a:lnTo>
                    <a:cubicBezTo>
                      <a:pt x="8511" y="2347"/>
                      <a:pt x="8511" y="1089"/>
                      <a:pt x="8279" y="54"/>
                    </a:cubicBezTo>
                    <a:lnTo>
                      <a:pt x="8279" y="54"/>
                    </a:lnTo>
                    <a:cubicBezTo>
                      <a:pt x="6941" y="18"/>
                      <a:pt x="5594" y="1"/>
                      <a:pt x="4256" y="1"/>
                    </a:cubicBezTo>
                    <a:lnTo>
                      <a:pt x="4256" y="1"/>
                    </a:lnTo>
                    <a:cubicBezTo>
                      <a:pt x="2909" y="1"/>
                      <a:pt x="1570" y="18"/>
                      <a:pt x="223" y="54"/>
                    </a:cubicBezTo>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7"/>
              <p:cNvSpPr/>
              <p:nvPr/>
            </p:nvSpPr>
            <p:spPr>
              <a:xfrm>
                <a:off x="190320" y="-158212"/>
                <a:ext cx="950471" cy="385571"/>
              </a:xfrm>
              <a:custGeom>
                <a:avLst/>
                <a:gdLst/>
                <a:ahLst/>
                <a:cxnLst/>
                <a:rect l="l" t="t" r="r" b="b"/>
                <a:pathLst>
                  <a:path w="8512" h="3453" extrusionOk="0">
                    <a:moveTo>
                      <a:pt x="223" y="54"/>
                    </a:moveTo>
                    <a:cubicBezTo>
                      <a:pt x="0" y="1089"/>
                      <a:pt x="0" y="2347"/>
                      <a:pt x="223" y="3373"/>
                    </a:cubicBezTo>
                    <a:lnTo>
                      <a:pt x="223" y="3373"/>
                    </a:lnTo>
                    <a:cubicBezTo>
                      <a:pt x="2918"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09" y="1"/>
                      <a:pt x="1570" y="18"/>
                      <a:pt x="223"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7"/>
              <p:cNvSpPr/>
              <p:nvPr/>
            </p:nvSpPr>
            <p:spPr>
              <a:xfrm>
                <a:off x="2798236" y="3120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603"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7"/>
              <p:cNvSpPr/>
              <p:nvPr/>
            </p:nvSpPr>
            <p:spPr>
              <a:xfrm>
                <a:off x="-243048" y="3120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603"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7"/>
              <p:cNvSpPr/>
              <p:nvPr/>
            </p:nvSpPr>
            <p:spPr>
              <a:xfrm>
                <a:off x="5837511" y="3120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7"/>
              <p:cNvSpPr/>
              <p:nvPr/>
            </p:nvSpPr>
            <p:spPr>
              <a:xfrm>
                <a:off x="2202597" y="-171229"/>
                <a:ext cx="973384" cy="222325"/>
              </a:xfrm>
              <a:custGeom>
                <a:avLst/>
                <a:gdLst/>
                <a:ahLst/>
                <a:cxnLst/>
                <a:rect l="l" t="t" r="r" b="b"/>
                <a:pathLst>
                  <a:path w="8717" h="1991" extrusionOk="0">
                    <a:moveTo>
                      <a:pt x="4635" y="0"/>
                    </a:moveTo>
                    <a:cubicBezTo>
                      <a:pt x="2550" y="0"/>
                      <a:pt x="376" y="43"/>
                      <a:pt x="251" y="118"/>
                    </a:cubicBezTo>
                    <a:cubicBezTo>
                      <a:pt x="1" y="251"/>
                      <a:pt x="251" y="1991"/>
                      <a:pt x="251" y="1991"/>
                    </a:cubicBezTo>
                    <a:cubicBezTo>
                      <a:pt x="251" y="1991"/>
                      <a:pt x="108" y="501"/>
                      <a:pt x="4354" y="278"/>
                    </a:cubicBezTo>
                    <a:cubicBezTo>
                      <a:pt x="4629" y="263"/>
                      <a:pt x="4886" y="256"/>
                      <a:pt x="5127" y="256"/>
                    </a:cubicBezTo>
                    <a:cubicBezTo>
                      <a:pt x="8606" y="256"/>
                      <a:pt x="8645" y="1723"/>
                      <a:pt x="8645" y="1723"/>
                    </a:cubicBezTo>
                    <a:cubicBezTo>
                      <a:pt x="8645" y="1723"/>
                      <a:pt x="8717" y="278"/>
                      <a:pt x="8494" y="118"/>
                    </a:cubicBezTo>
                    <a:cubicBezTo>
                      <a:pt x="8387" y="36"/>
                      <a:pt x="6549" y="0"/>
                      <a:pt x="4635" y="0"/>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7"/>
              <p:cNvSpPr/>
              <p:nvPr/>
            </p:nvSpPr>
            <p:spPr>
              <a:xfrm>
                <a:off x="3242664" y="-216901"/>
                <a:ext cx="925591" cy="156443"/>
              </a:xfrm>
              <a:custGeom>
                <a:avLst/>
                <a:gdLst/>
                <a:ahLst/>
                <a:cxnLst/>
                <a:rect l="l" t="t" r="r" b="b"/>
                <a:pathLst>
                  <a:path w="8289" h="1401" extrusionOk="0">
                    <a:moveTo>
                      <a:pt x="0" y="1401"/>
                    </a:moveTo>
                    <a:cubicBezTo>
                      <a:pt x="348" y="357"/>
                      <a:pt x="3783" y="785"/>
                      <a:pt x="5603" y="767"/>
                    </a:cubicBezTo>
                    <a:cubicBezTo>
                      <a:pt x="7423" y="741"/>
                      <a:pt x="8288" y="1151"/>
                      <a:pt x="8288" y="1151"/>
                    </a:cubicBezTo>
                    <a:lnTo>
                      <a:pt x="8190" y="580"/>
                    </a:lnTo>
                    <a:cubicBezTo>
                      <a:pt x="8190" y="580"/>
                      <a:pt x="4006" y="0"/>
                      <a:pt x="125" y="580"/>
                    </a:cubicBezTo>
                    <a:cubicBezTo>
                      <a:pt x="125" y="580"/>
                      <a:pt x="27" y="1106"/>
                      <a:pt x="0" y="140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7"/>
              <p:cNvSpPr/>
              <p:nvPr/>
            </p:nvSpPr>
            <p:spPr>
              <a:xfrm>
                <a:off x="4229913" y="-203948"/>
                <a:ext cx="427454" cy="207250"/>
              </a:xfrm>
              <a:custGeom>
                <a:avLst/>
                <a:gdLst/>
                <a:ahLst/>
                <a:cxnLst/>
                <a:rect l="l" t="t" r="r" b="b"/>
                <a:pathLst>
                  <a:path w="3828" h="1856" extrusionOk="0">
                    <a:moveTo>
                      <a:pt x="3827" y="446"/>
                    </a:moveTo>
                    <a:cubicBezTo>
                      <a:pt x="643" y="625"/>
                      <a:pt x="36" y="1856"/>
                      <a:pt x="36" y="1856"/>
                    </a:cubicBezTo>
                    <a:cubicBezTo>
                      <a:pt x="36" y="1856"/>
                      <a:pt x="0" y="919"/>
                      <a:pt x="196" y="464"/>
                    </a:cubicBezTo>
                    <a:cubicBezTo>
                      <a:pt x="402" y="0"/>
                      <a:pt x="3827" y="446"/>
                      <a:pt x="3827" y="446"/>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7"/>
              <p:cNvSpPr/>
              <p:nvPr/>
            </p:nvSpPr>
            <p:spPr>
              <a:xfrm>
                <a:off x="1770333" y="298889"/>
                <a:ext cx="972379" cy="222437"/>
              </a:xfrm>
              <a:custGeom>
                <a:avLst/>
                <a:gdLst/>
                <a:ahLst/>
                <a:cxnLst/>
                <a:rect l="l" t="t" r="r" b="b"/>
                <a:pathLst>
                  <a:path w="8708" h="1992" extrusionOk="0">
                    <a:moveTo>
                      <a:pt x="4625" y="1"/>
                    </a:moveTo>
                    <a:cubicBezTo>
                      <a:pt x="2541" y="1"/>
                      <a:pt x="367" y="44"/>
                      <a:pt x="241" y="118"/>
                    </a:cubicBezTo>
                    <a:cubicBezTo>
                      <a:pt x="0" y="252"/>
                      <a:pt x="241" y="1992"/>
                      <a:pt x="241" y="1992"/>
                    </a:cubicBezTo>
                    <a:cubicBezTo>
                      <a:pt x="241" y="1992"/>
                      <a:pt x="98" y="502"/>
                      <a:pt x="4345" y="279"/>
                    </a:cubicBezTo>
                    <a:cubicBezTo>
                      <a:pt x="4611" y="265"/>
                      <a:pt x="4861" y="258"/>
                      <a:pt x="5096" y="258"/>
                    </a:cubicBezTo>
                    <a:cubicBezTo>
                      <a:pt x="8604" y="258"/>
                      <a:pt x="8636" y="1724"/>
                      <a:pt x="8636" y="1724"/>
                    </a:cubicBezTo>
                    <a:cubicBezTo>
                      <a:pt x="8636" y="1724"/>
                      <a:pt x="8707" y="279"/>
                      <a:pt x="8484" y="118"/>
                    </a:cubicBezTo>
                    <a:cubicBezTo>
                      <a:pt x="8377" y="37"/>
                      <a:pt x="6539" y="1"/>
                      <a:pt x="4625" y="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7"/>
              <p:cNvSpPr/>
              <p:nvPr/>
            </p:nvSpPr>
            <p:spPr>
              <a:xfrm>
                <a:off x="2809284" y="254223"/>
                <a:ext cx="925591" cy="155549"/>
              </a:xfrm>
              <a:custGeom>
                <a:avLst/>
                <a:gdLst/>
                <a:ahLst/>
                <a:cxnLst/>
                <a:rect l="l" t="t" r="r" b="b"/>
                <a:pathLst>
                  <a:path w="8289" h="1393" extrusionOk="0">
                    <a:moveTo>
                      <a:pt x="1" y="1393"/>
                    </a:moveTo>
                    <a:cubicBezTo>
                      <a:pt x="358" y="349"/>
                      <a:pt x="3783" y="777"/>
                      <a:pt x="5603" y="759"/>
                    </a:cubicBezTo>
                    <a:cubicBezTo>
                      <a:pt x="7423" y="741"/>
                      <a:pt x="8288" y="1143"/>
                      <a:pt x="8288" y="1143"/>
                    </a:cubicBezTo>
                    <a:lnTo>
                      <a:pt x="8190" y="572"/>
                    </a:lnTo>
                    <a:cubicBezTo>
                      <a:pt x="8190" y="572"/>
                      <a:pt x="4015" y="1"/>
                      <a:pt x="126" y="572"/>
                    </a:cubicBezTo>
                    <a:cubicBezTo>
                      <a:pt x="126" y="572"/>
                      <a:pt x="28" y="1098"/>
                      <a:pt x="1" y="139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7"/>
              <p:cNvSpPr/>
              <p:nvPr/>
            </p:nvSpPr>
            <p:spPr>
              <a:xfrm>
                <a:off x="3796533" y="266171"/>
                <a:ext cx="427454" cy="207362"/>
              </a:xfrm>
              <a:custGeom>
                <a:avLst/>
                <a:gdLst/>
                <a:ahLst/>
                <a:cxnLst/>
                <a:rect l="l" t="t" r="r" b="b"/>
                <a:pathLst>
                  <a:path w="3828" h="1857" extrusionOk="0">
                    <a:moveTo>
                      <a:pt x="3828" y="447"/>
                    </a:moveTo>
                    <a:cubicBezTo>
                      <a:pt x="643" y="634"/>
                      <a:pt x="36" y="1856"/>
                      <a:pt x="36" y="1856"/>
                    </a:cubicBezTo>
                    <a:cubicBezTo>
                      <a:pt x="36" y="1856"/>
                      <a:pt x="1" y="929"/>
                      <a:pt x="197" y="465"/>
                    </a:cubicBezTo>
                    <a:cubicBezTo>
                      <a:pt x="402" y="1"/>
                      <a:pt x="3828" y="447"/>
                      <a:pt x="3828" y="447"/>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7"/>
              <p:cNvSpPr/>
              <p:nvPr/>
            </p:nvSpPr>
            <p:spPr>
              <a:xfrm>
                <a:off x="779064" y="254223"/>
                <a:ext cx="925591" cy="155549"/>
              </a:xfrm>
              <a:custGeom>
                <a:avLst/>
                <a:gdLst/>
                <a:ahLst/>
                <a:cxnLst/>
                <a:rect l="l" t="t" r="r" b="b"/>
                <a:pathLst>
                  <a:path w="8289" h="1393" extrusionOk="0">
                    <a:moveTo>
                      <a:pt x="1" y="1393"/>
                    </a:moveTo>
                    <a:cubicBezTo>
                      <a:pt x="358" y="349"/>
                      <a:pt x="3783" y="777"/>
                      <a:pt x="5603" y="759"/>
                    </a:cubicBezTo>
                    <a:cubicBezTo>
                      <a:pt x="7423" y="741"/>
                      <a:pt x="8288" y="1143"/>
                      <a:pt x="8288" y="1143"/>
                    </a:cubicBezTo>
                    <a:lnTo>
                      <a:pt x="8190" y="572"/>
                    </a:lnTo>
                    <a:cubicBezTo>
                      <a:pt x="8190" y="572"/>
                      <a:pt x="4015" y="1"/>
                      <a:pt x="135" y="572"/>
                    </a:cubicBezTo>
                    <a:cubicBezTo>
                      <a:pt x="135" y="572"/>
                      <a:pt x="27" y="1098"/>
                      <a:pt x="1" y="139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7"/>
              <p:cNvSpPr/>
              <p:nvPr/>
            </p:nvSpPr>
            <p:spPr>
              <a:xfrm>
                <a:off x="4920239" y="-126228"/>
                <a:ext cx="219310" cy="265986"/>
              </a:xfrm>
              <a:custGeom>
                <a:avLst/>
                <a:gdLst/>
                <a:ahLst/>
                <a:cxnLst/>
                <a:rect l="l" t="t" r="r" b="b"/>
                <a:pathLst>
                  <a:path w="1964" h="2382" extrusionOk="0">
                    <a:moveTo>
                      <a:pt x="946" y="268"/>
                    </a:moveTo>
                    <a:cubicBezTo>
                      <a:pt x="696" y="241"/>
                      <a:pt x="447" y="384"/>
                      <a:pt x="295" y="580"/>
                    </a:cubicBezTo>
                    <a:cubicBezTo>
                      <a:pt x="143" y="785"/>
                      <a:pt x="81" y="1035"/>
                      <a:pt x="45" y="1276"/>
                    </a:cubicBezTo>
                    <a:cubicBezTo>
                      <a:pt x="18" y="1481"/>
                      <a:pt x="0" y="1686"/>
                      <a:pt x="63" y="1882"/>
                    </a:cubicBezTo>
                    <a:cubicBezTo>
                      <a:pt x="116" y="2070"/>
                      <a:pt x="259" y="2248"/>
                      <a:pt x="447" y="2311"/>
                    </a:cubicBezTo>
                    <a:cubicBezTo>
                      <a:pt x="670" y="2382"/>
                      <a:pt x="919" y="2293"/>
                      <a:pt x="1116" y="2168"/>
                    </a:cubicBezTo>
                    <a:cubicBezTo>
                      <a:pt x="1517" y="1918"/>
                      <a:pt x="1847" y="1525"/>
                      <a:pt x="1910" y="1062"/>
                    </a:cubicBezTo>
                    <a:cubicBezTo>
                      <a:pt x="1963" y="598"/>
                      <a:pt x="1669" y="80"/>
                      <a:pt x="1214"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7"/>
              <p:cNvSpPr/>
              <p:nvPr/>
            </p:nvSpPr>
            <p:spPr>
              <a:xfrm>
                <a:off x="4337449" y="390791"/>
                <a:ext cx="219310" cy="266991"/>
              </a:xfrm>
              <a:custGeom>
                <a:avLst/>
                <a:gdLst/>
                <a:ahLst/>
                <a:cxnLst/>
                <a:rect l="l" t="t" r="r" b="b"/>
                <a:pathLst>
                  <a:path w="1964" h="2391" extrusionOk="0">
                    <a:moveTo>
                      <a:pt x="946" y="268"/>
                    </a:moveTo>
                    <a:cubicBezTo>
                      <a:pt x="697" y="241"/>
                      <a:pt x="447" y="384"/>
                      <a:pt x="295" y="580"/>
                    </a:cubicBezTo>
                    <a:cubicBezTo>
                      <a:pt x="143" y="785"/>
                      <a:pt x="81" y="1035"/>
                      <a:pt x="45" y="1285"/>
                    </a:cubicBezTo>
                    <a:cubicBezTo>
                      <a:pt x="19" y="1481"/>
                      <a:pt x="1" y="1686"/>
                      <a:pt x="63" y="1882"/>
                    </a:cubicBezTo>
                    <a:cubicBezTo>
                      <a:pt x="117" y="2070"/>
                      <a:pt x="250" y="2248"/>
                      <a:pt x="447" y="2311"/>
                    </a:cubicBezTo>
                    <a:cubicBezTo>
                      <a:pt x="670" y="2391"/>
                      <a:pt x="911" y="2293"/>
                      <a:pt x="1116" y="2168"/>
                    </a:cubicBezTo>
                    <a:cubicBezTo>
                      <a:pt x="1517" y="1927"/>
                      <a:pt x="1847" y="1534"/>
                      <a:pt x="1910" y="1071"/>
                    </a:cubicBezTo>
                    <a:cubicBezTo>
                      <a:pt x="1963" y="598"/>
                      <a:pt x="1669" y="80"/>
                      <a:pt x="1214"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7"/>
              <p:cNvSpPr/>
              <p:nvPr/>
            </p:nvSpPr>
            <p:spPr>
              <a:xfrm>
                <a:off x="4834591" y="-74526"/>
                <a:ext cx="60857" cy="104742"/>
              </a:xfrm>
              <a:custGeom>
                <a:avLst/>
                <a:gdLst/>
                <a:ahLst/>
                <a:cxnLst/>
                <a:rect l="l" t="t" r="r" b="b"/>
                <a:pathLst>
                  <a:path w="545" h="938" extrusionOk="0">
                    <a:moveTo>
                      <a:pt x="188" y="938"/>
                    </a:moveTo>
                    <a:cubicBezTo>
                      <a:pt x="0" y="688"/>
                      <a:pt x="18" y="304"/>
                      <a:pt x="241" y="81"/>
                    </a:cubicBezTo>
                    <a:cubicBezTo>
                      <a:pt x="286" y="37"/>
                      <a:pt x="348" y="1"/>
                      <a:pt x="411" y="28"/>
                    </a:cubicBezTo>
                    <a:cubicBezTo>
                      <a:pt x="437" y="46"/>
                      <a:pt x="455" y="90"/>
                      <a:pt x="464" y="126"/>
                    </a:cubicBezTo>
                    <a:cubicBezTo>
                      <a:pt x="544" y="393"/>
                      <a:pt x="446" y="697"/>
                      <a:pt x="223" y="866"/>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7"/>
              <p:cNvSpPr/>
              <p:nvPr/>
            </p:nvSpPr>
            <p:spPr>
              <a:xfrm>
                <a:off x="5306256" y="-152762"/>
                <a:ext cx="479266" cy="336893"/>
              </a:xfrm>
              <a:custGeom>
                <a:avLst/>
                <a:gdLst/>
                <a:ahLst/>
                <a:cxnLst/>
                <a:rect l="l" t="t" r="r" b="b"/>
                <a:pathLst>
                  <a:path w="4292" h="3017" extrusionOk="0">
                    <a:moveTo>
                      <a:pt x="0" y="2258"/>
                    </a:moveTo>
                    <a:cubicBezTo>
                      <a:pt x="0" y="2508"/>
                      <a:pt x="36" y="2802"/>
                      <a:pt x="250" y="2936"/>
                    </a:cubicBezTo>
                    <a:cubicBezTo>
                      <a:pt x="375" y="3016"/>
                      <a:pt x="527" y="3016"/>
                      <a:pt x="678" y="3016"/>
                    </a:cubicBezTo>
                    <a:cubicBezTo>
                      <a:pt x="1704" y="2980"/>
                      <a:pt x="2721" y="2713"/>
                      <a:pt x="3622" y="2231"/>
                    </a:cubicBezTo>
                    <a:cubicBezTo>
                      <a:pt x="3783" y="2142"/>
                      <a:pt x="3943" y="2044"/>
                      <a:pt x="4050" y="1901"/>
                    </a:cubicBezTo>
                    <a:cubicBezTo>
                      <a:pt x="4291" y="1580"/>
                      <a:pt x="4175" y="1080"/>
                      <a:pt x="3890" y="795"/>
                    </a:cubicBezTo>
                    <a:cubicBezTo>
                      <a:pt x="3604" y="500"/>
                      <a:pt x="3203" y="375"/>
                      <a:pt x="2801" y="286"/>
                    </a:cubicBezTo>
                    <a:cubicBezTo>
                      <a:pt x="2382" y="188"/>
                      <a:pt x="1963" y="126"/>
                      <a:pt x="1526" y="99"/>
                    </a:cubicBezTo>
                    <a:cubicBezTo>
                      <a:pt x="72" y="1"/>
                      <a:pt x="0" y="1027"/>
                      <a:pt x="0" y="225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7"/>
              <p:cNvSpPr/>
              <p:nvPr/>
            </p:nvSpPr>
            <p:spPr>
              <a:xfrm>
                <a:off x="5800855" y="-9200"/>
                <a:ext cx="247226" cy="172411"/>
              </a:xfrm>
              <a:custGeom>
                <a:avLst/>
                <a:gdLst/>
                <a:ahLst/>
                <a:cxnLst/>
                <a:rect l="l" t="t" r="r" b="b"/>
                <a:pathLst>
                  <a:path w="2214" h="1544" extrusionOk="0">
                    <a:moveTo>
                      <a:pt x="1143" y="134"/>
                    </a:moveTo>
                    <a:cubicBezTo>
                      <a:pt x="1277" y="62"/>
                      <a:pt x="1428" y="0"/>
                      <a:pt x="1589" y="0"/>
                    </a:cubicBezTo>
                    <a:cubicBezTo>
                      <a:pt x="1963" y="9"/>
                      <a:pt x="2213" y="473"/>
                      <a:pt x="2106" y="830"/>
                    </a:cubicBezTo>
                    <a:cubicBezTo>
                      <a:pt x="1990" y="1187"/>
                      <a:pt x="1616" y="1418"/>
                      <a:pt x="1250" y="1481"/>
                    </a:cubicBezTo>
                    <a:cubicBezTo>
                      <a:pt x="929" y="1526"/>
                      <a:pt x="126" y="1543"/>
                      <a:pt x="63" y="1124"/>
                    </a:cubicBezTo>
                    <a:cubicBezTo>
                      <a:pt x="1" y="723"/>
                      <a:pt x="866" y="268"/>
                      <a:pt x="1143" y="13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7"/>
              <p:cNvSpPr/>
              <p:nvPr/>
            </p:nvSpPr>
            <p:spPr>
              <a:xfrm>
                <a:off x="5933395" y="437580"/>
                <a:ext cx="248120" cy="172411"/>
              </a:xfrm>
              <a:custGeom>
                <a:avLst/>
                <a:gdLst/>
                <a:ahLst/>
                <a:cxnLst/>
                <a:rect l="l" t="t" r="r" b="b"/>
                <a:pathLst>
                  <a:path w="2222" h="1544" extrusionOk="0">
                    <a:moveTo>
                      <a:pt x="1142" y="134"/>
                    </a:moveTo>
                    <a:cubicBezTo>
                      <a:pt x="1285" y="63"/>
                      <a:pt x="1428" y="0"/>
                      <a:pt x="1588" y="0"/>
                    </a:cubicBezTo>
                    <a:cubicBezTo>
                      <a:pt x="1963" y="9"/>
                      <a:pt x="2222" y="473"/>
                      <a:pt x="2106" y="830"/>
                    </a:cubicBezTo>
                    <a:cubicBezTo>
                      <a:pt x="1990" y="1187"/>
                      <a:pt x="1624" y="1419"/>
                      <a:pt x="1249" y="1481"/>
                    </a:cubicBezTo>
                    <a:cubicBezTo>
                      <a:pt x="928" y="1526"/>
                      <a:pt x="134" y="1544"/>
                      <a:pt x="63" y="1124"/>
                    </a:cubicBezTo>
                    <a:cubicBezTo>
                      <a:pt x="0" y="723"/>
                      <a:pt x="874" y="268"/>
                      <a:pt x="1142" y="13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7"/>
              <p:cNvSpPr/>
              <p:nvPr/>
            </p:nvSpPr>
            <p:spPr>
              <a:xfrm>
                <a:off x="2935803" y="296098"/>
                <a:ext cx="455370" cy="400542"/>
              </a:xfrm>
              <a:custGeom>
                <a:avLst/>
                <a:gdLst/>
                <a:ahLst/>
                <a:cxnLst/>
                <a:rect l="l" t="t" r="r" b="b"/>
                <a:pathLst>
                  <a:path w="4078" h="3587" extrusionOk="0">
                    <a:moveTo>
                      <a:pt x="2383" y="3043"/>
                    </a:moveTo>
                    <a:cubicBezTo>
                      <a:pt x="4078" y="2142"/>
                      <a:pt x="2347" y="1"/>
                      <a:pt x="875" y="919"/>
                    </a:cubicBezTo>
                    <a:cubicBezTo>
                      <a:pt x="331" y="1267"/>
                      <a:pt x="1" y="1927"/>
                      <a:pt x="143" y="2579"/>
                    </a:cubicBezTo>
                    <a:cubicBezTo>
                      <a:pt x="367" y="3587"/>
                      <a:pt x="1651" y="3435"/>
                      <a:pt x="2383" y="3043"/>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7"/>
              <p:cNvSpPr/>
              <p:nvPr/>
            </p:nvSpPr>
            <p:spPr>
              <a:xfrm>
                <a:off x="366677" y="491404"/>
                <a:ext cx="108650" cy="122608"/>
              </a:xfrm>
              <a:custGeom>
                <a:avLst/>
                <a:gdLst/>
                <a:ahLst/>
                <a:cxnLst/>
                <a:rect l="l" t="t" r="r" b="b"/>
                <a:pathLst>
                  <a:path w="973" h="1098" extrusionOk="0">
                    <a:moveTo>
                      <a:pt x="54" y="1008"/>
                    </a:moveTo>
                    <a:cubicBezTo>
                      <a:pt x="0" y="651"/>
                      <a:pt x="188" y="259"/>
                      <a:pt x="509" y="89"/>
                    </a:cubicBezTo>
                    <a:cubicBezTo>
                      <a:pt x="598" y="36"/>
                      <a:pt x="696" y="0"/>
                      <a:pt x="785" y="36"/>
                    </a:cubicBezTo>
                    <a:cubicBezTo>
                      <a:pt x="964" y="98"/>
                      <a:pt x="973" y="348"/>
                      <a:pt x="901" y="517"/>
                    </a:cubicBezTo>
                    <a:cubicBezTo>
                      <a:pt x="794" y="794"/>
                      <a:pt x="553" y="1008"/>
                      <a:pt x="268" y="1097"/>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7"/>
              <p:cNvSpPr/>
              <p:nvPr/>
            </p:nvSpPr>
            <p:spPr>
              <a:xfrm>
                <a:off x="3351205" y="371808"/>
                <a:ext cx="108762" cy="121603"/>
              </a:xfrm>
              <a:custGeom>
                <a:avLst/>
                <a:gdLst/>
                <a:ahLst/>
                <a:cxnLst/>
                <a:rect l="l" t="t" r="r" b="b"/>
                <a:pathLst>
                  <a:path w="974" h="1089" extrusionOk="0">
                    <a:moveTo>
                      <a:pt x="54" y="1000"/>
                    </a:moveTo>
                    <a:cubicBezTo>
                      <a:pt x="1" y="643"/>
                      <a:pt x="197" y="250"/>
                      <a:pt x="509" y="81"/>
                    </a:cubicBezTo>
                    <a:cubicBezTo>
                      <a:pt x="599" y="27"/>
                      <a:pt x="697" y="1"/>
                      <a:pt x="795" y="27"/>
                    </a:cubicBezTo>
                    <a:cubicBezTo>
                      <a:pt x="964" y="90"/>
                      <a:pt x="973" y="340"/>
                      <a:pt x="902" y="509"/>
                    </a:cubicBezTo>
                    <a:cubicBezTo>
                      <a:pt x="795" y="786"/>
                      <a:pt x="554" y="1000"/>
                      <a:pt x="268" y="1089"/>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7"/>
              <p:cNvSpPr/>
              <p:nvPr/>
            </p:nvSpPr>
            <p:spPr>
              <a:xfrm>
                <a:off x="3362148" y="-112381"/>
                <a:ext cx="451462" cy="274138"/>
              </a:xfrm>
              <a:custGeom>
                <a:avLst/>
                <a:gdLst/>
                <a:ahLst/>
                <a:cxnLst/>
                <a:rect l="l" t="t" r="r" b="b"/>
                <a:pathLst>
                  <a:path w="4043" h="2455" extrusionOk="0">
                    <a:moveTo>
                      <a:pt x="1437" y="2418"/>
                    </a:moveTo>
                    <a:cubicBezTo>
                      <a:pt x="1848" y="2454"/>
                      <a:pt x="2285" y="2418"/>
                      <a:pt x="2642" y="2213"/>
                    </a:cubicBezTo>
                    <a:cubicBezTo>
                      <a:pt x="4042" y="1393"/>
                      <a:pt x="2517" y="1"/>
                      <a:pt x="1384" y="224"/>
                    </a:cubicBezTo>
                    <a:cubicBezTo>
                      <a:pt x="117" y="474"/>
                      <a:pt x="1" y="2311"/>
                      <a:pt x="1437"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7"/>
              <p:cNvSpPr/>
              <p:nvPr/>
            </p:nvSpPr>
            <p:spPr>
              <a:xfrm>
                <a:off x="701344" y="374823"/>
                <a:ext cx="1078014" cy="274026"/>
              </a:xfrm>
              <a:custGeom>
                <a:avLst/>
                <a:gdLst/>
                <a:ahLst/>
                <a:cxnLst/>
                <a:rect l="l" t="t" r="r" b="b"/>
                <a:pathLst>
                  <a:path w="9654" h="2454" extrusionOk="0">
                    <a:moveTo>
                      <a:pt x="3427" y="2418"/>
                    </a:moveTo>
                    <a:cubicBezTo>
                      <a:pt x="4417" y="2454"/>
                      <a:pt x="5452" y="2418"/>
                      <a:pt x="6299" y="2204"/>
                    </a:cubicBezTo>
                    <a:cubicBezTo>
                      <a:pt x="9653" y="1392"/>
                      <a:pt x="6005" y="0"/>
                      <a:pt x="3302" y="223"/>
                    </a:cubicBezTo>
                    <a:cubicBezTo>
                      <a:pt x="260" y="473"/>
                      <a:pt x="1" y="2311"/>
                      <a:pt x="3427"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7"/>
              <p:cNvSpPr/>
              <p:nvPr/>
            </p:nvSpPr>
            <p:spPr>
              <a:xfrm>
                <a:off x="2173787" y="407653"/>
                <a:ext cx="451350" cy="273133"/>
              </a:xfrm>
              <a:custGeom>
                <a:avLst/>
                <a:gdLst/>
                <a:ahLst/>
                <a:cxnLst/>
                <a:rect l="l" t="t" r="r" b="b"/>
                <a:pathLst>
                  <a:path w="4042" h="2446" extrusionOk="0">
                    <a:moveTo>
                      <a:pt x="1436" y="2418"/>
                    </a:moveTo>
                    <a:cubicBezTo>
                      <a:pt x="1847" y="2445"/>
                      <a:pt x="2284" y="2409"/>
                      <a:pt x="2641" y="2204"/>
                    </a:cubicBezTo>
                    <a:cubicBezTo>
                      <a:pt x="4041" y="1392"/>
                      <a:pt x="2516" y="1"/>
                      <a:pt x="1383" y="215"/>
                    </a:cubicBezTo>
                    <a:cubicBezTo>
                      <a:pt x="116" y="465"/>
                      <a:pt x="0" y="2302"/>
                      <a:pt x="1436"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7"/>
              <p:cNvSpPr/>
              <p:nvPr/>
            </p:nvSpPr>
            <p:spPr>
              <a:xfrm>
                <a:off x="3747735" y="4200"/>
                <a:ext cx="73811" cy="112670"/>
              </a:xfrm>
              <a:custGeom>
                <a:avLst/>
                <a:gdLst/>
                <a:ahLst/>
                <a:cxnLst/>
                <a:rect l="l" t="t" r="r" b="b"/>
                <a:pathLst>
                  <a:path w="661" h="1009" extrusionOk="0">
                    <a:moveTo>
                      <a:pt x="0" y="884"/>
                    </a:moveTo>
                    <a:cubicBezTo>
                      <a:pt x="54" y="696"/>
                      <a:pt x="36" y="491"/>
                      <a:pt x="107" y="313"/>
                    </a:cubicBezTo>
                    <a:cubicBezTo>
                      <a:pt x="188" y="134"/>
                      <a:pt x="438" y="1"/>
                      <a:pt x="580" y="134"/>
                    </a:cubicBezTo>
                    <a:cubicBezTo>
                      <a:pt x="661" y="215"/>
                      <a:pt x="661" y="340"/>
                      <a:pt x="661" y="447"/>
                    </a:cubicBezTo>
                    <a:cubicBezTo>
                      <a:pt x="652" y="572"/>
                      <a:pt x="643" y="705"/>
                      <a:pt x="580" y="812"/>
                    </a:cubicBezTo>
                    <a:cubicBezTo>
                      <a:pt x="518" y="928"/>
                      <a:pt x="402" y="1009"/>
                      <a:pt x="277" y="99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7"/>
              <p:cNvSpPr/>
              <p:nvPr/>
            </p:nvSpPr>
            <p:spPr>
              <a:xfrm>
                <a:off x="4527729" y="396710"/>
                <a:ext cx="131653" cy="251135"/>
              </a:xfrm>
              <a:custGeom>
                <a:avLst/>
                <a:gdLst/>
                <a:ahLst/>
                <a:cxnLst/>
                <a:rect l="l" t="t" r="r" b="b"/>
                <a:pathLst>
                  <a:path w="1179" h="2249" extrusionOk="0">
                    <a:moveTo>
                      <a:pt x="527" y="224"/>
                    </a:moveTo>
                    <a:cubicBezTo>
                      <a:pt x="170" y="679"/>
                      <a:pt x="1" y="1267"/>
                      <a:pt x="45" y="1847"/>
                    </a:cubicBezTo>
                    <a:cubicBezTo>
                      <a:pt x="63" y="2008"/>
                      <a:pt x="134" y="2213"/>
                      <a:pt x="295" y="2240"/>
                    </a:cubicBezTo>
                    <a:cubicBezTo>
                      <a:pt x="384" y="2249"/>
                      <a:pt x="473" y="2195"/>
                      <a:pt x="554" y="2142"/>
                    </a:cubicBezTo>
                    <a:cubicBezTo>
                      <a:pt x="875" y="1910"/>
                      <a:pt x="1098" y="1526"/>
                      <a:pt x="1142" y="1116"/>
                    </a:cubicBezTo>
                    <a:cubicBezTo>
                      <a:pt x="1178" y="714"/>
                      <a:pt x="1044" y="295"/>
                      <a:pt x="768"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7"/>
              <p:cNvSpPr/>
              <p:nvPr/>
            </p:nvSpPr>
            <p:spPr>
              <a:xfrm>
                <a:off x="2270379" y="-167098"/>
                <a:ext cx="738217" cy="362688"/>
              </a:xfrm>
              <a:custGeom>
                <a:avLst/>
                <a:gdLst/>
                <a:ahLst/>
                <a:cxnLst/>
                <a:rect l="l" t="t" r="r" b="b"/>
                <a:pathLst>
                  <a:path w="6611" h="3248" extrusionOk="0">
                    <a:moveTo>
                      <a:pt x="4586" y="2543"/>
                    </a:moveTo>
                    <a:cubicBezTo>
                      <a:pt x="4791" y="2462"/>
                      <a:pt x="4978" y="2346"/>
                      <a:pt x="5077" y="2150"/>
                    </a:cubicBezTo>
                    <a:cubicBezTo>
                      <a:pt x="5264" y="1758"/>
                      <a:pt x="4961" y="1294"/>
                      <a:pt x="4604" y="1035"/>
                    </a:cubicBezTo>
                    <a:cubicBezTo>
                      <a:pt x="3230" y="0"/>
                      <a:pt x="63" y="491"/>
                      <a:pt x="0" y="2578"/>
                    </a:cubicBezTo>
                    <a:cubicBezTo>
                      <a:pt x="0" y="2721"/>
                      <a:pt x="9" y="2882"/>
                      <a:pt x="99" y="2998"/>
                    </a:cubicBezTo>
                    <a:cubicBezTo>
                      <a:pt x="259" y="3230"/>
                      <a:pt x="580" y="3247"/>
                      <a:pt x="848" y="3230"/>
                    </a:cubicBezTo>
                    <a:cubicBezTo>
                      <a:pt x="1927" y="3176"/>
                      <a:pt x="2944" y="2944"/>
                      <a:pt x="3988" y="2730"/>
                    </a:cubicBezTo>
                    <a:cubicBezTo>
                      <a:pt x="4782" y="2569"/>
                      <a:pt x="5469" y="2230"/>
                      <a:pt x="6245" y="2061"/>
                    </a:cubicBezTo>
                    <a:cubicBezTo>
                      <a:pt x="6397" y="2025"/>
                      <a:pt x="6611" y="2061"/>
                      <a:pt x="6593" y="2213"/>
                    </a:cubicBezTo>
                    <a:cubicBezTo>
                      <a:pt x="6004" y="2489"/>
                      <a:pt x="5380" y="2685"/>
                      <a:pt x="4729" y="278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7"/>
              <p:cNvSpPr/>
              <p:nvPr/>
            </p:nvSpPr>
            <p:spPr>
              <a:xfrm>
                <a:off x="1227408" y="-99427"/>
                <a:ext cx="123613" cy="167498"/>
              </a:xfrm>
              <a:custGeom>
                <a:avLst/>
                <a:gdLst/>
                <a:ahLst/>
                <a:cxnLst/>
                <a:rect l="l" t="t" r="r" b="b"/>
                <a:pathLst>
                  <a:path w="1107" h="1500" extrusionOk="0">
                    <a:moveTo>
                      <a:pt x="509" y="179"/>
                    </a:moveTo>
                    <a:cubicBezTo>
                      <a:pt x="188" y="411"/>
                      <a:pt x="0" y="822"/>
                      <a:pt x="36" y="1214"/>
                    </a:cubicBezTo>
                    <a:cubicBezTo>
                      <a:pt x="45" y="1339"/>
                      <a:pt x="107" y="1482"/>
                      <a:pt x="223" y="1491"/>
                    </a:cubicBezTo>
                    <a:cubicBezTo>
                      <a:pt x="277" y="1500"/>
                      <a:pt x="330" y="1473"/>
                      <a:pt x="375" y="1446"/>
                    </a:cubicBezTo>
                    <a:cubicBezTo>
                      <a:pt x="866" y="1170"/>
                      <a:pt x="1106" y="536"/>
                      <a:pt x="946"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7"/>
              <p:cNvSpPr/>
              <p:nvPr/>
            </p:nvSpPr>
            <p:spPr>
              <a:xfrm>
                <a:off x="1731473" y="-46609"/>
                <a:ext cx="339797" cy="247226"/>
              </a:xfrm>
              <a:custGeom>
                <a:avLst/>
                <a:gdLst/>
                <a:ahLst/>
                <a:cxnLst/>
                <a:rect l="l" t="t" r="r" b="b"/>
                <a:pathLst>
                  <a:path w="3043" h="2214" extrusionOk="0">
                    <a:moveTo>
                      <a:pt x="1945" y="143"/>
                    </a:moveTo>
                    <a:cubicBezTo>
                      <a:pt x="2114" y="63"/>
                      <a:pt x="2302" y="1"/>
                      <a:pt x="2480" y="27"/>
                    </a:cubicBezTo>
                    <a:cubicBezTo>
                      <a:pt x="2543" y="36"/>
                      <a:pt x="2605" y="63"/>
                      <a:pt x="2659" y="90"/>
                    </a:cubicBezTo>
                    <a:cubicBezTo>
                      <a:pt x="2900" y="224"/>
                      <a:pt x="3042" y="518"/>
                      <a:pt x="3007" y="795"/>
                    </a:cubicBezTo>
                    <a:cubicBezTo>
                      <a:pt x="2837" y="2213"/>
                      <a:pt x="0" y="1071"/>
                      <a:pt x="1945" y="143"/>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7"/>
              <p:cNvSpPr/>
              <p:nvPr/>
            </p:nvSpPr>
            <p:spPr>
              <a:xfrm>
                <a:off x="966330" y="18158"/>
                <a:ext cx="116690" cy="149519"/>
              </a:xfrm>
              <a:custGeom>
                <a:avLst/>
                <a:gdLst/>
                <a:ahLst/>
                <a:cxnLst/>
                <a:rect l="l" t="t" r="r" b="b"/>
                <a:pathLst>
                  <a:path w="1045" h="1339" extrusionOk="0">
                    <a:moveTo>
                      <a:pt x="242" y="331"/>
                    </a:moveTo>
                    <a:cubicBezTo>
                      <a:pt x="153" y="473"/>
                      <a:pt x="63" y="616"/>
                      <a:pt x="37" y="777"/>
                    </a:cubicBezTo>
                    <a:cubicBezTo>
                      <a:pt x="1" y="946"/>
                      <a:pt x="45" y="1134"/>
                      <a:pt x="170" y="1232"/>
                    </a:cubicBezTo>
                    <a:cubicBezTo>
                      <a:pt x="313" y="1339"/>
                      <a:pt x="509" y="1321"/>
                      <a:pt x="652" y="1223"/>
                    </a:cubicBezTo>
                    <a:cubicBezTo>
                      <a:pt x="795" y="1134"/>
                      <a:pt x="893" y="973"/>
                      <a:pt x="946" y="812"/>
                    </a:cubicBezTo>
                    <a:cubicBezTo>
                      <a:pt x="1045" y="518"/>
                      <a:pt x="1000" y="134"/>
                      <a:pt x="723"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7"/>
              <p:cNvSpPr/>
              <p:nvPr/>
            </p:nvSpPr>
            <p:spPr>
              <a:xfrm>
                <a:off x="222180" y="-87479"/>
                <a:ext cx="371733" cy="206357"/>
              </a:xfrm>
              <a:custGeom>
                <a:avLst/>
                <a:gdLst/>
                <a:ahLst/>
                <a:cxnLst/>
                <a:rect l="l" t="t" r="r" b="b"/>
                <a:pathLst>
                  <a:path w="3329" h="1848" extrusionOk="0">
                    <a:moveTo>
                      <a:pt x="1856" y="19"/>
                    </a:moveTo>
                    <a:cubicBezTo>
                      <a:pt x="1981" y="1"/>
                      <a:pt x="2115" y="10"/>
                      <a:pt x="2249" y="28"/>
                    </a:cubicBezTo>
                    <a:cubicBezTo>
                      <a:pt x="2517" y="81"/>
                      <a:pt x="2757" y="224"/>
                      <a:pt x="2864" y="474"/>
                    </a:cubicBezTo>
                    <a:cubicBezTo>
                      <a:pt x="3328" y="1517"/>
                      <a:pt x="1758" y="1848"/>
                      <a:pt x="1089" y="1535"/>
                    </a:cubicBezTo>
                    <a:cubicBezTo>
                      <a:pt x="1" y="1018"/>
                      <a:pt x="1054" y="108"/>
                      <a:pt x="1856" y="19"/>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7"/>
              <p:cNvSpPr/>
              <p:nvPr/>
            </p:nvSpPr>
            <p:spPr>
              <a:xfrm>
                <a:off x="3721828" y="242274"/>
                <a:ext cx="131653" cy="179446"/>
              </a:xfrm>
              <a:custGeom>
                <a:avLst/>
                <a:gdLst/>
                <a:ahLst/>
                <a:cxnLst/>
                <a:rect l="l" t="t" r="r" b="b"/>
                <a:pathLst>
                  <a:path w="1179" h="1607" extrusionOk="0">
                    <a:moveTo>
                      <a:pt x="393" y="1598"/>
                    </a:moveTo>
                    <a:cubicBezTo>
                      <a:pt x="464" y="1607"/>
                      <a:pt x="527" y="1535"/>
                      <a:pt x="562" y="1473"/>
                    </a:cubicBezTo>
                    <a:cubicBezTo>
                      <a:pt x="732" y="1205"/>
                      <a:pt x="1178" y="135"/>
                      <a:pt x="634" y="72"/>
                    </a:cubicBezTo>
                    <a:cubicBezTo>
                      <a:pt x="0" y="1"/>
                      <a:pt x="304" y="1303"/>
                      <a:pt x="393" y="1598"/>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7"/>
              <p:cNvSpPr/>
              <p:nvPr/>
            </p:nvSpPr>
            <p:spPr>
              <a:xfrm>
                <a:off x="1668716" y="169579"/>
                <a:ext cx="155438" cy="236171"/>
              </a:xfrm>
              <a:custGeom>
                <a:avLst/>
                <a:gdLst/>
                <a:ahLst/>
                <a:cxnLst/>
                <a:rect l="l" t="t" r="r" b="b"/>
                <a:pathLst>
                  <a:path w="1392" h="2115" extrusionOk="0">
                    <a:moveTo>
                      <a:pt x="785" y="1624"/>
                    </a:moveTo>
                    <a:cubicBezTo>
                      <a:pt x="982" y="1321"/>
                      <a:pt x="1392" y="1"/>
                      <a:pt x="651" y="313"/>
                    </a:cubicBezTo>
                    <a:cubicBezTo>
                      <a:pt x="0" y="598"/>
                      <a:pt x="473" y="2115"/>
                      <a:pt x="785" y="1624"/>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7"/>
              <p:cNvSpPr/>
              <p:nvPr/>
            </p:nvSpPr>
            <p:spPr>
              <a:xfrm>
                <a:off x="2132916" y="-204953"/>
                <a:ext cx="87769" cy="61862"/>
              </a:xfrm>
              <a:custGeom>
                <a:avLst/>
                <a:gdLst/>
                <a:ahLst/>
                <a:cxnLst/>
                <a:rect l="l" t="t" r="r" b="b"/>
                <a:pathLst>
                  <a:path w="786" h="554" extrusionOk="0">
                    <a:moveTo>
                      <a:pt x="0" y="125"/>
                    </a:moveTo>
                    <a:cubicBezTo>
                      <a:pt x="161" y="27"/>
                      <a:pt x="375" y="0"/>
                      <a:pt x="553" y="72"/>
                    </a:cubicBezTo>
                    <a:cubicBezTo>
                      <a:pt x="616" y="89"/>
                      <a:pt x="669" y="116"/>
                      <a:pt x="705" y="170"/>
                    </a:cubicBezTo>
                    <a:cubicBezTo>
                      <a:pt x="785" y="286"/>
                      <a:pt x="705" y="473"/>
                      <a:pt x="571" y="518"/>
                    </a:cubicBezTo>
                    <a:cubicBezTo>
                      <a:pt x="438" y="553"/>
                      <a:pt x="277" y="482"/>
                      <a:pt x="206" y="357"/>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7"/>
              <p:cNvSpPr/>
              <p:nvPr/>
            </p:nvSpPr>
            <p:spPr>
              <a:xfrm>
                <a:off x="3194871" y="-266705"/>
                <a:ext cx="284969" cy="140586"/>
              </a:xfrm>
              <a:custGeom>
                <a:avLst/>
                <a:gdLst/>
                <a:ahLst/>
                <a:cxnLst/>
                <a:rect l="l" t="t" r="r" b="b"/>
                <a:pathLst>
                  <a:path w="2552" h="1259" extrusionOk="0">
                    <a:moveTo>
                      <a:pt x="2552" y="625"/>
                    </a:moveTo>
                    <a:cubicBezTo>
                      <a:pt x="2507" y="544"/>
                      <a:pt x="2409" y="509"/>
                      <a:pt x="2311" y="491"/>
                    </a:cubicBezTo>
                    <a:cubicBezTo>
                      <a:pt x="1900" y="384"/>
                      <a:pt x="72" y="0"/>
                      <a:pt x="18" y="901"/>
                    </a:cubicBezTo>
                    <a:cubicBezTo>
                      <a:pt x="0" y="1258"/>
                      <a:pt x="411" y="1044"/>
                      <a:pt x="687" y="990"/>
                    </a:cubicBezTo>
                    <a:cubicBezTo>
                      <a:pt x="1312" y="865"/>
                      <a:pt x="1927" y="750"/>
                      <a:pt x="2552" y="625"/>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7"/>
              <p:cNvSpPr/>
              <p:nvPr/>
            </p:nvSpPr>
            <p:spPr>
              <a:xfrm>
                <a:off x="3901165" y="-275884"/>
                <a:ext cx="810911" cy="109655"/>
              </a:xfrm>
              <a:custGeom>
                <a:avLst/>
                <a:gdLst/>
                <a:ahLst/>
                <a:cxnLst/>
                <a:rect l="l" t="t" r="r" b="b"/>
                <a:pathLst>
                  <a:path w="7262" h="982" extrusionOk="0">
                    <a:moveTo>
                      <a:pt x="1303" y="580"/>
                    </a:moveTo>
                    <a:cubicBezTo>
                      <a:pt x="1731" y="393"/>
                      <a:pt x="2150" y="946"/>
                      <a:pt x="2623" y="973"/>
                    </a:cubicBezTo>
                    <a:cubicBezTo>
                      <a:pt x="2882" y="982"/>
                      <a:pt x="3132" y="830"/>
                      <a:pt x="3372" y="723"/>
                    </a:cubicBezTo>
                    <a:cubicBezTo>
                      <a:pt x="4496" y="206"/>
                      <a:pt x="5835" y="660"/>
                      <a:pt x="7048" y="420"/>
                    </a:cubicBezTo>
                    <a:cubicBezTo>
                      <a:pt x="7146" y="402"/>
                      <a:pt x="7262" y="348"/>
                      <a:pt x="7253" y="259"/>
                    </a:cubicBezTo>
                    <a:cubicBezTo>
                      <a:pt x="7244" y="188"/>
                      <a:pt x="7173" y="143"/>
                      <a:pt x="7110" y="116"/>
                    </a:cubicBezTo>
                    <a:cubicBezTo>
                      <a:pt x="6816" y="0"/>
                      <a:pt x="6495" y="18"/>
                      <a:pt x="6183" y="36"/>
                    </a:cubicBezTo>
                    <a:cubicBezTo>
                      <a:pt x="4122" y="152"/>
                      <a:pt x="2061" y="259"/>
                      <a:pt x="0" y="375"/>
                    </a:cubicBezTo>
                    <a:cubicBezTo>
                      <a:pt x="170" y="536"/>
                      <a:pt x="393" y="634"/>
                      <a:pt x="625" y="643"/>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7"/>
              <p:cNvSpPr/>
              <p:nvPr/>
            </p:nvSpPr>
            <p:spPr>
              <a:xfrm>
                <a:off x="5154294" y="-149231"/>
                <a:ext cx="84865" cy="72917"/>
              </a:xfrm>
              <a:custGeom>
                <a:avLst/>
                <a:gdLst/>
                <a:ahLst/>
                <a:cxnLst/>
                <a:rect l="l" t="t" r="r" b="b"/>
                <a:pathLst>
                  <a:path w="760" h="653" extrusionOk="0">
                    <a:moveTo>
                      <a:pt x="509" y="63"/>
                    </a:moveTo>
                    <a:cubicBezTo>
                      <a:pt x="340" y="1"/>
                      <a:pt x="135" y="81"/>
                      <a:pt x="63" y="242"/>
                    </a:cubicBezTo>
                    <a:cubicBezTo>
                      <a:pt x="1" y="411"/>
                      <a:pt x="108" y="625"/>
                      <a:pt x="286" y="652"/>
                    </a:cubicBezTo>
                    <a:cubicBezTo>
                      <a:pt x="313" y="652"/>
                      <a:pt x="340" y="652"/>
                      <a:pt x="367" y="652"/>
                    </a:cubicBezTo>
                    <a:cubicBezTo>
                      <a:pt x="411" y="652"/>
                      <a:pt x="465" y="652"/>
                      <a:pt x="509" y="634"/>
                    </a:cubicBezTo>
                    <a:cubicBezTo>
                      <a:pt x="643" y="599"/>
                      <a:pt x="741" y="465"/>
                      <a:pt x="750" y="331"/>
                    </a:cubicBezTo>
                    <a:cubicBezTo>
                      <a:pt x="759" y="197"/>
                      <a:pt x="670" y="54"/>
                      <a:pt x="536" y="1"/>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7"/>
              <p:cNvSpPr/>
              <p:nvPr/>
            </p:nvSpPr>
            <p:spPr>
              <a:xfrm>
                <a:off x="5600627" y="242274"/>
                <a:ext cx="373631" cy="37966"/>
              </a:xfrm>
              <a:custGeom>
                <a:avLst/>
                <a:gdLst/>
                <a:ahLst/>
                <a:cxnLst/>
                <a:rect l="l" t="t" r="r" b="b"/>
                <a:pathLst>
                  <a:path w="3346" h="340" extrusionOk="0">
                    <a:moveTo>
                      <a:pt x="2240" y="36"/>
                    </a:moveTo>
                    <a:cubicBezTo>
                      <a:pt x="1517" y="1"/>
                      <a:pt x="580" y="45"/>
                      <a:pt x="295" y="126"/>
                    </a:cubicBezTo>
                    <a:cubicBezTo>
                      <a:pt x="1" y="215"/>
                      <a:pt x="491" y="322"/>
                      <a:pt x="1258" y="340"/>
                    </a:cubicBezTo>
                    <a:cubicBezTo>
                      <a:pt x="1374" y="340"/>
                      <a:pt x="1490" y="340"/>
                      <a:pt x="1606" y="340"/>
                    </a:cubicBezTo>
                    <a:cubicBezTo>
                      <a:pt x="1829" y="340"/>
                      <a:pt x="2052" y="340"/>
                      <a:pt x="2266" y="331"/>
                    </a:cubicBezTo>
                    <a:cubicBezTo>
                      <a:pt x="2846" y="313"/>
                      <a:pt x="3283" y="242"/>
                      <a:pt x="3310" y="170"/>
                    </a:cubicBezTo>
                    <a:cubicBezTo>
                      <a:pt x="3346" y="99"/>
                      <a:pt x="2953" y="28"/>
                      <a:pt x="2391" y="1"/>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7"/>
              <p:cNvSpPr/>
              <p:nvPr/>
            </p:nvSpPr>
            <p:spPr>
              <a:xfrm>
                <a:off x="4956085" y="159640"/>
                <a:ext cx="207362" cy="63872"/>
              </a:xfrm>
              <a:custGeom>
                <a:avLst/>
                <a:gdLst/>
                <a:ahLst/>
                <a:cxnLst/>
                <a:rect l="l" t="t" r="r" b="b"/>
                <a:pathLst>
                  <a:path w="1857" h="572" extrusionOk="0">
                    <a:moveTo>
                      <a:pt x="1" y="571"/>
                    </a:moveTo>
                    <a:lnTo>
                      <a:pt x="1000" y="384"/>
                    </a:lnTo>
                    <a:lnTo>
                      <a:pt x="1856" y="0"/>
                    </a:lnTo>
                    <a:cubicBezTo>
                      <a:pt x="1856" y="0"/>
                      <a:pt x="1847" y="348"/>
                      <a:pt x="1758" y="527"/>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7"/>
              <p:cNvSpPr/>
              <p:nvPr/>
            </p:nvSpPr>
            <p:spPr>
              <a:xfrm>
                <a:off x="3959902" y="179517"/>
                <a:ext cx="52929" cy="43996"/>
              </a:xfrm>
              <a:custGeom>
                <a:avLst/>
                <a:gdLst/>
                <a:ahLst/>
                <a:cxnLst/>
                <a:rect l="l" t="t" r="r" b="b"/>
                <a:pathLst>
                  <a:path w="474" h="394" extrusionOk="0">
                    <a:moveTo>
                      <a:pt x="1" y="393"/>
                    </a:moveTo>
                    <a:lnTo>
                      <a:pt x="473" y="1"/>
                    </a:lnTo>
                    <a:lnTo>
                      <a:pt x="473" y="384"/>
                    </a:ln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7"/>
              <p:cNvSpPr/>
              <p:nvPr/>
            </p:nvSpPr>
            <p:spPr>
              <a:xfrm>
                <a:off x="3807477" y="623841"/>
                <a:ext cx="613823" cy="71801"/>
              </a:xfrm>
              <a:custGeom>
                <a:avLst/>
                <a:gdLst/>
                <a:ahLst/>
                <a:cxnLst/>
                <a:rect l="l" t="t" r="r" b="b"/>
                <a:pathLst>
                  <a:path w="5497" h="643" extrusionOk="0">
                    <a:moveTo>
                      <a:pt x="1" y="1"/>
                    </a:moveTo>
                    <a:cubicBezTo>
                      <a:pt x="1" y="1"/>
                      <a:pt x="955" y="447"/>
                      <a:pt x="1990" y="491"/>
                    </a:cubicBezTo>
                    <a:cubicBezTo>
                      <a:pt x="3016" y="536"/>
                      <a:pt x="3899" y="491"/>
                      <a:pt x="3899" y="491"/>
                    </a:cubicBezTo>
                    <a:lnTo>
                      <a:pt x="5496" y="643"/>
                    </a:lnTo>
                    <a:lnTo>
                      <a:pt x="99" y="580"/>
                    </a:lnTo>
                    <a:cubicBezTo>
                      <a:pt x="99" y="580"/>
                      <a:pt x="36" y="277"/>
                      <a:pt x="1" y="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7"/>
              <p:cNvSpPr/>
              <p:nvPr/>
            </p:nvSpPr>
            <p:spPr>
              <a:xfrm>
                <a:off x="5822864" y="305757"/>
                <a:ext cx="973384" cy="228243"/>
              </a:xfrm>
              <a:custGeom>
                <a:avLst/>
                <a:gdLst/>
                <a:ahLst/>
                <a:cxnLst/>
                <a:rect l="l" t="t" r="r" b="b"/>
                <a:pathLst>
                  <a:path w="8717" h="2044" extrusionOk="0">
                    <a:moveTo>
                      <a:pt x="241" y="2043"/>
                    </a:moveTo>
                    <a:cubicBezTo>
                      <a:pt x="241" y="2043"/>
                      <a:pt x="99" y="553"/>
                      <a:pt x="4354" y="321"/>
                    </a:cubicBezTo>
                    <a:cubicBezTo>
                      <a:pt x="8600" y="98"/>
                      <a:pt x="8636" y="1775"/>
                      <a:pt x="8636" y="1775"/>
                    </a:cubicBezTo>
                    <a:cubicBezTo>
                      <a:pt x="8636" y="1775"/>
                      <a:pt x="8716" y="330"/>
                      <a:pt x="8484" y="161"/>
                    </a:cubicBezTo>
                    <a:cubicBezTo>
                      <a:pt x="8261" y="0"/>
                      <a:pt x="482" y="27"/>
                      <a:pt x="241" y="161"/>
                    </a:cubicBezTo>
                    <a:cubicBezTo>
                      <a:pt x="1" y="303"/>
                      <a:pt x="241" y="2043"/>
                      <a:pt x="241" y="204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7"/>
              <p:cNvSpPr/>
              <p:nvPr/>
            </p:nvSpPr>
            <p:spPr>
              <a:xfrm>
                <a:off x="4926269" y="380741"/>
                <a:ext cx="479266" cy="336893"/>
              </a:xfrm>
              <a:custGeom>
                <a:avLst/>
                <a:gdLst/>
                <a:ahLst/>
                <a:cxnLst/>
                <a:rect l="l" t="t" r="r" b="b"/>
                <a:pathLst>
                  <a:path w="4292" h="3017" extrusionOk="0">
                    <a:moveTo>
                      <a:pt x="0" y="2258"/>
                    </a:moveTo>
                    <a:cubicBezTo>
                      <a:pt x="0" y="2508"/>
                      <a:pt x="36" y="2802"/>
                      <a:pt x="250" y="2936"/>
                    </a:cubicBezTo>
                    <a:cubicBezTo>
                      <a:pt x="375" y="3016"/>
                      <a:pt x="526" y="3016"/>
                      <a:pt x="669" y="3016"/>
                    </a:cubicBezTo>
                    <a:cubicBezTo>
                      <a:pt x="1695" y="2980"/>
                      <a:pt x="2712" y="2704"/>
                      <a:pt x="3622" y="2222"/>
                    </a:cubicBezTo>
                    <a:cubicBezTo>
                      <a:pt x="3783" y="2142"/>
                      <a:pt x="3943" y="2044"/>
                      <a:pt x="4050" y="1901"/>
                    </a:cubicBezTo>
                    <a:cubicBezTo>
                      <a:pt x="4291" y="1571"/>
                      <a:pt x="4175" y="1080"/>
                      <a:pt x="3890" y="795"/>
                    </a:cubicBezTo>
                    <a:cubicBezTo>
                      <a:pt x="3604" y="500"/>
                      <a:pt x="3194" y="375"/>
                      <a:pt x="2801" y="277"/>
                    </a:cubicBezTo>
                    <a:cubicBezTo>
                      <a:pt x="2382" y="188"/>
                      <a:pt x="1954" y="126"/>
                      <a:pt x="1526" y="99"/>
                    </a:cubicBezTo>
                    <a:cubicBezTo>
                      <a:pt x="62" y="1"/>
                      <a:pt x="0" y="1027"/>
                      <a:pt x="0" y="225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7"/>
              <p:cNvSpPr/>
              <p:nvPr/>
            </p:nvSpPr>
            <p:spPr>
              <a:xfrm>
                <a:off x="4778757" y="293083"/>
                <a:ext cx="973384" cy="228243"/>
              </a:xfrm>
              <a:custGeom>
                <a:avLst/>
                <a:gdLst/>
                <a:ahLst/>
                <a:cxnLst/>
                <a:rect l="l" t="t" r="r" b="b"/>
                <a:pathLst>
                  <a:path w="8717" h="2044" extrusionOk="0">
                    <a:moveTo>
                      <a:pt x="242" y="2044"/>
                    </a:moveTo>
                    <a:cubicBezTo>
                      <a:pt x="242" y="2044"/>
                      <a:pt x="108" y="554"/>
                      <a:pt x="4354" y="331"/>
                    </a:cubicBezTo>
                    <a:cubicBezTo>
                      <a:pt x="8601" y="108"/>
                      <a:pt x="8636" y="1776"/>
                      <a:pt x="8636" y="1776"/>
                    </a:cubicBezTo>
                    <a:cubicBezTo>
                      <a:pt x="8636" y="1776"/>
                      <a:pt x="8717" y="331"/>
                      <a:pt x="8494" y="170"/>
                    </a:cubicBezTo>
                    <a:cubicBezTo>
                      <a:pt x="8271" y="1"/>
                      <a:pt x="491" y="28"/>
                      <a:pt x="242" y="170"/>
                    </a:cubicBezTo>
                    <a:cubicBezTo>
                      <a:pt x="1" y="304"/>
                      <a:pt x="242" y="2044"/>
                      <a:pt x="242" y="2044"/>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7"/>
              <p:cNvSpPr/>
              <p:nvPr/>
            </p:nvSpPr>
            <p:spPr>
              <a:xfrm>
                <a:off x="8805811" y="-611517"/>
                <a:ext cx="950471" cy="385571"/>
              </a:xfrm>
              <a:custGeom>
                <a:avLst/>
                <a:gdLst/>
                <a:ahLst/>
                <a:cxnLst/>
                <a:rect l="l" t="t" r="r" b="b"/>
                <a:pathLst>
                  <a:path w="8512" h="3453" extrusionOk="0">
                    <a:moveTo>
                      <a:pt x="224" y="54"/>
                    </a:moveTo>
                    <a:cubicBezTo>
                      <a:pt x="1" y="1089"/>
                      <a:pt x="1" y="2346"/>
                      <a:pt x="224" y="3381"/>
                    </a:cubicBezTo>
                    <a:lnTo>
                      <a:pt x="224" y="3381"/>
                    </a:lnTo>
                    <a:cubicBezTo>
                      <a:pt x="2918" y="3453"/>
                      <a:pt x="5594" y="3453"/>
                      <a:pt x="8289" y="3381"/>
                    </a:cubicBezTo>
                    <a:lnTo>
                      <a:pt x="8289" y="3381"/>
                    </a:lnTo>
                    <a:cubicBezTo>
                      <a:pt x="8512" y="2346"/>
                      <a:pt x="8512" y="1089"/>
                      <a:pt x="8289" y="54"/>
                    </a:cubicBezTo>
                    <a:lnTo>
                      <a:pt x="8289" y="54"/>
                    </a:lnTo>
                    <a:cubicBezTo>
                      <a:pt x="6942" y="18"/>
                      <a:pt x="5594" y="0"/>
                      <a:pt x="4256" y="0"/>
                    </a:cubicBezTo>
                    <a:lnTo>
                      <a:pt x="4256" y="0"/>
                    </a:lnTo>
                    <a:cubicBezTo>
                      <a:pt x="2909" y="0"/>
                      <a:pt x="1571" y="18"/>
                      <a:pt x="224"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7"/>
              <p:cNvSpPr/>
              <p:nvPr/>
            </p:nvSpPr>
            <p:spPr>
              <a:xfrm>
                <a:off x="8297851" y="-161287"/>
                <a:ext cx="950360" cy="385571"/>
              </a:xfrm>
              <a:custGeom>
                <a:avLst/>
                <a:gdLst/>
                <a:ahLst/>
                <a:cxnLst/>
                <a:rect l="l" t="t" r="r" b="b"/>
                <a:pathLst>
                  <a:path w="8511" h="3453" extrusionOk="0">
                    <a:moveTo>
                      <a:pt x="223" y="54"/>
                    </a:moveTo>
                    <a:cubicBezTo>
                      <a:pt x="0" y="1089"/>
                      <a:pt x="0" y="2347"/>
                      <a:pt x="223" y="3373"/>
                    </a:cubicBezTo>
                    <a:lnTo>
                      <a:pt x="223" y="3373"/>
                    </a:lnTo>
                    <a:cubicBezTo>
                      <a:pt x="2917"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08" y="1"/>
                      <a:pt x="1570" y="18"/>
                      <a:pt x="223"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7"/>
              <p:cNvSpPr/>
              <p:nvPr/>
            </p:nvSpPr>
            <p:spPr>
              <a:xfrm>
                <a:off x="7782856" y="-611517"/>
                <a:ext cx="949355" cy="385571"/>
              </a:xfrm>
              <a:custGeom>
                <a:avLst/>
                <a:gdLst/>
                <a:ahLst/>
                <a:cxnLst/>
                <a:rect l="l" t="t" r="r" b="b"/>
                <a:pathLst>
                  <a:path w="8502" h="3453" extrusionOk="0">
                    <a:moveTo>
                      <a:pt x="223" y="54"/>
                    </a:moveTo>
                    <a:cubicBezTo>
                      <a:pt x="0" y="1089"/>
                      <a:pt x="0" y="2346"/>
                      <a:pt x="223" y="3381"/>
                    </a:cubicBezTo>
                    <a:lnTo>
                      <a:pt x="223" y="3381"/>
                    </a:lnTo>
                    <a:cubicBezTo>
                      <a:pt x="2908" y="3453"/>
                      <a:pt x="5594" y="3453"/>
                      <a:pt x="8279" y="3381"/>
                    </a:cubicBezTo>
                    <a:lnTo>
                      <a:pt x="8279" y="3381"/>
                    </a:lnTo>
                    <a:cubicBezTo>
                      <a:pt x="8502" y="2346"/>
                      <a:pt x="8502" y="1089"/>
                      <a:pt x="8279" y="54"/>
                    </a:cubicBezTo>
                    <a:lnTo>
                      <a:pt x="8279" y="54"/>
                    </a:lnTo>
                    <a:cubicBezTo>
                      <a:pt x="6941" y="18"/>
                      <a:pt x="5594" y="0"/>
                      <a:pt x="4255" y="0"/>
                    </a:cubicBezTo>
                    <a:lnTo>
                      <a:pt x="4255" y="0"/>
                    </a:lnTo>
                    <a:cubicBezTo>
                      <a:pt x="2908" y="0"/>
                      <a:pt x="1561" y="18"/>
                      <a:pt x="223"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7"/>
              <p:cNvSpPr/>
              <p:nvPr/>
            </p:nvSpPr>
            <p:spPr>
              <a:xfrm>
                <a:off x="7864482" y="308931"/>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603"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7"/>
              <p:cNvSpPr/>
              <p:nvPr/>
            </p:nvSpPr>
            <p:spPr>
              <a:xfrm>
                <a:off x="6841415" y="308931"/>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594" y="0"/>
                      <a:pt x="4256" y="0"/>
                    </a:cubicBezTo>
                    <a:lnTo>
                      <a:pt x="4256" y="0"/>
                    </a:lnTo>
                    <a:cubicBezTo>
                      <a:pt x="2909"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7"/>
              <p:cNvSpPr/>
              <p:nvPr/>
            </p:nvSpPr>
            <p:spPr>
              <a:xfrm>
                <a:off x="7274784" y="-161287"/>
                <a:ext cx="950360" cy="385571"/>
              </a:xfrm>
              <a:custGeom>
                <a:avLst/>
                <a:gdLst/>
                <a:ahLst/>
                <a:cxnLst/>
                <a:rect l="l" t="t" r="r" b="b"/>
                <a:pathLst>
                  <a:path w="8511" h="3453" extrusionOk="0">
                    <a:moveTo>
                      <a:pt x="223" y="54"/>
                    </a:moveTo>
                    <a:cubicBezTo>
                      <a:pt x="0" y="1089"/>
                      <a:pt x="0" y="2347"/>
                      <a:pt x="223" y="3373"/>
                    </a:cubicBezTo>
                    <a:lnTo>
                      <a:pt x="223" y="3373"/>
                    </a:lnTo>
                    <a:cubicBezTo>
                      <a:pt x="2909" y="3453"/>
                      <a:pt x="5594" y="3453"/>
                      <a:pt x="8279" y="3373"/>
                    </a:cubicBezTo>
                    <a:lnTo>
                      <a:pt x="8279" y="3373"/>
                    </a:lnTo>
                    <a:cubicBezTo>
                      <a:pt x="8511" y="2347"/>
                      <a:pt x="8511" y="1089"/>
                      <a:pt x="8279" y="54"/>
                    </a:cubicBezTo>
                    <a:lnTo>
                      <a:pt x="8279" y="54"/>
                    </a:lnTo>
                    <a:cubicBezTo>
                      <a:pt x="6941" y="18"/>
                      <a:pt x="5594" y="1"/>
                      <a:pt x="4256" y="1"/>
                    </a:cubicBezTo>
                    <a:lnTo>
                      <a:pt x="4256" y="1"/>
                    </a:lnTo>
                    <a:cubicBezTo>
                      <a:pt x="2909" y="1"/>
                      <a:pt x="1570" y="18"/>
                      <a:pt x="223" y="54"/>
                    </a:cubicBezTo>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7"/>
              <p:cNvSpPr/>
              <p:nvPr/>
            </p:nvSpPr>
            <p:spPr>
              <a:xfrm>
                <a:off x="6264670" y="-161287"/>
                <a:ext cx="950471" cy="385571"/>
              </a:xfrm>
              <a:custGeom>
                <a:avLst/>
                <a:gdLst/>
                <a:ahLst/>
                <a:cxnLst/>
                <a:rect l="l" t="t" r="r" b="b"/>
                <a:pathLst>
                  <a:path w="8512" h="3453" extrusionOk="0">
                    <a:moveTo>
                      <a:pt x="223" y="54"/>
                    </a:moveTo>
                    <a:cubicBezTo>
                      <a:pt x="0" y="1089"/>
                      <a:pt x="0" y="2347"/>
                      <a:pt x="223" y="3373"/>
                    </a:cubicBezTo>
                    <a:lnTo>
                      <a:pt x="223" y="3373"/>
                    </a:lnTo>
                    <a:cubicBezTo>
                      <a:pt x="2918"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09" y="1"/>
                      <a:pt x="1570" y="18"/>
                      <a:pt x="223"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7"/>
              <p:cNvSpPr/>
              <p:nvPr/>
            </p:nvSpPr>
            <p:spPr>
              <a:xfrm>
                <a:off x="8872586" y="308931"/>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603"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7"/>
              <p:cNvSpPr/>
              <p:nvPr/>
            </p:nvSpPr>
            <p:spPr>
              <a:xfrm>
                <a:off x="8276947" y="-174304"/>
                <a:ext cx="973384" cy="222325"/>
              </a:xfrm>
              <a:custGeom>
                <a:avLst/>
                <a:gdLst/>
                <a:ahLst/>
                <a:cxnLst/>
                <a:rect l="l" t="t" r="r" b="b"/>
                <a:pathLst>
                  <a:path w="8717" h="1991" extrusionOk="0">
                    <a:moveTo>
                      <a:pt x="4635" y="0"/>
                    </a:moveTo>
                    <a:cubicBezTo>
                      <a:pt x="2550" y="0"/>
                      <a:pt x="376" y="43"/>
                      <a:pt x="251" y="118"/>
                    </a:cubicBezTo>
                    <a:cubicBezTo>
                      <a:pt x="1" y="251"/>
                      <a:pt x="251" y="1991"/>
                      <a:pt x="251" y="1991"/>
                    </a:cubicBezTo>
                    <a:cubicBezTo>
                      <a:pt x="251" y="1991"/>
                      <a:pt x="108" y="501"/>
                      <a:pt x="4354" y="278"/>
                    </a:cubicBezTo>
                    <a:cubicBezTo>
                      <a:pt x="4629" y="263"/>
                      <a:pt x="4886" y="256"/>
                      <a:pt x="5127" y="256"/>
                    </a:cubicBezTo>
                    <a:cubicBezTo>
                      <a:pt x="8606" y="256"/>
                      <a:pt x="8645" y="1723"/>
                      <a:pt x="8645" y="1723"/>
                    </a:cubicBezTo>
                    <a:cubicBezTo>
                      <a:pt x="8645" y="1723"/>
                      <a:pt x="8717" y="278"/>
                      <a:pt x="8494" y="118"/>
                    </a:cubicBezTo>
                    <a:cubicBezTo>
                      <a:pt x="8387" y="36"/>
                      <a:pt x="6549" y="0"/>
                      <a:pt x="4635" y="0"/>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7"/>
              <p:cNvSpPr/>
              <p:nvPr/>
            </p:nvSpPr>
            <p:spPr>
              <a:xfrm>
                <a:off x="7844683" y="295814"/>
                <a:ext cx="972379" cy="222437"/>
              </a:xfrm>
              <a:custGeom>
                <a:avLst/>
                <a:gdLst/>
                <a:ahLst/>
                <a:cxnLst/>
                <a:rect l="l" t="t" r="r" b="b"/>
                <a:pathLst>
                  <a:path w="8708" h="1992" extrusionOk="0">
                    <a:moveTo>
                      <a:pt x="4625" y="1"/>
                    </a:moveTo>
                    <a:cubicBezTo>
                      <a:pt x="2541" y="1"/>
                      <a:pt x="367" y="44"/>
                      <a:pt x="241" y="118"/>
                    </a:cubicBezTo>
                    <a:cubicBezTo>
                      <a:pt x="0" y="252"/>
                      <a:pt x="241" y="1992"/>
                      <a:pt x="241" y="1992"/>
                    </a:cubicBezTo>
                    <a:cubicBezTo>
                      <a:pt x="241" y="1992"/>
                      <a:pt x="98" y="502"/>
                      <a:pt x="4345" y="279"/>
                    </a:cubicBezTo>
                    <a:cubicBezTo>
                      <a:pt x="4611" y="265"/>
                      <a:pt x="4861" y="258"/>
                      <a:pt x="5096" y="258"/>
                    </a:cubicBezTo>
                    <a:cubicBezTo>
                      <a:pt x="8604" y="258"/>
                      <a:pt x="8636" y="1724"/>
                      <a:pt x="8636" y="1724"/>
                    </a:cubicBezTo>
                    <a:cubicBezTo>
                      <a:pt x="8636" y="1724"/>
                      <a:pt x="8707" y="279"/>
                      <a:pt x="8484" y="118"/>
                    </a:cubicBezTo>
                    <a:cubicBezTo>
                      <a:pt x="8377" y="37"/>
                      <a:pt x="6539" y="1"/>
                      <a:pt x="4625" y="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7"/>
              <p:cNvSpPr/>
              <p:nvPr/>
            </p:nvSpPr>
            <p:spPr>
              <a:xfrm>
                <a:off x="8883634" y="251148"/>
                <a:ext cx="925591" cy="155549"/>
              </a:xfrm>
              <a:custGeom>
                <a:avLst/>
                <a:gdLst/>
                <a:ahLst/>
                <a:cxnLst/>
                <a:rect l="l" t="t" r="r" b="b"/>
                <a:pathLst>
                  <a:path w="8289" h="1393" extrusionOk="0">
                    <a:moveTo>
                      <a:pt x="1" y="1393"/>
                    </a:moveTo>
                    <a:cubicBezTo>
                      <a:pt x="358" y="349"/>
                      <a:pt x="3783" y="777"/>
                      <a:pt x="5603" y="759"/>
                    </a:cubicBezTo>
                    <a:cubicBezTo>
                      <a:pt x="7423" y="741"/>
                      <a:pt x="8288" y="1143"/>
                      <a:pt x="8288" y="1143"/>
                    </a:cubicBezTo>
                    <a:lnTo>
                      <a:pt x="8190" y="572"/>
                    </a:lnTo>
                    <a:cubicBezTo>
                      <a:pt x="8190" y="572"/>
                      <a:pt x="4015" y="1"/>
                      <a:pt x="126" y="572"/>
                    </a:cubicBezTo>
                    <a:cubicBezTo>
                      <a:pt x="126" y="572"/>
                      <a:pt x="28" y="1098"/>
                      <a:pt x="1" y="139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7"/>
              <p:cNvSpPr/>
              <p:nvPr/>
            </p:nvSpPr>
            <p:spPr>
              <a:xfrm>
                <a:off x="6853414" y="251148"/>
                <a:ext cx="925591" cy="155549"/>
              </a:xfrm>
              <a:custGeom>
                <a:avLst/>
                <a:gdLst/>
                <a:ahLst/>
                <a:cxnLst/>
                <a:rect l="l" t="t" r="r" b="b"/>
                <a:pathLst>
                  <a:path w="8289" h="1393" extrusionOk="0">
                    <a:moveTo>
                      <a:pt x="1" y="1393"/>
                    </a:moveTo>
                    <a:cubicBezTo>
                      <a:pt x="358" y="349"/>
                      <a:pt x="3783" y="777"/>
                      <a:pt x="5603" y="759"/>
                    </a:cubicBezTo>
                    <a:cubicBezTo>
                      <a:pt x="7423" y="741"/>
                      <a:pt x="8288" y="1143"/>
                      <a:pt x="8288" y="1143"/>
                    </a:cubicBezTo>
                    <a:lnTo>
                      <a:pt x="8190" y="572"/>
                    </a:lnTo>
                    <a:cubicBezTo>
                      <a:pt x="8190" y="572"/>
                      <a:pt x="4015" y="1"/>
                      <a:pt x="135" y="572"/>
                    </a:cubicBezTo>
                    <a:cubicBezTo>
                      <a:pt x="135" y="572"/>
                      <a:pt x="27" y="1098"/>
                      <a:pt x="1" y="139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7"/>
              <p:cNvSpPr/>
              <p:nvPr/>
            </p:nvSpPr>
            <p:spPr>
              <a:xfrm>
                <a:off x="9010153" y="293023"/>
                <a:ext cx="455370" cy="400542"/>
              </a:xfrm>
              <a:custGeom>
                <a:avLst/>
                <a:gdLst/>
                <a:ahLst/>
                <a:cxnLst/>
                <a:rect l="l" t="t" r="r" b="b"/>
                <a:pathLst>
                  <a:path w="4078" h="3587" extrusionOk="0">
                    <a:moveTo>
                      <a:pt x="2383" y="3043"/>
                    </a:moveTo>
                    <a:cubicBezTo>
                      <a:pt x="4078" y="2142"/>
                      <a:pt x="2347" y="1"/>
                      <a:pt x="875" y="919"/>
                    </a:cubicBezTo>
                    <a:cubicBezTo>
                      <a:pt x="331" y="1267"/>
                      <a:pt x="1" y="1927"/>
                      <a:pt x="143" y="2579"/>
                    </a:cubicBezTo>
                    <a:cubicBezTo>
                      <a:pt x="367" y="3587"/>
                      <a:pt x="1651" y="3435"/>
                      <a:pt x="2383" y="3043"/>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7"/>
              <p:cNvSpPr/>
              <p:nvPr/>
            </p:nvSpPr>
            <p:spPr>
              <a:xfrm>
                <a:off x="6775694" y="371748"/>
                <a:ext cx="1078014" cy="274026"/>
              </a:xfrm>
              <a:custGeom>
                <a:avLst/>
                <a:gdLst/>
                <a:ahLst/>
                <a:cxnLst/>
                <a:rect l="l" t="t" r="r" b="b"/>
                <a:pathLst>
                  <a:path w="9654" h="2454" extrusionOk="0">
                    <a:moveTo>
                      <a:pt x="3427" y="2418"/>
                    </a:moveTo>
                    <a:cubicBezTo>
                      <a:pt x="4417" y="2454"/>
                      <a:pt x="5452" y="2418"/>
                      <a:pt x="6299" y="2204"/>
                    </a:cubicBezTo>
                    <a:cubicBezTo>
                      <a:pt x="9653" y="1392"/>
                      <a:pt x="6005" y="0"/>
                      <a:pt x="3302" y="223"/>
                    </a:cubicBezTo>
                    <a:cubicBezTo>
                      <a:pt x="260" y="473"/>
                      <a:pt x="1" y="2311"/>
                      <a:pt x="3427"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7"/>
              <p:cNvSpPr/>
              <p:nvPr/>
            </p:nvSpPr>
            <p:spPr>
              <a:xfrm>
                <a:off x="8248137" y="404578"/>
                <a:ext cx="451350" cy="273133"/>
              </a:xfrm>
              <a:custGeom>
                <a:avLst/>
                <a:gdLst/>
                <a:ahLst/>
                <a:cxnLst/>
                <a:rect l="l" t="t" r="r" b="b"/>
                <a:pathLst>
                  <a:path w="4042" h="2446" extrusionOk="0">
                    <a:moveTo>
                      <a:pt x="1436" y="2418"/>
                    </a:moveTo>
                    <a:cubicBezTo>
                      <a:pt x="1847" y="2445"/>
                      <a:pt x="2284" y="2409"/>
                      <a:pt x="2641" y="2204"/>
                    </a:cubicBezTo>
                    <a:cubicBezTo>
                      <a:pt x="4041" y="1392"/>
                      <a:pt x="2516" y="1"/>
                      <a:pt x="1383" y="215"/>
                    </a:cubicBezTo>
                    <a:cubicBezTo>
                      <a:pt x="116" y="465"/>
                      <a:pt x="0" y="2302"/>
                      <a:pt x="1436"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7"/>
              <p:cNvSpPr/>
              <p:nvPr/>
            </p:nvSpPr>
            <p:spPr>
              <a:xfrm>
                <a:off x="8570855" y="-597523"/>
                <a:ext cx="723366" cy="439402"/>
              </a:xfrm>
              <a:custGeom>
                <a:avLst/>
                <a:gdLst/>
                <a:ahLst/>
                <a:cxnLst/>
                <a:rect l="l" t="t" r="r" b="b"/>
                <a:pathLst>
                  <a:path w="6478" h="3935" extrusionOk="0">
                    <a:moveTo>
                      <a:pt x="4149" y="330"/>
                    </a:moveTo>
                    <a:cubicBezTo>
                      <a:pt x="4515" y="143"/>
                      <a:pt x="4952" y="0"/>
                      <a:pt x="5335" y="143"/>
                    </a:cubicBezTo>
                    <a:cubicBezTo>
                      <a:pt x="5630" y="250"/>
                      <a:pt x="5844" y="491"/>
                      <a:pt x="6031" y="741"/>
                    </a:cubicBezTo>
                    <a:cubicBezTo>
                      <a:pt x="6263" y="1035"/>
                      <a:pt x="6477" y="1374"/>
                      <a:pt x="6450" y="1749"/>
                    </a:cubicBezTo>
                    <a:cubicBezTo>
                      <a:pt x="6290" y="3934"/>
                      <a:pt x="1" y="2427"/>
                      <a:pt x="4149" y="33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7"/>
              <p:cNvSpPr/>
              <p:nvPr/>
            </p:nvSpPr>
            <p:spPr>
              <a:xfrm>
                <a:off x="8344729" y="-170173"/>
                <a:ext cx="738217" cy="362688"/>
              </a:xfrm>
              <a:custGeom>
                <a:avLst/>
                <a:gdLst/>
                <a:ahLst/>
                <a:cxnLst/>
                <a:rect l="l" t="t" r="r" b="b"/>
                <a:pathLst>
                  <a:path w="6611" h="3248" extrusionOk="0">
                    <a:moveTo>
                      <a:pt x="4586" y="2543"/>
                    </a:moveTo>
                    <a:cubicBezTo>
                      <a:pt x="4791" y="2462"/>
                      <a:pt x="4978" y="2346"/>
                      <a:pt x="5077" y="2150"/>
                    </a:cubicBezTo>
                    <a:cubicBezTo>
                      <a:pt x="5264" y="1758"/>
                      <a:pt x="4961" y="1294"/>
                      <a:pt x="4604" y="1035"/>
                    </a:cubicBezTo>
                    <a:cubicBezTo>
                      <a:pt x="3230" y="0"/>
                      <a:pt x="63" y="491"/>
                      <a:pt x="0" y="2578"/>
                    </a:cubicBezTo>
                    <a:cubicBezTo>
                      <a:pt x="0" y="2721"/>
                      <a:pt x="9" y="2882"/>
                      <a:pt x="99" y="2998"/>
                    </a:cubicBezTo>
                    <a:cubicBezTo>
                      <a:pt x="259" y="3230"/>
                      <a:pt x="580" y="3247"/>
                      <a:pt x="848" y="3230"/>
                    </a:cubicBezTo>
                    <a:cubicBezTo>
                      <a:pt x="1927" y="3176"/>
                      <a:pt x="2944" y="2944"/>
                      <a:pt x="3988" y="2730"/>
                    </a:cubicBezTo>
                    <a:cubicBezTo>
                      <a:pt x="4782" y="2569"/>
                      <a:pt x="5469" y="2230"/>
                      <a:pt x="6245" y="2061"/>
                    </a:cubicBezTo>
                    <a:cubicBezTo>
                      <a:pt x="6397" y="2025"/>
                      <a:pt x="6611" y="2061"/>
                      <a:pt x="6593" y="2213"/>
                    </a:cubicBezTo>
                    <a:cubicBezTo>
                      <a:pt x="6004" y="2489"/>
                      <a:pt x="5380" y="2685"/>
                      <a:pt x="4729" y="278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7"/>
              <p:cNvSpPr/>
              <p:nvPr/>
            </p:nvSpPr>
            <p:spPr>
              <a:xfrm>
                <a:off x="8537019" y="-559668"/>
                <a:ext cx="191394" cy="244100"/>
              </a:xfrm>
              <a:custGeom>
                <a:avLst/>
                <a:gdLst/>
                <a:ahLst/>
                <a:cxnLst/>
                <a:rect l="l" t="t" r="r" b="b"/>
                <a:pathLst>
                  <a:path w="1714" h="2186" extrusionOk="0">
                    <a:moveTo>
                      <a:pt x="562" y="357"/>
                    </a:moveTo>
                    <a:cubicBezTo>
                      <a:pt x="241" y="553"/>
                      <a:pt x="27" y="919"/>
                      <a:pt x="18" y="1303"/>
                    </a:cubicBezTo>
                    <a:cubicBezTo>
                      <a:pt x="0" y="1686"/>
                      <a:pt x="259" y="2105"/>
                      <a:pt x="643" y="2150"/>
                    </a:cubicBezTo>
                    <a:cubicBezTo>
                      <a:pt x="928" y="2186"/>
                      <a:pt x="1196" y="1998"/>
                      <a:pt x="1374" y="1775"/>
                    </a:cubicBezTo>
                    <a:cubicBezTo>
                      <a:pt x="1597" y="1490"/>
                      <a:pt x="1713" y="1106"/>
                      <a:pt x="1642" y="750"/>
                    </a:cubicBezTo>
                    <a:cubicBezTo>
                      <a:pt x="1561" y="402"/>
                      <a:pt x="1294" y="80"/>
                      <a:pt x="937"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7"/>
              <p:cNvSpPr/>
              <p:nvPr/>
            </p:nvSpPr>
            <p:spPr>
              <a:xfrm>
                <a:off x="7824695" y="-533761"/>
                <a:ext cx="425444" cy="289994"/>
              </a:xfrm>
              <a:custGeom>
                <a:avLst/>
                <a:gdLst/>
                <a:ahLst/>
                <a:cxnLst/>
                <a:rect l="l" t="t" r="r" b="b"/>
                <a:pathLst>
                  <a:path w="3810" h="2597" extrusionOk="0">
                    <a:moveTo>
                      <a:pt x="2606" y="71"/>
                    </a:moveTo>
                    <a:cubicBezTo>
                      <a:pt x="2954" y="0"/>
                      <a:pt x="3364" y="9"/>
                      <a:pt x="3605" y="268"/>
                    </a:cubicBezTo>
                    <a:cubicBezTo>
                      <a:pt x="3765" y="437"/>
                      <a:pt x="3810" y="696"/>
                      <a:pt x="3783" y="937"/>
                    </a:cubicBezTo>
                    <a:cubicBezTo>
                      <a:pt x="3658" y="2025"/>
                      <a:pt x="2222" y="2596"/>
                      <a:pt x="1312" y="2061"/>
                    </a:cubicBezTo>
                    <a:cubicBezTo>
                      <a:pt x="1" y="1276"/>
                      <a:pt x="1812" y="250"/>
                      <a:pt x="2606" y="7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7"/>
              <p:cNvSpPr/>
              <p:nvPr/>
            </p:nvSpPr>
            <p:spPr>
              <a:xfrm>
                <a:off x="7301758" y="-102502"/>
                <a:ext cx="123613" cy="167498"/>
              </a:xfrm>
              <a:custGeom>
                <a:avLst/>
                <a:gdLst/>
                <a:ahLst/>
                <a:cxnLst/>
                <a:rect l="l" t="t" r="r" b="b"/>
                <a:pathLst>
                  <a:path w="1107" h="1500" extrusionOk="0">
                    <a:moveTo>
                      <a:pt x="509" y="179"/>
                    </a:moveTo>
                    <a:cubicBezTo>
                      <a:pt x="188" y="411"/>
                      <a:pt x="0" y="822"/>
                      <a:pt x="36" y="1214"/>
                    </a:cubicBezTo>
                    <a:cubicBezTo>
                      <a:pt x="45" y="1339"/>
                      <a:pt x="107" y="1482"/>
                      <a:pt x="223" y="1491"/>
                    </a:cubicBezTo>
                    <a:cubicBezTo>
                      <a:pt x="277" y="1500"/>
                      <a:pt x="330" y="1473"/>
                      <a:pt x="375" y="1446"/>
                    </a:cubicBezTo>
                    <a:cubicBezTo>
                      <a:pt x="866" y="1170"/>
                      <a:pt x="1106" y="536"/>
                      <a:pt x="946"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7"/>
              <p:cNvSpPr/>
              <p:nvPr/>
            </p:nvSpPr>
            <p:spPr>
              <a:xfrm>
                <a:off x="7805823" y="-49684"/>
                <a:ext cx="339797" cy="247226"/>
              </a:xfrm>
              <a:custGeom>
                <a:avLst/>
                <a:gdLst/>
                <a:ahLst/>
                <a:cxnLst/>
                <a:rect l="l" t="t" r="r" b="b"/>
                <a:pathLst>
                  <a:path w="3043" h="2214" extrusionOk="0">
                    <a:moveTo>
                      <a:pt x="1945" y="143"/>
                    </a:moveTo>
                    <a:cubicBezTo>
                      <a:pt x="2114" y="63"/>
                      <a:pt x="2302" y="1"/>
                      <a:pt x="2480" y="27"/>
                    </a:cubicBezTo>
                    <a:cubicBezTo>
                      <a:pt x="2543" y="36"/>
                      <a:pt x="2605" y="63"/>
                      <a:pt x="2659" y="90"/>
                    </a:cubicBezTo>
                    <a:cubicBezTo>
                      <a:pt x="2900" y="224"/>
                      <a:pt x="3042" y="518"/>
                      <a:pt x="3007" y="795"/>
                    </a:cubicBezTo>
                    <a:cubicBezTo>
                      <a:pt x="2837" y="2213"/>
                      <a:pt x="0" y="1071"/>
                      <a:pt x="1945" y="143"/>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7"/>
              <p:cNvSpPr/>
              <p:nvPr/>
            </p:nvSpPr>
            <p:spPr>
              <a:xfrm>
                <a:off x="7040680" y="15083"/>
                <a:ext cx="116690" cy="149519"/>
              </a:xfrm>
              <a:custGeom>
                <a:avLst/>
                <a:gdLst/>
                <a:ahLst/>
                <a:cxnLst/>
                <a:rect l="l" t="t" r="r" b="b"/>
                <a:pathLst>
                  <a:path w="1045" h="1339" extrusionOk="0">
                    <a:moveTo>
                      <a:pt x="242" y="331"/>
                    </a:moveTo>
                    <a:cubicBezTo>
                      <a:pt x="153" y="473"/>
                      <a:pt x="63" y="616"/>
                      <a:pt x="37" y="777"/>
                    </a:cubicBezTo>
                    <a:cubicBezTo>
                      <a:pt x="1" y="946"/>
                      <a:pt x="45" y="1134"/>
                      <a:pt x="170" y="1232"/>
                    </a:cubicBezTo>
                    <a:cubicBezTo>
                      <a:pt x="313" y="1339"/>
                      <a:pt x="509" y="1321"/>
                      <a:pt x="652" y="1223"/>
                    </a:cubicBezTo>
                    <a:cubicBezTo>
                      <a:pt x="795" y="1134"/>
                      <a:pt x="893" y="973"/>
                      <a:pt x="946" y="812"/>
                    </a:cubicBezTo>
                    <a:cubicBezTo>
                      <a:pt x="1045" y="518"/>
                      <a:pt x="1000" y="134"/>
                      <a:pt x="723"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7"/>
              <p:cNvSpPr/>
              <p:nvPr/>
            </p:nvSpPr>
            <p:spPr>
              <a:xfrm>
                <a:off x="6296530" y="-90554"/>
                <a:ext cx="371733" cy="206357"/>
              </a:xfrm>
              <a:custGeom>
                <a:avLst/>
                <a:gdLst/>
                <a:ahLst/>
                <a:cxnLst/>
                <a:rect l="l" t="t" r="r" b="b"/>
                <a:pathLst>
                  <a:path w="3329" h="1848" extrusionOk="0">
                    <a:moveTo>
                      <a:pt x="1856" y="19"/>
                    </a:moveTo>
                    <a:cubicBezTo>
                      <a:pt x="1981" y="1"/>
                      <a:pt x="2115" y="10"/>
                      <a:pt x="2249" y="28"/>
                    </a:cubicBezTo>
                    <a:cubicBezTo>
                      <a:pt x="2517" y="81"/>
                      <a:pt x="2757" y="224"/>
                      <a:pt x="2864" y="474"/>
                    </a:cubicBezTo>
                    <a:cubicBezTo>
                      <a:pt x="3328" y="1517"/>
                      <a:pt x="1758" y="1848"/>
                      <a:pt x="1089" y="1535"/>
                    </a:cubicBezTo>
                    <a:cubicBezTo>
                      <a:pt x="1" y="1018"/>
                      <a:pt x="1054" y="108"/>
                      <a:pt x="1856" y="19"/>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7"/>
              <p:cNvSpPr/>
              <p:nvPr/>
            </p:nvSpPr>
            <p:spPr>
              <a:xfrm>
                <a:off x="8704297" y="-568713"/>
                <a:ext cx="156554" cy="236283"/>
              </a:xfrm>
              <a:custGeom>
                <a:avLst/>
                <a:gdLst/>
                <a:ahLst/>
                <a:cxnLst/>
                <a:rect l="l" t="t" r="r" b="b"/>
                <a:pathLst>
                  <a:path w="1402" h="2116" extrusionOk="0">
                    <a:moveTo>
                      <a:pt x="795" y="1624"/>
                    </a:moveTo>
                    <a:cubicBezTo>
                      <a:pt x="991" y="1330"/>
                      <a:pt x="1402" y="1"/>
                      <a:pt x="661" y="322"/>
                    </a:cubicBezTo>
                    <a:cubicBezTo>
                      <a:pt x="1" y="599"/>
                      <a:pt x="474" y="2115"/>
                      <a:pt x="795" y="1624"/>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7"/>
              <p:cNvSpPr/>
              <p:nvPr/>
            </p:nvSpPr>
            <p:spPr>
              <a:xfrm>
                <a:off x="7743066" y="166504"/>
                <a:ext cx="155438" cy="236171"/>
              </a:xfrm>
              <a:custGeom>
                <a:avLst/>
                <a:gdLst/>
                <a:ahLst/>
                <a:cxnLst/>
                <a:rect l="l" t="t" r="r" b="b"/>
                <a:pathLst>
                  <a:path w="1392" h="2115" extrusionOk="0">
                    <a:moveTo>
                      <a:pt x="785" y="1624"/>
                    </a:moveTo>
                    <a:cubicBezTo>
                      <a:pt x="982" y="1321"/>
                      <a:pt x="1392" y="1"/>
                      <a:pt x="651" y="313"/>
                    </a:cubicBezTo>
                    <a:cubicBezTo>
                      <a:pt x="0" y="598"/>
                      <a:pt x="473" y="2115"/>
                      <a:pt x="785" y="1624"/>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7"/>
              <p:cNvSpPr/>
              <p:nvPr/>
            </p:nvSpPr>
            <p:spPr>
              <a:xfrm>
                <a:off x="8207266" y="-208028"/>
                <a:ext cx="87769" cy="61862"/>
              </a:xfrm>
              <a:custGeom>
                <a:avLst/>
                <a:gdLst/>
                <a:ahLst/>
                <a:cxnLst/>
                <a:rect l="l" t="t" r="r" b="b"/>
                <a:pathLst>
                  <a:path w="786" h="554" extrusionOk="0">
                    <a:moveTo>
                      <a:pt x="0" y="125"/>
                    </a:moveTo>
                    <a:cubicBezTo>
                      <a:pt x="161" y="27"/>
                      <a:pt x="375" y="0"/>
                      <a:pt x="553" y="72"/>
                    </a:cubicBezTo>
                    <a:cubicBezTo>
                      <a:pt x="616" y="89"/>
                      <a:pt x="669" y="116"/>
                      <a:pt x="705" y="170"/>
                    </a:cubicBezTo>
                    <a:cubicBezTo>
                      <a:pt x="785" y="286"/>
                      <a:pt x="705" y="473"/>
                      <a:pt x="571" y="518"/>
                    </a:cubicBezTo>
                    <a:cubicBezTo>
                      <a:pt x="438" y="553"/>
                      <a:pt x="277" y="482"/>
                      <a:pt x="206" y="357"/>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7"/>
              <p:cNvSpPr/>
              <p:nvPr/>
            </p:nvSpPr>
            <p:spPr>
              <a:xfrm>
                <a:off x="-829261" y="-158212"/>
                <a:ext cx="950360" cy="385571"/>
              </a:xfrm>
              <a:custGeom>
                <a:avLst/>
                <a:gdLst/>
                <a:ahLst/>
                <a:cxnLst/>
                <a:rect l="l" t="t" r="r" b="b"/>
                <a:pathLst>
                  <a:path w="8511" h="3453" extrusionOk="0">
                    <a:moveTo>
                      <a:pt x="223" y="54"/>
                    </a:moveTo>
                    <a:cubicBezTo>
                      <a:pt x="0" y="1089"/>
                      <a:pt x="0" y="2347"/>
                      <a:pt x="223" y="3373"/>
                    </a:cubicBezTo>
                    <a:lnTo>
                      <a:pt x="223" y="3373"/>
                    </a:lnTo>
                    <a:cubicBezTo>
                      <a:pt x="2917"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08" y="1"/>
                      <a:pt x="1570" y="18"/>
                      <a:pt x="223"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7"/>
              <p:cNvSpPr/>
              <p:nvPr/>
            </p:nvSpPr>
            <p:spPr>
              <a:xfrm>
                <a:off x="-850165" y="-171229"/>
                <a:ext cx="973384" cy="222325"/>
              </a:xfrm>
              <a:custGeom>
                <a:avLst/>
                <a:gdLst/>
                <a:ahLst/>
                <a:cxnLst/>
                <a:rect l="l" t="t" r="r" b="b"/>
                <a:pathLst>
                  <a:path w="8717" h="1991" extrusionOk="0">
                    <a:moveTo>
                      <a:pt x="4635" y="0"/>
                    </a:moveTo>
                    <a:cubicBezTo>
                      <a:pt x="2550" y="0"/>
                      <a:pt x="376" y="43"/>
                      <a:pt x="251" y="118"/>
                    </a:cubicBezTo>
                    <a:cubicBezTo>
                      <a:pt x="1" y="251"/>
                      <a:pt x="251" y="1991"/>
                      <a:pt x="251" y="1991"/>
                    </a:cubicBezTo>
                    <a:cubicBezTo>
                      <a:pt x="251" y="1991"/>
                      <a:pt x="108" y="501"/>
                      <a:pt x="4354" y="278"/>
                    </a:cubicBezTo>
                    <a:cubicBezTo>
                      <a:pt x="4629" y="263"/>
                      <a:pt x="4886" y="256"/>
                      <a:pt x="5127" y="256"/>
                    </a:cubicBezTo>
                    <a:cubicBezTo>
                      <a:pt x="8606" y="256"/>
                      <a:pt x="8645" y="1723"/>
                      <a:pt x="8645" y="1723"/>
                    </a:cubicBezTo>
                    <a:cubicBezTo>
                      <a:pt x="8645" y="1723"/>
                      <a:pt x="8717" y="278"/>
                      <a:pt x="8494" y="118"/>
                    </a:cubicBezTo>
                    <a:cubicBezTo>
                      <a:pt x="8387" y="36"/>
                      <a:pt x="6549" y="0"/>
                      <a:pt x="4635" y="0"/>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7"/>
              <p:cNvSpPr/>
              <p:nvPr/>
            </p:nvSpPr>
            <p:spPr>
              <a:xfrm>
                <a:off x="-782383" y="-167098"/>
                <a:ext cx="738217" cy="362688"/>
              </a:xfrm>
              <a:custGeom>
                <a:avLst/>
                <a:gdLst/>
                <a:ahLst/>
                <a:cxnLst/>
                <a:rect l="l" t="t" r="r" b="b"/>
                <a:pathLst>
                  <a:path w="6611" h="3248" extrusionOk="0">
                    <a:moveTo>
                      <a:pt x="4586" y="2543"/>
                    </a:moveTo>
                    <a:cubicBezTo>
                      <a:pt x="4791" y="2462"/>
                      <a:pt x="4978" y="2346"/>
                      <a:pt x="5077" y="2150"/>
                    </a:cubicBezTo>
                    <a:cubicBezTo>
                      <a:pt x="5264" y="1758"/>
                      <a:pt x="4961" y="1294"/>
                      <a:pt x="4604" y="1035"/>
                    </a:cubicBezTo>
                    <a:cubicBezTo>
                      <a:pt x="3230" y="0"/>
                      <a:pt x="63" y="491"/>
                      <a:pt x="0" y="2578"/>
                    </a:cubicBezTo>
                    <a:cubicBezTo>
                      <a:pt x="0" y="2721"/>
                      <a:pt x="9" y="2882"/>
                      <a:pt x="99" y="2998"/>
                    </a:cubicBezTo>
                    <a:cubicBezTo>
                      <a:pt x="259" y="3230"/>
                      <a:pt x="580" y="3247"/>
                      <a:pt x="848" y="3230"/>
                    </a:cubicBezTo>
                    <a:cubicBezTo>
                      <a:pt x="1927" y="3176"/>
                      <a:pt x="2944" y="2944"/>
                      <a:pt x="3988" y="2730"/>
                    </a:cubicBezTo>
                    <a:cubicBezTo>
                      <a:pt x="4782" y="2569"/>
                      <a:pt x="5469" y="2230"/>
                      <a:pt x="6245" y="2061"/>
                    </a:cubicBezTo>
                    <a:cubicBezTo>
                      <a:pt x="6397" y="2025"/>
                      <a:pt x="6611" y="2061"/>
                      <a:pt x="6593" y="2213"/>
                    </a:cubicBezTo>
                    <a:cubicBezTo>
                      <a:pt x="6004" y="2489"/>
                      <a:pt x="5380" y="2685"/>
                      <a:pt x="4729" y="278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5" name="Google Shape;1055;p7"/>
            <p:cNvGrpSpPr/>
            <p:nvPr/>
          </p:nvGrpSpPr>
          <p:grpSpPr>
            <a:xfrm>
              <a:off x="9019776" y="-346743"/>
              <a:ext cx="973384" cy="391820"/>
              <a:chOff x="5822864" y="305757"/>
              <a:chExt cx="973384" cy="391820"/>
            </a:xfrm>
          </p:grpSpPr>
          <p:sp>
            <p:nvSpPr>
              <p:cNvPr id="1056" name="Google Shape;1056;p7"/>
              <p:cNvSpPr/>
              <p:nvPr/>
            </p:nvSpPr>
            <p:spPr>
              <a:xfrm>
                <a:off x="5837511" y="3120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7"/>
              <p:cNvSpPr/>
              <p:nvPr/>
            </p:nvSpPr>
            <p:spPr>
              <a:xfrm>
                <a:off x="5933395" y="437580"/>
                <a:ext cx="248120" cy="172411"/>
              </a:xfrm>
              <a:custGeom>
                <a:avLst/>
                <a:gdLst/>
                <a:ahLst/>
                <a:cxnLst/>
                <a:rect l="l" t="t" r="r" b="b"/>
                <a:pathLst>
                  <a:path w="2222" h="1544" extrusionOk="0">
                    <a:moveTo>
                      <a:pt x="1142" y="134"/>
                    </a:moveTo>
                    <a:cubicBezTo>
                      <a:pt x="1285" y="63"/>
                      <a:pt x="1428" y="0"/>
                      <a:pt x="1588" y="0"/>
                    </a:cubicBezTo>
                    <a:cubicBezTo>
                      <a:pt x="1963" y="9"/>
                      <a:pt x="2222" y="473"/>
                      <a:pt x="2106" y="830"/>
                    </a:cubicBezTo>
                    <a:cubicBezTo>
                      <a:pt x="1990" y="1187"/>
                      <a:pt x="1624" y="1419"/>
                      <a:pt x="1249" y="1481"/>
                    </a:cubicBezTo>
                    <a:cubicBezTo>
                      <a:pt x="928" y="1526"/>
                      <a:pt x="134" y="1544"/>
                      <a:pt x="63" y="1124"/>
                    </a:cubicBezTo>
                    <a:cubicBezTo>
                      <a:pt x="0" y="723"/>
                      <a:pt x="874" y="268"/>
                      <a:pt x="1142" y="13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7"/>
              <p:cNvSpPr/>
              <p:nvPr/>
            </p:nvSpPr>
            <p:spPr>
              <a:xfrm>
                <a:off x="5822864" y="305757"/>
                <a:ext cx="973384" cy="228243"/>
              </a:xfrm>
              <a:custGeom>
                <a:avLst/>
                <a:gdLst/>
                <a:ahLst/>
                <a:cxnLst/>
                <a:rect l="l" t="t" r="r" b="b"/>
                <a:pathLst>
                  <a:path w="8717" h="2044" extrusionOk="0">
                    <a:moveTo>
                      <a:pt x="241" y="2043"/>
                    </a:moveTo>
                    <a:cubicBezTo>
                      <a:pt x="241" y="2043"/>
                      <a:pt x="99" y="553"/>
                      <a:pt x="4354" y="321"/>
                    </a:cubicBezTo>
                    <a:cubicBezTo>
                      <a:pt x="8600" y="98"/>
                      <a:pt x="8636" y="1775"/>
                      <a:pt x="8636" y="1775"/>
                    </a:cubicBezTo>
                    <a:cubicBezTo>
                      <a:pt x="8636" y="1775"/>
                      <a:pt x="8716" y="330"/>
                      <a:pt x="8484" y="161"/>
                    </a:cubicBezTo>
                    <a:cubicBezTo>
                      <a:pt x="8261" y="0"/>
                      <a:pt x="482" y="27"/>
                      <a:pt x="241" y="161"/>
                    </a:cubicBezTo>
                    <a:cubicBezTo>
                      <a:pt x="1" y="303"/>
                      <a:pt x="241" y="2043"/>
                      <a:pt x="241" y="204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59" name="Google Shape;1059;p7"/>
          <p:cNvSpPr/>
          <p:nvPr/>
        </p:nvSpPr>
        <p:spPr>
          <a:xfrm>
            <a:off x="7155750" y="-344525"/>
            <a:ext cx="3976500" cy="3976500"/>
          </a:xfrm>
          <a:prstGeom prst="ellipse">
            <a:avLst/>
          </a:prstGeom>
          <a:gradFill>
            <a:gsLst>
              <a:gs pos="0">
                <a:srgbClr val="FED002">
                  <a:alpha val="39215"/>
                </a:srgbClr>
              </a:gs>
              <a:gs pos="68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7"/>
          <p:cNvSpPr/>
          <p:nvPr/>
        </p:nvSpPr>
        <p:spPr>
          <a:xfrm>
            <a:off x="-1988250" y="-154025"/>
            <a:ext cx="3976500" cy="3976500"/>
          </a:xfrm>
          <a:prstGeom prst="ellipse">
            <a:avLst/>
          </a:prstGeom>
          <a:gradFill>
            <a:gsLst>
              <a:gs pos="0">
                <a:srgbClr val="FED002">
                  <a:alpha val="39215"/>
                </a:srgbClr>
              </a:gs>
              <a:gs pos="68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7"/>
          <p:cNvSpPr txBox="1">
            <a:spLocks noGrp="1"/>
          </p:cNvSpPr>
          <p:nvPr>
            <p:ph type="body" idx="1"/>
          </p:nvPr>
        </p:nvSpPr>
        <p:spPr>
          <a:xfrm>
            <a:off x="4312450" y="1977718"/>
            <a:ext cx="4118400" cy="1784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SzPts val="1200"/>
              <a:buChar char="●"/>
              <a:defRPr>
                <a:solidFill>
                  <a:srgbClr val="434343"/>
                </a:solidFill>
              </a:defRPr>
            </a:lvl1pPr>
            <a:lvl2pPr marL="914400" lvl="1" indent="-304800" rtl="0">
              <a:lnSpc>
                <a:spcPct val="115000"/>
              </a:lnSpc>
              <a:spcBef>
                <a:spcPts val="0"/>
              </a:spcBef>
              <a:spcAft>
                <a:spcPts val="0"/>
              </a:spcAft>
              <a:buSzPts val="1200"/>
              <a:buChar char="○"/>
              <a:defRPr>
                <a:solidFill>
                  <a:srgbClr val="434343"/>
                </a:solidFill>
              </a:defRPr>
            </a:lvl2pPr>
            <a:lvl3pPr marL="1371600" lvl="2" indent="-304800" rtl="0">
              <a:lnSpc>
                <a:spcPct val="115000"/>
              </a:lnSpc>
              <a:spcBef>
                <a:spcPts val="1600"/>
              </a:spcBef>
              <a:spcAft>
                <a:spcPts val="0"/>
              </a:spcAft>
              <a:buSzPts val="1200"/>
              <a:buChar char="■"/>
              <a:defRPr>
                <a:solidFill>
                  <a:srgbClr val="434343"/>
                </a:solidFill>
              </a:defRPr>
            </a:lvl3pPr>
            <a:lvl4pPr marL="1828800" lvl="3" indent="-304800" rtl="0">
              <a:lnSpc>
                <a:spcPct val="115000"/>
              </a:lnSpc>
              <a:spcBef>
                <a:spcPts val="1600"/>
              </a:spcBef>
              <a:spcAft>
                <a:spcPts val="0"/>
              </a:spcAft>
              <a:buSzPts val="1200"/>
              <a:buChar char="●"/>
              <a:defRPr>
                <a:solidFill>
                  <a:srgbClr val="434343"/>
                </a:solidFill>
              </a:defRPr>
            </a:lvl4pPr>
            <a:lvl5pPr marL="2286000" lvl="4" indent="-304800" rtl="0">
              <a:lnSpc>
                <a:spcPct val="115000"/>
              </a:lnSpc>
              <a:spcBef>
                <a:spcPts val="1600"/>
              </a:spcBef>
              <a:spcAft>
                <a:spcPts val="0"/>
              </a:spcAft>
              <a:buSzPts val="1200"/>
              <a:buChar char="○"/>
              <a:defRPr>
                <a:solidFill>
                  <a:srgbClr val="434343"/>
                </a:solidFill>
              </a:defRPr>
            </a:lvl5pPr>
            <a:lvl6pPr marL="2743200" lvl="5" indent="-304800" rtl="0">
              <a:lnSpc>
                <a:spcPct val="115000"/>
              </a:lnSpc>
              <a:spcBef>
                <a:spcPts val="1600"/>
              </a:spcBef>
              <a:spcAft>
                <a:spcPts val="0"/>
              </a:spcAft>
              <a:buSzPts val="1200"/>
              <a:buChar char="■"/>
              <a:defRPr>
                <a:solidFill>
                  <a:srgbClr val="434343"/>
                </a:solidFill>
              </a:defRPr>
            </a:lvl6pPr>
            <a:lvl7pPr marL="3200400" lvl="6" indent="-304800" rtl="0">
              <a:lnSpc>
                <a:spcPct val="115000"/>
              </a:lnSpc>
              <a:spcBef>
                <a:spcPts val="1600"/>
              </a:spcBef>
              <a:spcAft>
                <a:spcPts val="0"/>
              </a:spcAft>
              <a:buSzPts val="1200"/>
              <a:buChar char="●"/>
              <a:defRPr>
                <a:solidFill>
                  <a:srgbClr val="434343"/>
                </a:solidFill>
              </a:defRPr>
            </a:lvl7pPr>
            <a:lvl8pPr marL="3657600" lvl="7" indent="-304800" rtl="0">
              <a:lnSpc>
                <a:spcPct val="115000"/>
              </a:lnSpc>
              <a:spcBef>
                <a:spcPts val="1600"/>
              </a:spcBef>
              <a:spcAft>
                <a:spcPts val="0"/>
              </a:spcAft>
              <a:buSzPts val="1200"/>
              <a:buChar char="○"/>
              <a:defRPr>
                <a:solidFill>
                  <a:srgbClr val="434343"/>
                </a:solidFill>
              </a:defRPr>
            </a:lvl8pPr>
            <a:lvl9pPr marL="4114800" lvl="8" indent="-304800" rtl="0">
              <a:lnSpc>
                <a:spcPct val="115000"/>
              </a:lnSpc>
              <a:spcBef>
                <a:spcPts val="1600"/>
              </a:spcBef>
              <a:spcAft>
                <a:spcPts val="1600"/>
              </a:spcAft>
              <a:buSzPts val="1200"/>
              <a:buChar char="■"/>
              <a:defRPr>
                <a:solidFill>
                  <a:srgbClr val="434343"/>
                </a:solidFill>
              </a:defRPr>
            </a:lvl9pPr>
          </a:lstStyle>
          <a:p>
            <a:endParaRPr/>
          </a:p>
        </p:txBody>
      </p:sp>
      <p:sp>
        <p:nvSpPr>
          <p:cNvPr id="1062" name="Google Shape;1062;p7"/>
          <p:cNvSpPr txBox="1">
            <a:spLocks noGrp="1"/>
          </p:cNvSpPr>
          <p:nvPr>
            <p:ph type="title"/>
          </p:nvPr>
        </p:nvSpPr>
        <p:spPr>
          <a:xfrm>
            <a:off x="4312450" y="1381382"/>
            <a:ext cx="4118400" cy="5964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063" name="Google Shape;1063;p7"/>
          <p:cNvSpPr>
            <a:spLocks noGrp="1"/>
          </p:cNvSpPr>
          <p:nvPr>
            <p:ph type="pic" idx="2"/>
          </p:nvPr>
        </p:nvSpPr>
        <p:spPr>
          <a:xfrm>
            <a:off x="713100" y="1182925"/>
            <a:ext cx="3404700" cy="2777700"/>
          </a:xfrm>
          <a:prstGeom prst="rect">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064"/>
        <p:cNvGrpSpPr/>
        <p:nvPr/>
      </p:nvGrpSpPr>
      <p:grpSpPr>
        <a:xfrm>
          <a:off x="0" y="0"/>
          <a:ext cx="0" cy="0"/>
          <a:chOff x="0" y="0"/>
          <a:chExt cx="0" cy="0"/>
        </a:xfrm>
      </p:grpSpPr>
      <p:sp>
        <p:nvSpPr>
          <p:cNvPr id="1065" name="Google Shape;1065;p8"/>
          <p:cNvSpPr txBox="1">
            <a:spLocks noGrp="1"/>
          </p:cNvSpPr>
          <p:nvPr>
            <p:ph type="title"/>
          </p:nvPr>
        </p:nvSpPr>
        <p:spPr>
          <a:xfrm>
            <a:off x="2317950" y="1450550"/>
            <a:ext cx="4508100" cy="22425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72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1066" name="Google Shape;1066;p8"/>
          <p:cNvGrpSpPr/>
          <p:nvPr/>
        </p:nvGrpSpPr>
        <p:grpSpPr>
          <a:xfrm>
            <a:off x="-1100297" y="3795281"/>
            <a:ext cx="2200593" cy="2086850"/>
            <a:chOff x="-1228534" y="1286806"/>
            <a:chExt cx="2200593" cy="2086850"/>
          </a:xfrm>
        </p:grpSpPr>
        <p:sp>
          <p:nvSpPr>
            <p:cNvPr id="1067" name="Google Shape;1067;p8"/>
            <p:cNvSpPr/>
            <p:nvPr/>
          </p:nvSpPr>
          <p:spPr>
            <a:xfrm>
              <a:off x="-1228534" y="1286806"/>
              <a:ext cx="2184400" cy="2086850"/>
            </a:xfrm>
            <a:custGeom>
              <a:avLst/>
              <a:gdLst/>
              <a:ahLst/>
              <a:cxnLst/>
              <a:rect l="l" t="t" r="r" b="b"/>
              <a:pathLst>
                <a:path w="87376" h="83474" extrusionOk="0">
                  <a:moveTo>
                    <a:pt x="38664" y="3011"/>
                  </a:moveTo>
                  <a:cubicBezTo>
                    <a:pt x="50570" y="1773"/>
                    <a:pt x="72890" y="-1211"/>
                    <a:pt x="80383" y="535"/>
                  </a:cubicBezTo>
                  <a:cubicBezTo>
                    <a:pt x="87876" y="2281"/>
                    <a:pt x="83051" y="9933"/>
                    <a:pt x="83622" y="13489"/>
                  </a:cubicBezTo>
                  <a:cubicBezTo>
                    <a:pt x="84194" y="17045"/>
                    <a:pt x="88003" y="20188"/>
                    <a:pt x="83812" y="21871"/>
                  </a:cubicBezTo>
                  <a:cubicBezTo>
                    <a:pt x="79621" y="23554"/>
                    <a:pt x="63969" y="21775"/>
                    <a:pt x="58476" y="23585"/>
                  </a:cubicBezTo>
                  <a:cubicBezTo>
                    <a:pt x="52983" y="25395"/>
                    <a:pt x="51269" y="30380"/>
                    <a:pt x="50856" y="32729"/>
                  </a:cubicBezTo>
                  <a:cubicBezTo>
                    <a:pt x="50443" y="35079"/>
                    <a:pt x="50189" y="36698"/>
                    <a:pt x="55999" y="37682"/>
                  </a:cubicBezTo>
                  <a:cubicBezTo>
                    <a:pt x="61809" y="38666"/>
                    <a:pt x="81113" y="36508"/>
                    <a:pt x="85717" y="38635"/>
                  </a:cubicBezTo>
                  <a:cubicBezTo>
                    <a:pt x="90321" y="40762"/>
                    <a:pt x="83908" y="46890"/>
                    <a:pt x="83622" y="50446"/>
                  </a:cubicBezTo>
                  <a:cubicBezTo>
                    <a:pt x="83336" y="54002"/>
                    <a:pt x="89210" y="57971"/>
                    <a:pt x="84003" y="59971"/>
                  </a:cubicBezTo>
                  <a:cubicBezTo>
                    <a:pt x="78796" y="61971"/>
                    <a:pt x="56317" y="59463"/>
                    <a:pt x="52380" y="62447"/>
                  </a:cubicBezTo>
                  <a:cubicBezTo>
                    <a:pt x="48443" y="65432"/>
                    <a:pt x="61365" y="74513"/>
                    <a:pt x="60381" y="77878"/>
                  </a:cubicBezTo>
                  <a:cubicBezTo>
                    <a:pt x="59397" y="81244"/>
                    <a:pt x="51999" y="82291"/>
                    <a:pt x="46474" y="82640"/>
                  </a:cubicBezTo>
                  <a:cubicBezTo>
                    <a:pt x="40950" y="82989"/>
                    <a:pt x="34822" y="85402"/>
                    <a:pt x="27234" y="79973"/>
                  </a:cubicBezTo>
                  <a:cubicBezTo>
                    <a:pt x="19646" y="74544"/>
                    <a:pt x="3993" y="62067"/>
                    <a:pt x="945" y="50065"/>
                  </a:cubicBezTo>
                  <a:cubicBezTo>
                    <a:pt x="-2103" y="38064"/>
                    <a:pt x="2660" y="15806"/>
                    <a:pt x="8946" y="7964"/>
                  </a:cubicBezTo>
                  <a:cubicBezTo>
                    <a:pt x="15233" y="122"/>
                    <a:pt x="26758" y="4249"/>
                    <a:pt x="38664" y="3011"/>
                  </a:cubicBezTo>
                  <a:close/>
                </a:path>
              </a:pathLst>
            </a:custGeom>
            <a:gradFill>
              <a:gsLst>
                <a:gs pos="0">
                  <a:schemeClr val="accent6"/>
                </a:gs>
                <a:gs pos="100000">
                  <a:schemeClr val="accent5"/>
                </a:gs>
              </a:gsLst>
              <a:lin ang="5400012" scaled="0"/>
            </a:gradFill>
            <a:ln>
              <a:noFill/>
            </a:ln>
          </p:spPr>
        </p:sp>
        <p:grpSp>
          <p:nvGrpSpPr>
            <p:cNvPr id="1068" name="Google Shape;1068;p8"/>
            <p:cNvGrpSpPr/>
            <p:nvPr/>
          </p:nvGrpSpPr>
          <p:grpSpPr>
            <a:xfrm>
              <a:off x="-592494" y="1854088"/>
              <a:ext cx="950360" cy="385571"/>
              <a:chOff x="-550144" y="1854088"/>
              <a:chExt cx="950360" cy="385571"/>
            </a:xfrm>
          </p:grpSpPr>
          <p:sp>
            <p:nvSpPr>
              <p:cNvPr id="1069" name="Google Shape;1069;p8"/>
              <p:cNvSpPr/>
              <p:nvPr/>
            </p:nvSpPr>
            <p:spPr>
              <a:xfrm>
                <a:off x="-550144" y="1854088"/>
                <a:ext cx="950360" cy="385571"/>
              </a:xfrm>
              <a:custGeom>
                <a:avLst/>
                <a:gdLst/>
                <a:ahLst/>
                <a:cxnLst/>
                <a:rect l="l" t="t" r="r" b="b"/>
                <a:pathLst>
                  <a:path w="8511" h="3453" extrusionOk="0">
                    <a:moveTo>
                      <a:pt x="232" y="54"/>
                    </a:moveTo>
                    <a:cubicBezTo>
                      <a:pt x="0" y="1089"/>
                      <a:pt x="9" y="2347"/>
                      <a:pt x="232" y="3373"/>
                    </a:cubicBezTo>
                    <a:lnTo>
                      <a:pt x="232" y="3373"/>
                    </a:lnTo>
                    <a:cubicBezTo>
                      <a:pt x="2917" y="3453"/>
                      <a:pt x="5603" y="3453"/>
                      <a:pt x="8288" y="3373"/>
                    </a:cubicBezTo>
                    <a:lnTo>
                      <a:pt x="8288" y="3373"/>
                    </a:lnTo>
                    <a:cubicBezTo>
                      <a:pt x="8511" y="2347"/>
                      <a:pt x="8511" y="1089"/>
                      <a:pt x="8288" y="54"/>
                    </a:cubicBezTo>
                    <a:lnTo>
                      <a:pt x="8288" y="54"/>
                    </a:lnTo>
                    <a:cubicBezTo>
                      <a:pt x="6941" y="18"/>
                      <a:pt x="5603" y="1"/>
                      <a:pt x="4256" y="1"/>
                    </a:cubicBezTo>
                    <a:lnTo>
                      <a:pt x="4256" y="1"/>
                    </a:lnTo>
                    <a:cubicBezTo>
                      <a:pt x="2917" y="1"/>
                      <a:pt x="1570" y="18"/>
                      <a:pt x="232" y="54"/>
                    </a:cubicBezTo>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8"/>
              <p:cNvSpPr/>
              <p:nvPr/>
            </p:nvSpPr>
            <p:spPr>
              <a:xfrm>
                <a:off x="-470819" y="1859538"/>
                <a:ext cx="479266" cy="336893"/>
              </a:xfrm>
              <a:custGeom>
                <a:avLst/>
                <a:gdLst/>
                <a:ahLst/>
                <a:cxnLst/>
                <a:rect l="l" t="t" r="r" b="b"/>
                <a:pathLst>
                  <a:path w="4292" h="3017" extrusionOk="0">
                    <a:moveTo>
                      <a:pt x="0" y="2258"/>
                    </a:moveTo>
                    <a:cubicBezTo>
                      <a:pt x="0" y="2508"/>
                      <a:pt x="36" y="2802"/>
                      <a:pt x="250" y="2936"/>
                    </a:cubicBezTo>
                    <a:cubicBezTo>
                      <a:pt x="375" y="3016"/>
                      <a:pt x="527" y="3016"/>
                      <a:pt x="678" y="3016"/>
                    </a:cubicBezTo>
                    <a:cubicBezTo>
                      <a:pt x="1704" y="2980"/>
                      <a:pt x="2721" y="2713"/>
                      <a:pt x="3622" y="2231"/>
                    </a:cubicBezTo>
                    <a:cubicBezTo>
                      <a:pt x="3783" y="2142"/>
                      <a:pt x="3943" y="2044"/>
                      <a:pt x="4050" y="1901"/>
                    </a:cubicBezTo>
                    <a:cubicBezTo>
                      <a:pt x="4291" y="1580"/>
                      <a:pt x="4175" y="1080"/>
                      <a:pt x="3890" y="795"/>
                    </a:cubicBezTo>
                    <a:cubicBezTo>
                      <a:pt x="3604" y="500"/>
                      <a:pt x="3203" y="375"/>
                      <a:pt x="2801" y="286"/>
                    </a:cubicBezTo>
                    <a:cubicBezTo>
                      <a:pt x="2382" y="188"/>
                      <a:pt x="1963" y="126"/>
                      <a:pt x="1526" y="99"/>
                    </a:cubicBezTo>
                    <a:cubicBezTo>
                      <a:pt x="72" y="1"/>
                      <a:pt x="0" y="1027"/>
                      <a:pt x="0" y="225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8"/>
              <p:cNvSpPr/>
              <p:nvPr/>
            </p:nvSpPr>
            <p:spPr>
              <a:xfrm>
                <a:off x="23780" y="2003100"/>
                <a:ext cx="247226" cy="172411"/>
              </a:xfrm>
              <a:custGeom>
                <a:avLst/>
                <a:gdLst/>
                <a:ahLst/>
                <a:cxnLst/>
                <a:rect l="l" t="t" r="r" b="b"/>
                <a:pathLst>
                  <a:path w="2214" h="1544" extrusionOk="0">
                    <a:moveTo>
                      <a:pt x="1143" y="134"/>
                    </a:moveTo>
                    <a:cubicBezTo>
                      <a:pt x="1277" y="62"/>
                      <a:pt x="1428" y="0"/>
                      <a:pt x="1589" y="0"/>
                    </a:cubicBezTo>
                    <a:cubicBezTo>
                      <a:pt x="1963" y="9"/>
                      <a:pt x="2213" y="473"/>
                      <a:pt x="2106" y="830"/>
                    </a:cubicBezTo>
                    <a:cubicBezTo>
                      <a:pt x="1990" y="1187"/>
                      <a:pt x="1616" y="1418"/>
                      <a:pt x="1250" y="1481"/>
                    </a:cubicBezTo>
                    <a:cubicBezTo>
                      <a:pt x="929" y="1526"/>
                      <a:pt x="126" y="1543"/>
                      <a:pt x="63" y="1124"/>
                    </a:cubicBezTo>
                    <a:cubicBezTo>
                      <a:pt x="1" y="723"/>
                      <a:pt x="866" y="268"/>
                      <a:pt x="1143" y="13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2" name="Google Shape;1072;p8"/>
            <p:cNvSpPr/>
            <p:nvPr/>
          </p:nvSpPr>
          <p:spPr>
            <a:xfrm>
              <a:off x="-622781" y="1863069"/>
              <a:ext cx="84865" cy="72917"/>
            </a:xfrm>
            <a:custGeom>
              <a:avLst/>
              <a:gdLst/>
              <a:ahLst/>
              <a:cxnLst/>
              <a:rect l="l" t="t" r="r" b="b"/>
              <a:pathLst>
                <a:path w="760" h="653" extrusionOk="0">
                  <a:moveTo>
                    <a:pt x="509" y="63"/>
                  </a:moveTo>
                  <a:cubicBezTo>
                    <a:pt x="340" y="1"/>
                    <a:pt x="135" y="81"/>
                    <a:pt x="63" y="242"/>
                  </a:cubicBezTo>
                  <a:cubicBezTo>
                    <a:pt x="1" y="411"/>
                    <a:pt x="108" y="625"/>
                    <a:pt x="286" y="652"/>
                  </a:cubicBezTo>
                  <a:cubicBezTo>
                    <a:pt x="313" y="652"/>
                    <a:pt x="340" y="652"/>
                    <a:pt x="367" y="652"/>
                  </a:cubicBezTo>
                  <a:cubicBezTo>
                    <a:pt x="411" y="652"/>
                    <a:pt x="465" y="652"/>
                    <a:pt x="509" y="634"/>
                  </a:cubicBezTo>
                  <a:cubicBezTo>
                    <a:pt x="643" y="599"/>
                    <a:pt x="741" y="465"/>
                    <a:pt x="750" y="331"/>
                  </a:cubicBezTo>
                  <a:cubicBezTo>
                    <a:pt x="759" y="197"/>
                    <a:pt x="670" y="54"/>
                    <a:pt x="536" y="1"/>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8"/>
            <p:cNvSpPr/>
            <p:nvPr/>
          </p:nvSpPr>
          <p:spPr>
            <a:xfrm>
              <a:off x="-176448" y="2254574"/>
              <a:ext cx="373631" cy="37966"/>
            </a:xfrm>
            <a:custGeom>
              <a:avLst/>
              <a:gdLst/>
              <a:ahLst/>
              <a:cxnLst/>
              <a:rect l="l" t="t" r="r" b="b"/>
              <a:pathLst>
                <a:path w="3346" h="340" extrusionOk="0">
                  <a:moveTo>
                    <a:pt x="2240" y="36"/>
                  </a:moveTo>
                  <a:cubicBezTo>
                    <a:pt x="1517" y="1"/>
                    <a:pt x="580" y="45"/>
                    <a:pt x="295" y="126"/>
                  </a:cubicBezTo>
                  <a:cubicBezTo>
                    <a:pt x="1" y="215"/>
                    <a:pt x="491" y="322"/>
                    <a:pt x="1258" y="340"/>
                  </a:cubicBezTo>
                  <a:cubicBezTo>
                    <a:pt x="1374" y="340"/>
                    <a:pt x="1490" y="340"/>
                    <a:pt x="1606" y="340"/>
                  </a:cubicBezTo>
                  <a:cubicBezTo>
                    <a:pt x="1829" y="340"/>
                    <a:pt x="2052" y="340"/>
                    <a:pt x="2266" y="331"/>
                  </a:cubicBezTo>
                  <a:cubicBezTo>
                    <a:pt x="2846" y="313"/>
                    <a:pt x="3283" y="242"/>
                    <a:pt x="3310" y="170"/>
                  </a:cubicBezTo>
                  <a:cubicBezTo>
                    <a:pt x="3346" y="99"/>
                    <a:pt x="2953" y="28"/>
                    <a:pt x="2391" y="1"/>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4" name="Google Shape;1074;p8"/>
            <p:cNvGrpSpPr/>
            <p:nvPr/>
          </p:nvGrpSpPr>
          <p:grpSpPr>
            <a:xfrm>
              <a:off x="-11713" y="1335671"/>
              <a:ext cx="950471" cy="431406"/>
              <a:chOff x="-1983688" y="2278471"/>
              <a:chExt cx="950471" cy="431406"/>
            </a:xfrm>
          </p:grpSpPr>
          <p:sp>
            <p:nvSpPr>
              <p:cNvPr id="1075" name="Google Shape;1075;p8"/>
              <p:cNvSpPr/>
              <p:nvPr/>
            </p:nvSpPr>
            <p:spPr>
              <a:xfrm>
                <a:off x="-1983688" y="23243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8"/>
              <p:cNvSpPr/>
              <p:nvPr/>
            </p:nvSpPr>
            <p:spPr>
              <a:xfrm>
                <a:off x="-1980542" y="2278471"/>
                <a:ext cx="427454" cy="207362"/>
              </a:xfrm>
              <a:custGeom>
                <a:avLst/>
                <a:gdLst/>
                <a:ahLst/>
                <a:cxnLst/>
                <a:rect l="l" t="t" r="r" b="b"/>
                <a:pathLst>
                  <a:path w="3828" h="1857" extrusionOk="0">
                    <a:moveTo>
                      <a:pt x="3828" y="447"/>
                    </a:moveTo>
                    <a:cubicBezTo>
                      <a:pt x="643" y="634"/>
                      <a:pt x="36" y="1856"/>
                      <a:pt x="36" y="1856"/>
                    </a:cubicBezTo>
                    <a:cubicBezTo>
                      <a:pt x="36" y="1856"/>
                      <a:pt x="1" y="929"/>
                      <a:pt x="197" y="465"/>
                    </a:cubicBezTo>
                    <a:cubicBezTo>
                      <a:pt x="402" y="1"/>
                      <a:pt x="3828" y="447"/>
                      <a:pt x="3828" y="447"/>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8"/>
              <p:cNvSpPr/>
              <p:nvPr/>
            </p:nvSpPr>
            <p:spPr>
              <a:xfrm>
                <a:off x="-1439626" y="2403091"/>
                <a:ext cx="219310" cy="266991"/>
              </a:xfrm>
              <a:custGeom>
                <a:avLst/>
                <a:gdLst/>
                <a:ahLst/>
                <a:cxnLst/>
                <a:rect l="l" t="t" r="r" b="b"/>
                <a:pathLst>
                  <a:path w="1964" h="2391" extrusionOk="0">
                    <a:moveTo>
                      <a:pt x="946" y="268"/>
                    </a:moveTo>
                    <a:cubicBezTo>
                      <a:pt x="697" y="241"/>
                      <a:pt x="447" y="384"/>
                      <a:pt x="295" y="580"/>
                    </a:cubicBezTo>
                    <a:cubicBezTo>
                      <a:pt x="143" y="785"/>
                      <a:pt x="81" y="1035"/>
                      <a:pt x="45" y="1285"/>
                    </a:cubicBezTo>
                    <a:cubicBezTo>
                      <a:pt x="19" y="1481"/>
                      <a:pt x="1" y="1686"/>
                      <a:pt x="63" y="1882"/>
                    </a:cubicBezTo>
                    <a:cubicBezTo>
                      <a:pt x="117" y="2070"/>
                      <a:pt x="250" y="2248"/>
                      <a:pt x="447" y="2311"/>
                    </a:cubicBezTo>
                    <a:cubicBezTo>
                      <a:pt x="670" y="2391"/>
                      <a:pt x="911" y="2293"/>
                      <a:pt x="1116" y="2168"/>
                    </a:cubicBezTo>
                    <a:cubicBezTo>
                      <a:pt x="1517" y="1927"/>
                      <a:pt x="1847" y="1534"/>
                      <a:pt x="1910" y="1071"/>
                    </a:cubicBezTo>
                    <a:cubicBezTo>
                      <a:pt x="1963" y="598"/>
                      <a:pt x="1669" y="80"/>
                      <a:pt x="1214"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8"/>
              <p:cNvSpPr/>
              <p:nvPr/>
            </p:nvSpPr>
            <p:spPr>
              <a:xfrm>
                <a:off x="-1249346" y="2409010"/>
                <a:ext cx="131653" cy="251135"/>
              </a:xfrm>
              <a:custGeom>
                <a:avLst/>
                <a:gdLst/>
                <a:ahLst/>
                <a:cxnLst/>
                <a:rect l="l" t="t" r="r" b="b"/>
                <a:pathLst>
                  <a:path w="1179" h="2249" extrusionOk="0">
                    <a:moveTo>
                      <a:pt x="527" y="224"/>
                    </a:moveTo>
                    <a:cubicBezTo>
                      <a:pt x="170" y="679"/>
                      <a:pt x="1" y="1267"/>
                      <a:pt x="45" y="1847"/>
                    </a:cubicBezTo>
                    <a:cubicBezTo>
                      <a:pt x="63" y="2008"/>
                      <a:pt x="134" y="2213"/>
                      <a:pt x="295" y="2240"/>
                    </a:cubicBezTo>
                    <a:cubicBezTo>
                      <a:pt x="384" y="2249"/>
                      <a:pt x="473" y="2195"/>
                      <a:pt x="554" y="2142"/>
                    </a:cubicBezTo>
                    <a:cubicBezTo>
                      <a:pt x="875" y="1910"/>
                      <a:pt x="1098" y="1526"/>
                      <a:pt x="1142" y="1116"/>
                    </a:cubicBezTo>
                    <a:cubicBezTo>
                      <a:pt x="1178" y="714"/>
                      <a:pt x="1044" y="295"/>
                      <a:pt x="768"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8"/>
              <p:cNvSpPr/>
              <p:nvPr/>
            </p:nvSpPr>
            <p:spPr>
              <a:xfrm>
                <a:off x="-1969598" y="2636141"/>
                <a:ext cx="613823" cy="71801"/>
              </a:xfrm>
              <a:custGeom>
                <a:avLst/>
                <a:gdLst/>
                <a:ahLst/>
                <a:cxnLst/>
                <a:rect l="l" t="t" r="r" b="b"/>
                <a:pathLst>
                  <a:path w="5497" h="643" extrusionOk="0">
                    <a:moveTo>
                      <a:pt x="1" y="1"/>
                    </a:moveTo>
                    <a:cubicBezTo>
                      <a:pt x="1" y="1"/>
                      <a:pt x="955" y="447"/>
                      <a:pt x="1990" y="491"/>
                    </a:cubicBezTo>
                    <a:cubicBezTo>
                      <a:pt x="3016" y="536"/>
                      <a:pt x="3899" y="491"/>
                      <a:pt x="3899" y="491"/>
                    </a:cubicBezTo>
                    <a:lnTo>
                      <a:pt x="5496" y="643"/>
                    </a:lnTo>
                    <a:lnTo>
                      <a:pt x="99" y="580"/>
                    </a:lnTo>
                    <a:cubicBezTo>
                      <a:pt x="99" y="580"/>
                      <a:pt x="36" y="277"/>
                      <a:pt x="1" y="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0" name="Google Shape;1080;p8"/>
            <p:cNvGrpSpPr/>
            <p:nvPr/>
          </p:nvGrpSpPr>
          <p:grpSpPr>
            <a:xfrm>
              <a:off x="-1325" y="2318050"/>
              <a:ext cx="973384" cy="391827"/>
              <a:chOff x="41025" y="2318050"/>
              <a:chExt cx="973384" cy="391827"/>
            </a:xfrm>
          </p:grpSpPr>
          <p:sp>
            <p:nvSpPr>
              <p:cNvPr id="1081" name="Google Shape;1081;p8"/>
              <p:cNvSpPr/>
              <p:nvPr/>
            </p:nvSpPr>
            <p:spPr>
              <a:xfrm>
                <a:off x="60436" y="23243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8"/>
              <p:cNvSpPr/>
              <p:nvPr/>
            </p:nvSpPr>
            <p:spPr>
              <a:xfrm>
                <a:off x="156320" y="2449880"/>
                <a:ext cx="248120" cy="172411"/>
              </a:xfrm>
              <a:custGeom>
                <a:avLst/>
                <a:gdLst/>
                <a:ahLst/>
                <a:cxnLst/>
                <a:rect l="l" t="t" r="r" b="b"/>
                <a:pathLst>
                  <a:path w="2222" h="1544" extrusionOk="0">
                    <a:moveTo>
                      <a:pt x="1142" y="134"/>
                    </a:moveTo>
                    <a:cubicBezTo>
                      <a:pt x="1285" y="63"/>
                      <a:pt x="1428" y="0"/>
                      <a:pt x="1588" y="0"/>
                    </a:cubicBezTo>
                    <a:cubicBezTo>
                      <a:pt x="1963" y="9"/>
                      <a:pt x="2222" y="473"/>
                      <a:pt x="2106" y="830"/>
                    </a:cubicBezTo>
                    <a:cubicBezTo>
                      <a:pt x="1990" y="1187"/>
                      <a:pt x="1624" y="1419"/>
                      <a:pt x="1249" y="1481"/>
                    </a:cubicBezTo>
                    <a:cubicBezTo>
                      <a:pt x="928" y="1526"/>
                      <a:pt x="134" y="1544"/>
                      <a:pt x="63" y="1124"/>
                    </a:cubicBezTo>
                    <a:cubicBezTo>
                      <a:pt x="0" y="723"/>
                      <a:pt x="874" y="268"/>
                      <a:pt x="1142" y="13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8"/>
              <p:cNvSpPr/>
              <p:nvPr/>
            </p:nvSpPr>
            <p:spPr>
              <a:xfrm>
                <a:off x="41025" y="2318050"/>
                <a:ext cx="973384" cy="228248"/>
              </a:xfrm>
              <a:custGeom>
                <a:avLst/>
                <a:gdLst/>
                <a:ahLst/>
                <a:cxnLst/>
                <a:rect l="l" t="t" r="r" b="b"/>
                <a:pathLst>
                  <a:path w="8717" h="2044" extrusionOk="0">
                    <a:moveTo>
                      <a:pt x="241" y="2043"/>
                    </a:moveTo>
                    <a:cubicBezTo>
                      <a:pt x="241" y="2043"/>
                      <a:pt x="99" y="553"/>
                      <a:pt x="4354" y="321"/>
                    </a:cubicBezTo>
                    <a:cubicBezTo>
                      <a:pt x="8600" y="98"/>
                      <a:pt x="8636" y="1775"/>
                      <a:pt x="8636" y="1775"/>
                    </a:cubicBezTo>
                    <a:cubicBezTo>
                      <a:pt x="8636" y="1775"/>
                      <a:pt x="8716" y="330"/>
                      <a:pt x="8484" y="161"/>
                    </a:cubicBezTo>
                    <a:cubicBezTo>
                      <a:pt x="8261" y="0"/>
                      <a:pt x="482" y="27"/>
                      <a:pt x="241" y="161"/>
                    </a:cubicBezTo>
                    <a:cubicBezTo>
                      <a:pt x="1" y="303"/>
                      <a:pt x="241" y="2043"/>
                      <a:pt x="241" y="204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4" name="Google Shape;1084;p8"/>
            <p:cNvGrpSpPr/>
            <p:nvPr/>
          </p:nvGrpSpPr>
          <p:grpSpPr>
            <a:xfrm>
              <a:off x="-652593" y="2788270"/>
              <a:ext cx="973384" cy="424552"/>
              <a:chOff x="-998318" y="2305383"/>
              <a:chExt cx="973384" cy="424552"/>
            </a:xfrm>
          </p:grpSpPr>
          <p:sp>
            <p:nvSpPr>
              <p:cNvPr id="1085" name="Google Shape;1085;p8"/>
              <p:cNvSpPr/>
              <p:nvPr/>
            </p:nvSpPr>
            <p:spPr>
              <a:xfrm>
                <a:off x="-982507" y="2324306"/>
                <a:ext cx="949466" cy="385571"/>
              </a:xfrm>
              <a:custGeom>
                <a:avLst/>
                <a:gdLst/>
                <a:ahLst/>
                <a:cxnLst/>
                <a:rect l="l" t="t" r="r" b="b"/>
                <a:pathLst>
                  <a:path w="8503" h="3453" extrusionOk="0">
                    <a:moveTo>
                      <a:pt x="223" y="54"/>
                    </a:moveTo>
                    <a:cubicBezTo>
                      <a:pt x="0" y="1089"/>
                      <a:pt x="0" y="2346"/>
                      <a:pt x="223" y="3372"/>
                    </a:cubicBezTo>
                    <a:lnTo>
                      <a:pt x="223" y="3372"/>
                    </a:lnTo>
                    <a:cubicBezTo>
                      <a:pt x="2909" y="3453"/>
                      <a:pt x="5594" y="3453"/>
                      <a:pt x="8279" y="3372"/>
                    </a:cubicBezTo>
                    <a:lnTo>
                      <a:pt x="8279" y="3372"/>
                    </a:lnTo>
                    <a:cubicBezTo>
                      <a:pt x="8502" y="2346"/>
                      <a:pt x="8502" y="1089"/>
                      <a:pt x="8279" y="54"/>
                    </a:cubicBezTo>
                    <a:lnTo>
                      <a:pt x="8279" y="54"/>
                    </a:lnTo>
                    <a:cubicBezTo>
                      <a:pt x="6941" y="18"/>
                      <a:pt x="5594" y="0"/>
                      <a:pt x="4256" y="0"/>
                    </a:cubicBezTo>
                    <a:lnTo>
                      <a:pt x="4256" y="0"/>
                    </a:lnTo>
                    <a:cubicBezTo>
                      <a:pt x="2909" y="0"/>
                      <a:pt x="1562" y="18"/>
                      <a:pt x="223"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8"/>
              <p:cNvSpPr/>
              <p:nvPr/>
            </p:nvSpPr>
            <p:spPr>
              <a:xfrm>
                <a:off x="-850806" y="2393041"/>
                <a:ext cx="479266" cy="336893"/>
              </a:xfrm>
              <a:custGeom>
                <a:avLst/>
                <a:gdLst/>
                <a:ahLst/>
                <a:cxnLst/>
                <a:rect l="l" t="t" r="r" b="b"/>
                <a:pathLst>
                  <a:path w="4292" h="3017" extrusionOk="0">
                    <a:moveTo>
                      <a:pt x="0" y="2258"/>
                    </a:moveTo>
                    <a:cubicBezTo>
                      <a:pt x="0" y="2508"/>
                      <a:pt x="36" y="2802"/>
                      <a:pt x="250" y="2936"/>
                    </a:cubicBezTo>
                    <a:cubicBezTo>
                      <a:pt x="375" y="3016"/>
                      <a:pt x="526" y="3016"/>
                      <a:pt x="669" y="3016"/>
                    </a:cubicBezTo>
                    <a:cubicBezTo>
                      <a:pt x="1695" y="2980"/>
                      <a:pt x="2712" y="2704"/>
                      <a:pt x="3622" y="2222"/>
                    </a:cubicBezTo>
                    <a:cubicBezTo>
                      <a:pt x="3783" y="2142"/>
                      <a:pt x="3943" y="2044"/>
                      <a:pt x="4050" y="1901"/>
                    </a:cubicBezTo>
                    <a:cubicBezTo>
                      <a:pt x="4291" y="1571"/>
                      <a:pt x="4175" y="1080"/>
                      <a:pt x="3890" y="795"/>
                    </a:cubicBezTo>
                    <a:cubicBezTo>
                      <a:pt x="3604" y="500"/>
                      <a:pt x="3194" y="375"/>
                      <a:pt x="2801" y="277"/>
                    </a:cubicBezTo>
                    <a:cubicBezTo>
                      <a:pt x="2382" y="188"/>
                      <a:pt x="1954" y="126"/>
                      <a:pt x="1526" y="99"/>
                    </a:cubicBezTo>
                    <a:cubicBezTo>
                      <a:pt x="62" y="1"/>
                      <a:pt x="0" y="1027"/>
                      <a:pt x="0" y="225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8"/>
              <p:cNvSpPr/>
              <p:nvPr/>
            </p:nvSpPr>
            <p:spPr>
              <a:xfrm>
                <a:off x="-998318" y="2305383"/>
                <a:ext cx="973384" cy="228243"/>
              </a:xfrm>
              <a:custGeom>
                <a:avLst/>
                <a:gdLst/>
                <a:ahLst/>
                <a:cxnLst/>
                <a:rect l="l" t="t" r="r" b="b"/>
                <a:pathLst>
                  <a:path w="8717" h="2044" extrusionOk="0">
                    <a:moveTo>
                      <a:pt x="242" y="2044"/>
                    </a:moveTo>
                    <a:cubicBezTo>
                      <a:pt x="242" y="2044"/>
                      <a:pt x="108" y="554"/>
                      <a:pt x="4354" y="331"/>
                    </a:cubicBezTo>
                    <a:cubicBezTo>
                      <a:pt x="8601" y="108"/>
                      <a:pt x="8636" y="1776"/>
                      <a:pt x="8636" y="1776"/>
                    </a:cubicBezTo>
                    <a:cubicBezTo>
                      <a:pt x="8636" y="1776"/>
                      <a:pt x="8717" y="331"/>
                      <a:pt x="8494" y="170"/>
                    </a:cubicBezTo>
                    <a:cubicBezTo>
                      <a:pt x="8271" y="1"/>
                      <a:pt x="491" y="28"/>
                      <a:pt x="242" y="170"/>
                    </a:cubicBezTo>
                    <a:cubicBezTo>
                      <a:pt x="1" y="304"/>
                      <a:pt x="242" y="2044"/>
                      <a:pt x="242" y="2044"/>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88" name="Google Shape;1088;p8"/>
          <p:cNvGrpSpPr/>
          <p:nvPr/>
        </p:nvGrpSpPr>
        <p:grpSpPr>
          <a:xfrm>
            <a:off x="7858852" y="3420263"/>
            <a:ext cx="2570294" cy="2302555"/>
            <a:chOff x="7858852" y="1420488"/>
            <a:chExt cx="2570294" cy="2302555"/>
          </a:xfrm>
        </p:grpSpPr>
        <p:grpSp>
          <p:nvGrpSpPr>
            <p:cNvPr id="1089" name="Google Shape;1089;p8"/>
            <p:cNvGrpSpPr/>
            <p:nvPr/>
          </p:nvGrpSpPr>
          <p:grpSpPr>
            <a:xfrm>
              <a:off x="7859653" y="2715218"/>
              <a:ext cx="2569492" cy="1007825"/>
              <a:chOff x="12920956" y="-166629"/>
              <a:chExt cx="2569492" cy="1007825"/>
            </a:xfrm>
          </p:grpSpPr>
          <p:sp>
            <p:nvSpPr>
              <p:cNvPr id="1090" name="Google Shape;1090;p8"/>
              <p:cNvSpPr/>
              <p:nvPr/>
            </p:nvSpPr>
            <p:spPr>
              <a:xfrm>
                <a:off x="13059554" y="-166629"/>
                <a:ext cx="2413275" cy="1007825"/>
              </a:xfrm>
              <a:custGeom>
                <a:avLst/>
                <a:gdLst/>
                <a:ahLst/>
                <a:cxnLst/>
                <a:rect l="l" t="t" r="r" b="b"/>
                <a:pathLst>
                  <a:path w="96531" h="40313" extrusionOk="0">
                    <a:moveTo>
                      <a:pt x="16945" y="35734"/>
                    </a:moveTo>
                    <a:cubicBezTo>
                      <a:pt x="22543" y="38933"/>
                      <a:pt x="38629" y="40014"/>
                      <a:pt x="51094" y="40249"/>
                    </a:cubicBezTo>
                    <a:cubicBezTo>
                      <a:pt x="63559" y="40484"/>
                      <a:pt x="84585" y="40202"/>
                      <a:pt x="91734" y="37145"/>
                    </a:cubicBezTo>
                    <a:cubicBezTo>
                      <a:pt x="98884" y="34088"/>
                      <a:pt x="96625" y="24727"/>
                      <a:pt x="93991" y="21905"/>
                    </a:cubicBezTo>
                    <a:cubicBezTo>
                      <a:pt x="91357" y="19083"/>
                      <a:pt x="81762" y="23317"/>
                      <a:pt x="75929" y="20212"/>
                    </a:cubicBezTo>
                    <a:cubicBezTo>
                      <a:pt x="70097" y="17108"/>
                      <a:pt x="71414" y="6383"/>
                      <a:pt x="58996" y="3278"/>
                    </a:cubicBezTo>
                    <a:cubicBezTo>
                      <a:pt x="46578" y="174"/>
                      <a:pt x="8337" y="-1378"/>
                      <a:pt x="1422" y="1585"/>
                    </a:cubicBezTo>
                    <a:cubicBezTo>
                      <a:pt x="-5492" y="4548"/>
                      <a:pt x="14922" y="15367"/>
                      <a:pt x="17509" y="21058"/>
                    </a:cubicBezTo>
                    <a:cubicBezTo>
                      <a:pt x="20096" y="26750"/>
                      <a:pt x="11348" y="32536"/>
                      <a:pt x="16945" y="35734"/>
                    </a:cubicBezTo>
                    <a:close/>
                  </a:path>
                </a:pathLst>
              </a:custGeom>
              <a:gradFill>
                <a:gsLst>
                  <a:gs pos="0">
                    <a:schemeClr val="accent6"/>
                  </a:gs>
                  <a:gs pos="100000">
                    <a:schemeClr val="accent5"/>
                  </a:gs>
                </a:gsLst>
                <a:lin ang="5400012" scaled="0"/>
              </a:gradFill>
              <a:ln>
                <a:noFill/>
              </a:ln>
            </p:spPr>
          </p:sp>
          <p:sp>
            <p:nvSpPr>
              <p:cNvPr id="1091" name="Google Shape;1091;p8"/>
              <p:cNvSpPr/>
              <p:nvPr/>
            </p:nvSpPr>
            <p:spPr>
              <a:xfrm>
                <a:off x="12920956" y="-85662"/>
                <a:ext cx="950471" cy="385571"/>
              </a:xfrm>
              <a:custGeom>
                <a:avLst/>
                <a:gdLst/>
                <a:ahLst/>
                <a:cxnLst/>
                <a:rect l="l" t="t" r="r" b="b"/>
                <a:pathLst>
                  <a:path w="8512" h="3453" extrusionOk="0">
                    <a:moveTo>
                      <a:pt x="223" y="54"/>
                    </a:moveTo>
                    <a:cubicBezTo>
                      <a:pt x="0" y="1089"/>
                      <a:pt x="0" y="2347"/>
                      <a:pt x="223" y="3373"/>
                    </a:cubicBezTo>
                    <a:lnTo>
                      <a:pt x="223" y="3373"/>
                    </a:lnTo>
                    <a:cubicBezTo>
                      <a:pt x="2918" y="3453"/>
                      <a:pt x="5594" y="3453"/>
                      <a:pt x="8288" y="3373"/>
                    </a:cubicBezTo>
                    <a:lnTo>
                      <a:pt x="8288" y="3373"/>
                    </a:lnTo>
                    <a:cubicBezTo>
                      <a:pt x="8511" y="2347"/>
                      <a:pt x="8511" y="1089"/>
                      <a:pt x="8288" y="54"/>
                    </a:cubicBezTo>
                    <a:lnTo>
                      <a:pt x="8288" y="54"/>
                    </a:lnTo>
                    <a:cubicBezTo>
                      <a:pt x="6941" y="18"/>
                      <a:pt x="5594" y="1"/>
                      <a:pt x="4256" y="1"/>
                    </a:cubicBezTo>
                    <a:lnTo>
                      <a:pt x="4256" y="1"/>
                    </a:lnTo>
                    <a:cubicBezTo>
                      <a:pt x="2909" y="1"/>
                      <a:pt x="1571" y="18"/>
                      <a:pt x="223"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8"/>
              <p:cNvSpPr/>
              <p:nvPr/>
            </p:nvSpPr>
            <p:spPr>
              <a:xfrm>
                <a:off x="13488768" y="384556"/>
                <a:ext cx="949466" cy="385571"/>
              </a:xfrm>
              <a:custGeom>
                <a:avLst/>
                <a:gdLst/>
                <a:ahLst/>
                <a:cxnLst/>
                <a:rect l="l" t="t" r="r" b="b"/>
                <a:pathLst>
                  <a:path w="8503" h="3453" extrusionOk="0">
                    <a:moveTo>
                      <a:pt x="223" y="54"/>
                    </a:moveTo>
                    <a:cubicBezTo>
                      <a:pt x="0" y="1089"/>
                      <a:pt x="0" y="2346"/>
                      <a:pt x="223" y="3372"/>
                    </a:cubicBezTo>
                    <a:lnTo>
                      <a:pt x="223" y="3372"/>
                    </a:lnTo>
                    <a:cubicBezTo>
                      <a:pt x="2909" y="3453"/>
                      <a:pt x="5594" y="3453"/>
                      <a:pt x="8279" y="3372"/>
                    </a:cubicBezTo>
                    <a:lnTo>
                      <a:pt x="8279" y="3372"/>
                    </a:lnTo>
                    <a:cubicBezTo>
                      <a:pt x="8502" y="2346"/>
                      <a:pt x="8502" y="1089"/>
                      <a:pt x="8279" y="54"/>
                    </a:cubicBezTo>
                    <a:lnTo>
                      <a:pt x="8279" y="54"/>
                    </a:lnTo>
                    <a:cubicBezTo>
                      <a:pt x="6941" y="18"/>
                      <a:pt x="5594" y="0"/>
                      <a:pt x="4256" y="0"/>
                    </a:cubicBezTo>
                    <a:lnTo>
                      <a:pt x="4256" y="0"/>
                    </a:lnTo>
                    <a:cubicBezTo>
                      <a:pt x="2909" y="0"/>
                      <a:pt x="1562" y="18"/>
                      <a:pt x="223"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8"/>
              <p:cNvSpPr/>
              <p:nvPr/>
            </p:nvSpPr>
            <p:spPr>
              <a:xfrm>
                <a:off x="13921131" y="-85662"/>
                <a:ext cx="950360" cy="385571"/>
              </a:xfrm>
              <a:custGeom>
                <a:avLst/>
                <a:gdLst/>
                <a:ahLst/>
                <a:cxnLst/>
                <a:rect l="l" t="t" r="r" b="b"/>
                <a:pathLst>
                  <a:path w="8511" h="3453" extrusionOk="0">
                    <a:moveTo>
                      <a:pt x="232" y="54"/>
                    </a:moveTo>
                    <a:cubicBezTo>
                      <a:pt x="0" y="1089"/>
                      <a:pt x="9" y="2347"/>
                      <a:pt x="232" y="3373"/>
                    </a:cubicBezTo>
                    <a:lnTo>
                      <a:pt x="232" y="3373"/>
                    </a:lnTo>
                    <a:cubicBezTo>
                      <a:pt x="2917" y="3453"/>
                      <a:pt x="5603" y="3453"/>
                      <a:pt x="8288" y="3373"/>
                    </a:cubicBezTo>
                    <a:lnTo>
                      <a:pt x="8288" y="3373"/>
                    </a:lnTo>
                    <a:cubicBezTo>
                      <a:pt x="8511" y="2347"/>
                      <a:pt x="8511" y="1089"/>
                      <a:pt x="8288" y="54"/>
                    </a:cubicBezTo>
                    <a:lnTo>
                      <a:pt x="8288" y="54"/>
                    </a:lnTo>
                    <a:cubicBezTo>
                      <a:pt x="6941" y="18"/>
                      <a:pt x="5603" y="1"/>
                      <a:pt x="4256" y="1"/>
                    </a:cubicBezTo>
                    <a:lnTo>
                      <a:pt x="4256" y="1"/>
                    </a:lnTo>
                    <a:cubicBezTo>
                      <a:pt x="2917" y="1"/>
                      <a:pt x="1570" y="18"/>
                      <a:pt x="232" y="54"/>
                    </a:cubicBezTo>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8"/>
              <p:cNvSpPr/>
              <p:nvPr/>
            </p:nvSpPr>
            <p:spPr>
              <a:xfrm>
                <a:off x="14531711" y="38455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8"/>
              <p:cNvSpPr/>
              <p:nvPr/>
            </p:nvSpPr>
            <p:spPr>
              <a:xfrm>
                <a:off x="12924113" y="-131398"/>
                <a:ext cx="427454" cy="207250"/>
              </a:xfrm>
              <a:custGeom>
                <a:avLst/>
                <a:gdLst/>
                <a:ahLst/>
                <a:cxnLst/>
                <a:rect l="l" t="t" r="r" b="b"/>
                <a:pathLst>
                  <a:path w="3828" h="1856" extrusionOk="0">
                    <a:moveTo>
                      <a:pt x="3827" y="446"/>
                    </a:moveTo>
                    <a:cubicBezTo>
                      <a:pt x="643" y="625"/>
                      <a:pt x="36" y="1856"/>
                      <a:pt x="36" y="1856"/>
                    </a:cubicBezTo>
                    <a:cubicBezTo>
                      <a:pt x="36" y="1856"/>
                      <a:pt x="0" y="919"/>
                      <a:pt x="196" y="464"/>
                    </a:cubicBezTo>
                    <a:cubicBezTo>
                      <a:pt x="402" y="0"/>
                      <a:pt x="3827" y="446"/>
                      <a:pt x="3827" y="446"/>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8"/>
              <p:cNvSpPr/>
              <p:nvPr/>
            </p:nvSpPr>
            <p:spPr>
              <a:xfrm>
                <a:off x="13614439" y="-53678"/>
                <a:ext cx="219310" cy="265986"/>
              </a:xfrm>
              <a:custGeom>
                <a:avLst/>
                <a:gdLst/>
                <a:ahLst/>
                <a:cxnLst/>
                <a:rect l="l" t="t" r="r" b="b"/>
                <a:pathLst>
                  <a:path w="1964" h="2382" extrusionOk="0">
                    <a:moveTo>
                      <a:pt x="946" y="268"/>
                    </a:moveTo>
                    <a:cubicBezTo>
                      <a:pt x="696" y="241"/>
                      <a:pt x="447" y="384"/>
                      <a:pt x="295" y="580"/>
                    </a:cubicBezTo>
                    <a:cubicBezTo>
                      <a:pt x="143" y="785"/>
                      <a:pt x="81" y="1035"/>
                      <a:pt x="45" y="1276"/>
                    </a:cubicBezTo>
                    <a:cubicBezTo>
                      <a:pt x="18" y="1481"/>
                      <a:pt x="0" y="1686"/>
                      <a:pt x="63" y="1882"/>
                    </a:cubicBezTo>
                    <a:cubicBezTo>
                      <a:pt x="116" y="2070"/>
                      <a:pt x="259" y="2248"/>
                      <a:pt x="447" y="2311"/>
                    </a:cubicBezTo>
                    <a:cubicBezTo>
                      <a:pt x="670" y="2382"/>
                      <a:pt x="919" y="2293"/>
                      <a:pt x="1116" y="2168"/>
                    </a:cubicBezTo>
                    <a:cubicBezTo>
                      <a:pt x="1517" y="1918"/>
                      <a:pt x="1847" y="1525"/>
                      <a:pt x="1910" y="1062"/>
                    </a:cubicBezTo>
                    <a:cubicBezTo>
                      <a:pt x="1963" y="598"/>
                      <a:pt x="1669" y="80"/>
                      <a:pt x="1214"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8"/>
              <p:cNvSpPr/>
              <p:nvPr/>
            </p:nvSpPr>
            <p:spPr>
              <a:xfrm>
                <a:off x="13528791" y="-1976"/>
                <a:ext cx="60857" cy="104742"/>
              </a:xfrm>
              <a:custGeom>
                <a:avLst/>
                <a:gdLst/>
                <a:ahLst/>
                <a:cxnLst/>
                <a:rect l="l" t="t" r="r" b="b"/>
                <a:pathLst>
                  <a:path w="545" h="938" extrusionOk="0">
                    <a:moveTo>
                      <a:pt x="188" y="938"/>
                    </a:moveTo>
                    <a:cubicBezTo>
                      <a:pt x="0" y="688"/>
                      <a:pt x="18" y="304"/>
                      <a:pt x="241" y="81"/>
                    </a:cubicBezTo>
                    <a:cubicBezTo>
                      <a:pt x="286" y="37"/>
                      <a:pt x="348" y="1"/>
                      <a:pt x="411" y="28"/>
                    </a:cubicBezTo>
                    <a:cubicBezTo>
                      <a:pt x="437" y="46"/>
                      <a:pt x="455" y="90"/>
                      <a:pt x="464" y="126"/>
                    </a:cubicBezTo>
                    <a:cubicBezTo>
                      <a:pt x="544" y="393"/>
                      <a:pt x="446" y="697"/>
                      <a:pt x="223" y="866"/>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8"/>
              <p:cNvSpPr/>
              <p:nvPr/>
            </p:nvSpPr>
            <p:spPr>
              <a:xfrm>
                <a:off x="14000456" y="-80212"/>
                <a:ext cx="479266" cy="336893"/>
              </a:xfrm>
              <a:custGeom>
                <a:avLst/>
                <a:gdLst/>
                <a:ahLst/>
                <a:cxnLst/>
                <a:rect l="l" t="t" r="r" b="b"/>
                <a:pathLst>
                  <a:path w="4292" h="3017" extrusionOk="0">
                    <a:moveTo>
                      <a:pt x="0" y="2258"/>
                    </a:moveTo>
                    <a:cubicBezTo>
                      <a:pt x="0" y="2508"/>
                      <a:pt x="36" y="2802"/>
                      <a:pt x="250" y="2936"/>
                    </a:cubicBezTo>
                    <a:cubicBezTo>
                      <a:pt x="375" y="3016"/>
                      <a:pt x="527" y="3016"/>
                      <a:pt x="678" y="3016"/>
                    </a:cubicBezTo>
                    <a:cubicBezTo>
                      <a:pt x="1704" y="2980"/>
                      <a:pt x="2721" y="2713"/>
                      <a:pt x="3622" y="2231"/>
                    </a:cubicBezTo>
                    <a:cubicBezTo>
                      <a:pt x="3783" y="2142"/>
                      <a:pt x="3943" y="2044"/>
                      <a:pt x="4050" y="1901"/>
                    </a:cubicBezTo>
                    <a:cubicBezTo>
                      <a:pt x="4291" y="1580"/>
                      <a:pt x="4175" y="1080"/>
                      <a:pt x="3890" y="795"/>
                    </a:cubicBezTo>
                    <a:cubicBezTo>
                      <a:pt x="3604" y="500"/>
                      <a:pt x="3203" y="375"/>
                      <a:pt x="2801" y="286"/>
                    </a:cubicBezTo>
                    <a:cubicBezTo>
                      <a:pt x="2382" y="188"/>
                      <a:pt x="1963" y="126"/>
                      <a:pt x="1526" y="99"/>
                    </a:cubicBezTo>
                    <a:cubicBezTo>
                      <a:pt x="72" y="1"/>
                      <a:pt x="0" y="1027"/>
                      <a:pt x="0" y="225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8"/>
              <p:cNvSpPr/>
              <p:nvPr/>
            </p:nvSpPr>
            <p:spPr>
              <a:xfrm>
                <a:off x="14495055" y="63350"/>
                <a:ext cx="247226" cy="172411"/>
              </a:xfrm>
              <a:custGeom>
                <a:avLst/>
                <a:gdLst/>
                <a:ahLst/>
                <a:cxnLst/>
                <a:rect l="l" t="t" r="r" b="b"/>
                <a:pathLst>
                  <a:path w="2214" h="1544" extrusionOk="0">
                    <a:moveTo>
                      <a:pt x="1143" y="134"/>
                    </a:moveTo>
                    <a:cubicBezTo>
                      <a:pt x="1277" y="62"/>
                      <a:pt x="1428" y="0"/>
                      <a:pt x="1589" y="0"/>
                    </a:cubicBezTo>
                    <a:cubicBezTo>
                      <a:pt x="1963" y="9"/>
                      <a:pt x="2213" y="473"/>
                      <a:pt x="2106" y="830"/>
                    </a:cubicBezTo>
                    <a:cubicBezTo>
                      <a:pt x="1990" y="1187"/>
                      <a:pt x="1616" y="1418"/>
                      <a:pt x="1250" y="1481"/>
                    </a:cubicBezTo>
                    <a:cubicBezTo>
                      <a:pt x="929" y="1526"/>
                      <a:pt x="126" y="1543"/>
                      <a:pt x="63" y="1124"/>
                    </a:cubicBezTo>
                    <a:cubicBezTo>
                      <a:pt x="1" y="723"/>
                      <a:pt x="866" y="268"/>
                      <a:pt x="1143" y="13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8"/>
              <p:cNvSpPr/>
              <p:nvPr/>
            </p:nvSpPr>
            <p:spPr>
              <a:xfrm>
                <a:off x="14627595" y="510130"/>
                <a:ext cx="248120" cy="172411"/>
              </a:xfrm>
              <a:custGeom>
                <a:avLst/>
                <a:gdLst/>
                <a:ahLst/>
                <a:cxnLst/>
                <a:rect l="l" t="t" r="r" b="b"/>
                <a:pathLst>
                  <a:path w="2222" h="1544" extrusionOk="0">
                    <a:moveTo>
                      <a:pt x="1142" y="134"/>
                    </a:moveTo>
                    <a:cubicBezTo>
                      <a:pt x="1285" y="63"/>
                      <a:pt x="1428" y="0"/>
                      <a:pt x="1588" y="0"/>
                    </a:cubicBezTo>
                    <a:cubicBezTo>
                      <a:pt x="1963" y="9"/>
                      <a:pt x="2222" y="473"/>
                      <a:pt x="2106" y="830"/>
                    </a:cubicBezTo>
                    <a:cubicBezTo>
                      <a:pt x="1990" y="1187"/>
                      <a:pt x="1624" y="1419"/>
                      <a:pt x="1249" y="1481"/>
                    </a:cubicBezTo>
                    <a:cubicBezTo>
                      <a:pt x="928" y="1526"/>
                      <a:pt x="134" y="1544"/>
                      <a:pt x="63" y="1124"/>
                    </a:cubicBezTo>
                    <a:cubicBezTo>
                      <a:pt x="0" y="723"/>
                      <a:pt x="874" y="268"/>
                      <a:pt x="1142" y="13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8"/>
              <p:cNvSpPr/>
              <p:nvPr/>
            </p:nvSpPr>
            <p:spPr>
              <a:xfrm>
                <a:off x="13848494" y="-76681"/>
                <a:ext cx="84865" cy="72917"/>
              </a:xfrm>
              <a:custGeom>
                <a:avLst/>
                <a:gdLst/>
                <a:ahLst/>
                <a:cxnLst/>
                <a:rect l="l" t="t" r="r" b="b"/>
                <a:pathLst>
                  <a:path w="760" h="653" extrusionOk="0">
                    <a:moveTo>
                      <a:pt x="509" y="63"/>
                    </a:moveTo>
                    <a:cubicBezTo>
                      <a:pt x="340" y="1"/>
                      <a:pt x="135" y="81"/>
                      <a:pt x="63" y="242"/>
                    </a:cubicBezTo>
                    <a:cubicBezTo>
                      <a:pt x="1" y="411"/>
                      <a:pt x="108" y="625"/>
                      <a:pt x="286" y="652"/>
                    </a:cubicBezTo>
                    <a:cubicBezTo>
                      <a:pt x="313" y="652"/>
                      <a:pt x="340" y="652"/>
                      <a:pt x="367" y="652"/>
                    </a:cubicBezTo>
                    <a:cubicBezTo>
                      <a:pt x="411" y="652"/>
                      <a:pt x="465" y="652"/>
                      <a:pt x="509" y="634"/>
                    </a:cubicBezTo>
                    <a:cubicBezTo>
                      <a:pt x="643" y="599"/>
                      <a:pt x="741" y="465"/>
                      <a:pt x="750" y="331"/>
                    </a:cubicBezTo>
                    <a:cubicBezTo>
                      <a:pt x="759" y="197"/>
                      <a:pt x="670" y="54"/>
                      <a:pt x="536" y="1"/>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8"/>
              <p:cNvSpPr/>
              <p:nvPr/>
            </p:nvSpPr>
            <p:spPr>
              <a:xfrm>
                <a:off x="14294827" y="314824"/>
                <a:ext cx="373631" cy="37966"/>
              </a:xfrm>
              <a:custGeom>
                <a:avLst/>
                <a:gdLst/>
                <a:ahLst/>
                <a:cxnLst/>
                <a:rect l="l" t="t" r="r" b="b"/>
                <a:pathLst>
                  <a:path w="3346" h="340" extrusionOk="0">
                    <a:moveTo>
                      <a:pt x="2240" y="36"/>
                    </a:moveTo>
                    <a:cubicBezTo>
                      <a:pt x="1517" y="1"/>
                      <a:pt x="580" y="45"/>
                      <a:pt x="295" y="126"/>
                    </a:cubicBezTo>
                    <a:cubicBezTo>
                      <a:pt x="1" y="215"/>
                      <a:pt x="491" y="322"/>
                      <a:pt x="1258" y="340"/>
                    </a:cubicBezTo>
                    <a:cubicBezTo>
                      <a:pt x="1374" y="340"/>
                      <a:pt x="1490" y="340"/>
                      <a:pt x="1606" y="340"/>
                    </a:cubicBezTo>
                    <a:cubicBezTo>
                      <a:pt x="1829" y="340"/>
                      <a:pt x="2052" y="340"/>
                      <a:pt x="2266" y="331"/>
                    </a:cubicBezTo>
                    <a:cubicBezTo>
                      <a:pt x="2846" y="313"/>
                      <a:pt x="3283" y="242"/>
                      <a:pt x="3310" y="170"/>
                    </a:cubicBezTo>
                    <a:cubicBezTo>
                      <a:pt x="3346" y="99"/>
                      <a:pt x="2953" y="28"/>
                      <a:pt x="2391" y="1"/>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8"/>
              <p:cNvSpPr/>
              <p:nvPr/>
            </p:nvSpPr>
            <p:spPr>
              <a:xfrm>
                <a:off x="13650285" y="232190"/>
                <a:ext cx="207362" cy="63872"/>
              </a:xfrm>
              <a:custGeom>
                <a:avLst/>
                <a:gdLst/>
                <a:ahLst/>
                <a:cxnLst/>
                <a:rect l="l" t="t" r="r" b="b"/>
                <a:pathLst>
                  <a:path w="1857" h="572" extrusionOk="0">
                    <a:moveTo>
                      <a:pt x="1" y="571"/>
                    </a:moveTo>
                    <a:lnTo>
                      <a:pt x="1000" y="384"/>
                    </a:lnTo>
                    <a:lnTo>
                      <a:pt x="1856" y="0"/>
                    </a:lnTo>
                    <a:cubicBezTo>
                      <a:pt x="1856" y="0"/>
                      <a:pt x="1847" y="348"/>
                      <a:pt x="1758" y="527"/>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8"/>
              <p:cNvSpPr/>
              <p:nvPr/>
            </p:nvSpPr>
            <p:spPr>
              <a:xfrm>
                <a:off x="14517064" y="378307"/>
                <a:ext cx="973384" cy="228243"/>
              </a:xfrm>
              <a:custGeom>
                <a:avLst/>
                <a:gdLst/>
                <a:ahLst/>
                <a:cxnLst/>
                <a:rect l="l" t="t" r="r" b="b"/>
                <a:pathLst>
                  <a:path w="8717" h="2044" extrusionOk="0">
                    <a:moveTo>
                      <a:pt x="241" y="2043"/>
                    </a:moveTo>
                    <a:cubicBezTo>
                      <a:pt x="241" y="2043"/>
                      <a:pt x="99" y="553"/>
                      <a:pt x="4354" y="321"/>
                    </a:cubicBezTo>
                    <a:cubicBezTo>
                      <a:pt x="8600" y="98"/>
                      <a:pt x="8636" y="1775"/>
                      <a:pt x="8636" y="1775"/>
                    </a:cubicBezTo>
                    <a:cubicBezTo>
                      <a:pt x="8636" y="1775"/>
                      <a:pt x="8716" y="330"/>
                      <a:pt x="8484" y="161"/>
                    </a:cubicBezTo>
                    <a:cubicBezTo>
                      <a:pt x="8261" y="0"/>
                      <a:pt x="482" y="27"/>
                      <a:pt x="241" y="161"/>
                    </a:cubicBezTo>
                    <a:cubicBezTo>
                      <a:pt x="1" y="303"/>
                      <a:pt x="241" y="2043"/>
                      <a:pt x="241" y="204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8"/>
              <p:cNvSpPr/>
              <p:nvPr/>
            </p:nvSpPr>
            <p:spPr>
              <a:xfrm>
                <a:off x="13620469" y="453291"/>
                <a:ext cx="479266" cy="336893"/>
              </a:xfrm>
              <a:custGeom>
                <a:avLst/>
                <a:gdLst/>
                <a:ahLst/>
                <a:cxnLst/>
                <a:rect l="l" t="t" r="r" b="b"/>
                <a:pathLst>
                  <a:path w="4292" h="3017" extrusionOk="0">
                    <a:moveTo>
                      <a:pt x="0" y="2258"/>
                    </a:moveTo>
                    <a:cubicBezTo>
                      <a:pt x="0" y="2508"/>
                      <a:pt x="36" y="2802"/>
                      <a:pt x="250" y="2936"/>
                    </a:cubicBezTo>
                    <a:cubicBezTo>
                      <a:pt x="375" y="3016"/>
                      <a:pt x="526" y="3016"/>
                      <a:pt x="669" y="3016"/>
                    </a:cubicBezTo>
                    <a:cubicBezTo>
                      <a:pt x="1695" y="2980"/>
                      <a:pt x="2712" y="2704"/>
                      <a:pt x="3622" y="2222"/>
                    </a:cubicBezTo>
                    <a:cubicBezTo>
                      <a:pt x="3783" y="2142"/>
                      <a:pt x="3943" y="2044"/>
                      <a:pt x="4050" y="1901"/>
                    </a:cubicBezTo>
                    <a:cubicBezTo>
                      <a:pt x="4291" y="1571"/>
                      <a:pt x="4175" y="1080"/>
                      <a:pt x="3890" y="795"/>
                    </a:cubicBezTo>
                    <a:cubicBezTo>
                      <a:pt x="3604" y="500"/>
                      <a:pt x="3194" y="375"/>
                      <a:pt x="2801" y="277"/>
                    </a:cubicBezTo>
                    <a:cubicBezTo>
                      <a:pt x="2382" y="188"/>
                      <a:pt x="1954" y="126"/>
                      <a:pt x="1526" y="99"/>
                    </a:cubicBezTo>
                    <a:cubicBezTo>
                      <a:pt x="62" y="1"/>
                      <a:pt x="0" y="1027"/>
                      <a:pt x="0" y="225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8"/>
              <p:cNvSpPr/>
              <p:nvPr/>
            </p:nvSpPr>
            <p:spPr>
              <a:xfrm>
                <a:off x="13472957" y="365633"/>
                <a:ext cx="973384" cy="228243"/>
              </a:xfrm>
              <a:custGeom>
                <a:avLst/>
                <a:gdLst/>
                <a:ahLst/>
                <a:cxnLst/>
                <a:rect l="l" t="t" r="r" b="b"/>
                <a:pathLst>
                  <a:path w="8717" h="2044" extrusionOk="0">
                    <a:moveTo>
                      <a:pt x="242" y="2044"/>
                    </a:moveTo>
                    <a:cubicBezTo>
                      <a:pt x="242" y="2044"/>
                      <a:pt x="108" y="554"/>
                      <a:pt x="4354" y="331"/>
                    </a:cubicBezTo>
                    <a:cubicBezTo>
                      <a:pt x="8601" y="108"/>
                      <a:pt x="8636" y="1776"/>
                      <a:pt x="8636" y="1776"/>
                    </a:cubicBezTo>
                    <a:cubicBezTo>
                      <a:pt x="8636" y="1776"/>
                      <a:pt x="8717" y="331"/>
                      <a:pt x="8494" y="170"/>
                    </a:cubicBezTo>
                    <a:cubicBezTo>
                      <a:pt x="8271" y="1"/>
                      <a:pt x="491" y="28"/>
                      <a:pt x="242" y="170"/>
                    </a:cubicBezTo>
                    <a:cubicBezTo>
                      <a:pt x="1" y="304"/>
                      <a:pt x="242" y="2044"/>
                      <a:pt x="242" y="2044"/>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7" name="Google Shape;1107;p8"/>
            <p:cNvGrpSpPr/>
            <p:nvPr/>
          </p:nvGrpSpPr>
          <p:grpSpPr>
            <a:xfrm>
              <a:off x="7858852" y="1420488"/>
              <a:ext cx="2022406" cy="1326008"/>
              <a:chOff x="8340452" y="1854088"/>
              <a:chExt cx="2022406" cy="1326008"/>
            </a:xfrm>
          </p:grpSpPr>
          <p:sp>
            <p:nvSpPr>
              <p:cNvPr id="1108" name="Google Shape;1108;p8"/>
              <p:cNvSpPr/>
              <p:nvPr/>
            </p:nvSpPr>
            <p:spPr>
              <a:xfrm>
                <a:off x="8735113" y="2211104"/>
                <a:ext cx="1203150" cy="627625"/>
              </a:xfrm>
              <a:custGeom>
                <a:avLst/>
                <a:gdLst/>
                <a:ahLst/>
                <a:cxnLst/>
                <a:rect l="l" t="t" r="r" b="b"/>
                <a:pathLst>
                  <a:path w="48126" h="25105" extrusionOk="0">
                    <a:moveTo>
                      <a:pt x="2449" y="805"/>
                    </a:moveTo>
                    <a:cubicBezTo>
                      <a:pt x="-1663" y="1551"/>
                      <a:pt x="1559" y="3933"/>
                      <a:pt x="4258" y="4806"/>
                    </a:cubicBezTo>
                    <a:cubicBezTo>
                      <a:pt x="6957" y="5679"/>
                      <a:pt x="16180" y="3869"/>
                      <a:pt x="18641" y="6044"/>
                    </a:cubicBezTo>
                    <a:cubicBezTo>
                      <a:pt x="21102" y="8219"/>
                      <a:pt x="19975" y="15823"/>
                      <a:pt x="19022" y="17855"/>
                    </a:cubicBezTo>
                    <a:cubicBezTo>
                      <a:pt x="18070" y="19887"/>
                      <a:pt x="15911" y="18046"/>
                      <a:pt x="12926" y="18236"/>
                    </a:cubicBezTo>
                    <a:cubicBezTo>
                      <a:pt x="9942" y="18427"/>
                      <a:pt x="2560" y="18046"/>
                      <a:pt x="1115" y="18998"/>
                    </a:cubicBezTo>
                    <a:cubicBezTo>
                      <a:pt x="-330" y="19951"/>
                      <a:pt x="-1282" y="22935"/>
                      <a:pt x="4258" y="23951"/>
                    </a:cubicBezTo>
                    <a:cubicBezTo>
                      <a:pt x="9798" y="24967"/>
                      <a:pt x="27642" y="25062"/>
                      <a:pt x="34357" y="25094"/>
                    </a:cubicBezTo>
                    <a:cubicBezTo>
                      <a:pt x="41072" y="25126"/>
                      <a:pt x="43041" y="25158"/>
                      <a:pt x="44549" y="24142"/>
                    </a:cubicBezTo>
                    <a:cubicBezTo>
                      <a:pt x="46057" y="23126"/>
                      <a:pt x="45375" y="20236"/>
                      <a:pt x="43406" y="18998"/>
                    </a:cubicBezTo>
                    <a:cubicBezTo>
                      <a:pt x="41438" y="17760"/>
                      <a:pt x="35024" y="18808"/>
                      <a:pt x="32738" y="16712"/>
                    </a:cubicBezTo>
                    <a:cubicBezTo>
                      <a:pt x="30452" y="14617"/>
                      <a:pt x="27277" y="8457"/>
                      <a:pt x="29690" y="6425"/>
                    </a:cubicBezTo>
                    <a:cubicBezTo>
                      <a:pt x="32103" y="4393"/>
                      <a:pt x="44851" y="5536"/>
                      <a:pt x="47216" y="4520"/>
                    </a:cubicBezTo>
                    <a:cubicBezTo>
                      <a:pt x="49581" y="3504"/>
                      <a:pt x="46930" y="1028"/>
                      <a:pt x="43882" y="329"/>
                    </a:cubicBezTo>
                    <a:cubicBezTo>
                      <a:pt x="40834" y="-369"/>
                      <a:pt x="35834" y="250"/>
                      <a:pt x="28928" y="329"/>
                    </a:cubicBezTo>
                    <a:cubicBezTo>
                      <a:pt x="22023" y="408"/>
                      <a:pt x="6561" y="59"/>
                      <a:pt x="2449" y="805"/>
                    </a:cubicBezTo>
                    <a:close/>
                  </a:path>
                </a:pathLst>
              </a:custGeom>
              <a:gradFill>
                <a:gsLst>
                  <a:gs pos="0">
                    <a:schemeClr val="accent6"/>
                  </a:gs>
                  <a:gs pos="100000">
                    <a:schemeClr val="accent5"/>
                  </a:gs>
                </a:gsLst>
                <a:lin ang="5400012" scaled="0"/>
              </a:gradFill>
              <a:ln>
                <a:noFill/>
              </a:ln>
            </p:spPr>
          </p:sp>
          <p:sp>
            <p:nvSpPr>
              <p:cNvPr id="1109" name="Google Shape;1109;p8"/>
              <p:cNvSpPr/>
              <p:nvPr/>
            </p:nvSpPr>
            <p:spPr>
              <a:xfrm>
                <a:off x="8773819" y="2794525"/>
                <a:ext cx="950471" cy="385571"/>
              </a:xfrm>
              <a:custGeom>
                <a:avLst/>
                <a:gdLst/>
                <a:ahLst/>
                <a:cxnLst/>
                <a:rect l="l" t="t" r="r" b="b"/>
                <a:pathLst>
                  <a:path w="8512" h="3453" extrusionOk="0">
                    <a:moveTo>
                      <a:pt x="224" y="63"/>
                    </a:moveTo>
                    <a:cubicBezTo>
                      <a:pt x="1" y="1098"/>
                      <a:pt x="1" y="2347"/>
                      <a:pt x="224" y="3381"/>
                    </a:cubicBezTo>
                    <a:lnTo>
                      <a:pt x="224" y="3381"/>
                    </a:lnTo>
                    <a:cubicBezTo>
                      <a:pt x="2909" y="3453"/>
                      <a:pt x="5594" y="3453"/>
                      <a:pt x="8279" y="3381"/>
                    </a:cubicBezTo>
                    <a:lnTo>
                      <a:pt x="8279" y="3381"/>
                    </a:lnTo>
                    <a:cubicBezTo>
                      <a:pt x="8511" y="2347"/>
                      <a:pt x="8511" y="1098"/>
                      <a:pt x="8279" y="63"/>
                    </a:cubicBezTo>
                    <a:lnTo>
                      <a:pt x="8279" y="63"/>
                    </a:lnTo>
                    <a:cubicBezTo>
                      <a:pt x="6941" y="18"/>
                      <a:pt x="5594" y="0"/>
                      <a:pt x="4256" y="0"/>
                    </a:cubicBezTo>
                    <a:lnTo>
                      <a:pt x="4256" y="0"/>
                    </a:lnTo>
                    <a:cubicBezTo>
                      <a:pt x="2909" y="0"/>
                      <a:pt x="1571" y="18"/>
                      <a:pt x="224" y="63"/>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8"/>
              <p:cNvSpPr/>
              <p:nvPr/>
            </p:nvSpPr>
            <p:spPr>
              <a:xfrm>
                <a:off x="9350565" y="23243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594" y="0"/>
                      <a:pt x="4256" y="0"/>
                    </a:cubicBezTo>
                    <a:lnTo>
                      <a:pt x="4256" y="0"/>
                    </a:lnTo>
                    <a:cubicBezTo>
                      <a:pt x="2909"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8"/>
              <p:cNvSpPr/>
              <p:nvPr/>
            </p:nvSpPr>
            <p:spPr>
              <a:xfrm>
                <a:off x="8773820" y="1854088"/>
                <a:ext cx="950471" cy="385571"/>
              </a:xfrm>
              <a:custGeom>
                <a:avLst/>
                <a:gdLst/>
                <a:ahLst/>
                <a:cxnLst/>
                <a:rect l="l" t="t" r="r" b="b"/>
                <a:pathLst>
                  <a:path w="8512" h="3453" extrusionOk="0">
                    <a:moveTo>
                      <a:pt x="223" y="54"/>
                    </a:moveTo>
                    <a:cubicBezTo>
                      <a:pt x="0" y="1089"/>
                      <a:pt x="0" y="2347"/>
                      <a:pt x="223" y="3373"/>
                    </a:cubicBezTo>
                    <a:lnTo>
                      <a:pt x="223" y="3373"/>
                    </a:lnTo>
                    <a:cubicBezTo>
                      <a:pt x="2918"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09" y="1"/>
                      <a:pt x="1570" y="18"/>
                      <a:pt x="223"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8"/>
              <p:cNvSpPr/>
              <p:nvPr/>
            </p:nvSpPr>
            <p:spPr>
              <a:xfrm>
                <a:off x="8340452" y="23243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603"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8"/>
              <p:cNvSpPr/>
              <p:nvPr/>
            </p:nvSpPr>
            <p:spPr>
              <a:xfrm>
                <a:off x="9362564" y="2266523"/>
                <a:ext cx="925591" cy="155549"/>
              </a:xfrm>
              <a:custGeom>
                <a:avLst/>
                <a:gdLst/>
                <a:ahLst/>
                <a:cxnLst/>
                <a:rect l="l" t="t" r="r" b="b"/>
                <a:pathLst>
                  <a:path w="8289" h="1393" extrusionOk="0">
                    <a:moveTo>
                      <a:pt x="1" y="1393"/>
                    </a:moveTo>
                    <a:cubicBezTo>
                      <a:pt x="358" y="349"/>
                      <a:pt x="3783" y="777"/>
                      <a:pt x="5603" y="759"/>
                    </a:cubicBezTo>
                    <a:cubicBezTo>
                      <a:pt x="7423" y="741"/>
                      <a:pt x="8288" y="1143"/>
                      <a:pt x="8288" y="1143"/>
                    </a:cubicBezTo>
                    <a:lnTo>
                      <a:pt x="8190" y="572"/>
                    </a:lnTo>
                    <a:cubicBezTo>
                      <a:pt x="8190" y="572"/>
                      <a:pt x="4015" y="1"/>
                      <a:pt x="135" y="572"/>
                    </a:cubicBezTo>
                    <a:cubicBezTo>
                      <a:pt x="135" y="572"/>
                      <a:pt x="27" y="1098"/>
                      <a:pt x="1" y="139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8"/>
              <p:cNvSpPr/>
              <p:nvPr/>
            </p:nvSpPr>
            <p:spPr>
              <a:xfrm>
                <a:off x="8827732" y="2833410"/>
                <a:ext cx="108650" cy="122608"/>
              </a:xfrm>
              <a:custGeom>
                <a:avLst/>
                <a:gdLst/>
                <a:ahLst/>
                <a:cxnLst/>
                <a:rect l="l" t="t" r="r" b="b"/>
                <a:pathLst>
                  <a:path w="973" h="1098" extrusionOk="0">
                    <a:moveTo>
                      <a:pt x="54" y="1008"/>
                    </a:moveTo>
                    <a:cubicBezTo>
                      <a:pt x="0" y="652"/>
                      <a:pt x="188" y="259"/>
                      <a:pt x="509" y="90"/>
                    </a:cubicBezTo>
                    <a:cubicBezTo>
                      <a:pt x="598" y="36"/>
                      <a:pt x="696" y="0"/>
                      <a:pt x="786" y="36"/>
                    </a:cubicBezTo>
                    <a:cubicBezTo>
                      <a:pt x="964" y="98"/>
                      <a:pt x="973" y="348"/>
                      <a:pt x="901" y="518"/>
                    </a:cubicBezTo>
                    <a:cubicBezTo>
                      <a:pt x="786" y="794"/>
                      <a:pt x="554" y="1008"/>
                      <a:pt x="268" y="109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8"/>
              <p:cNvSpPr/>
              <p:nvPr/>
            </p:nvSpPr>
            <p:spPr>
              <a:xfrm>
                <a:off x="8950177" y="2503704"/>
                <a:ext cx="108650" cy="122608"/>
              </a:xfrm>
              <a:custGeom>
                <a:avLst/>
                <a:gdLst/>
                <a:ahLst/>
                <a:cxnLst/>
                <a:rect l="l" t="t" r="r" b="b"/>
                <a:pathLst>
                  <a:path w="973" h="1098" extrusionOk="0">
                    <a:moveTo>
                      <a:pt x="54" y="1008"/>
                    </a:moveTo>
                    <a:cubicBezTo>
                      <a:pt x="0" y="651"/>
                      <a:pt x="188" y="259"/>
                      <a:pt x="509" y="89"/>
                    </a:cubicBezTo>
                    <a:cubicBezTo>
                      <a:pt x="598" y="36"/>
                      <a:pt x="696" y="0"/>
                      <a:pt x="785" y="36"/>
                    </a:cubicBezTo>
                    <a:cubicBezTo>
                      <a:pt x="964" y="98"/>
                      <a:pt x="973" y="348"/>
                      <a:pt x="901" y="517"/>
                    </a:cubicBezTo>
                    <a:cubicBezTo>
                      <a:pt x="794" y="794"/>
                      <a:pt x="553" y="1008"/>
                      <a:pt x="268" y="1097"/>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8"/>
              <p:cNvSpPr/>
              <p:nvPr/>
            </p:nvSpPr>
            <p:spPr>
              <a:xfrm>
                <a:off x="9284844" y="2387123"/>
                <a:ext cx="1078014" cy="274026"/>
              </a:xfrm>
              <a:custGeom>
                <a:avLst/>
                <a:gdLst/>
                <a:ahLst/>
                <a:cxnLst/>
                <a:rect l="l" t="t" r="r" b="b"/>
                <a:pathLst>
                  <a:path w="9654" h="2454" extrusionOk="0">
                    <a:moveTo>
                      <a:pt x="3427" y="2418"/>
                    </a:moveTo>
                    <a:cubicBezTo>
                      <a:pt x="4417" y="2454"/>
                      <a:pt x="5452" y="2418"/>
                      <a:pt x="6299" y="2204"/>
                    </a:cubicBezTo>
                    <a:cubicBezTo>
                      <a:pt x="9653" y="1392"/>
                      <a:pt x="6005" y="0"/>
                      <a:pt x="3302" y="223"/>
                    </a:cubicBezTo>
                    <a:cubicBezTo>
                      <a:pt x="260" y="473"/>
                      <a:pt x="1" y="2311"/>
                      <a:pt x="3427"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8"/>
              <p:cNvSpPr/>
              <p:nvPr/>
            </p:nvSpPr>
            <p:spPr>
              <a:xfrm>
                <a:off x="9506110" y="2833410"/>
                <a:ext cx="198317" cy="268108"/>
              </a:xfrm>
              <a:custGeom>
                <a:avLst/>
                <a:gdLst/>
                <a:ahLst/>
                <a:cxnLst/>
                <a:rect l="l" t="t" r="r" b="b"/>
                <a:pathLst>
                  <a:path w="1776" h="2401" extrusionOk="0">
                    <a:moveTo>
                      <a:pt x="188" y="1900"/>
                    </a:moveTo>
                    <a:cubicBezTo>
                      <a:pt x="268" y="2141"/>
                      <a:pt x="474" y="2355"/>
                      <a:pt x="714" y="2373"/>
                    </a:cubicBezTo>
                    <a:cubicBezTo>
                      <a:pt x="1071" y="2400"/>
                      <a:pt x="1339" y="2034"/>
                      <a:pt x="1464" y="1704"/>
                    </a:cubicBezTo>
                    <a:cubicBezTo>
                      <a:pt x="1687" y="1142"/>
                      <a:pt x="1776" y="54"/>
                      <a:pt x="902" y="27"/>
                    </a:cubicBezTo>
                    <a:cubicBezTo>
                      <a:pt x="81" y="0"/>
                      <a:pt x="1" y="1347"/>
                      <a:pt x="188" y="190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8"/>
              <p:cNvSpPr/>
              <p:nvPr/>
            </p:nvSpPr>
            <p:spPr>
              <a:xfrm>
                <a:off x="8801825" y="2832405"/>
                <a:ext cx="425444" cy="289994"/>
              </a:xfrm>
              <a:custGeom>
                <a:avLst/>
                <a:gdLst/>
                <a:ahLst/>
                <a:cxnLst/>
                <a:rect l="l" t="t" r="r" b="b"/>
                <a:pathLst>
                  <a:path w="3810" h="2597" extrusionOk="0">
                    <a:moveTo>
                      <a:pt x="2605" y="72"/>
                    </a:moveTo>
                    <a:cubicBezTo>
                      <a:pt x="2953" y="0"/>
                      <a:pt x="3364" y="9"/>
                      <a:pt x="3596" y="268"/>
                    </a:cubicBezTo>
                    <a:cubicBezTo>
                      <a:pt x="3765" y="438"/>
                      <a:pt x="3810" y="696"/>
                      <a:pt x="3783" y="937"/>
                    </a:cubicBezTo>
                    <a:cubicBezTo>
                      <a:pt x="3658" y="2025"/>
                      <a:pt x="2222" y="2596"/>
                      <a:pt x="1312" y="2061"/>
                    </a:cubicBezTo>
                    <a:cubicBezTo>
                      <a:pt x="1" y="1276"/>
                      <a:pt x="1811" y="250"/>
                      <a:pt x="2605" y="72"/>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8"/>
              <p:cNvSpPr/>
              <p:nvPr/>
            </p:nvSpPr>
            <p:spPr>
              <a:xfrm>
                <a:off x="9549830" y="2030458"/>
                <a:ext cx="116690" cy="149519"/>
              </a:xfrm>
              <a:custGeom>
                <a:avLst/>
                <a:gdLst/>
                <a:ahLst/>
                <a:cxnLst/>
                <a:rect l="l" t="t" r="r" b="b"/>
                <a:pathLst>
                  <a:path w="1045" h="1339" extrusionOk="0">
                    <a:moveTo>
                      <a:pt x="242" y="331"/>
                    </a:moveTo>
                    <a:cubicBezTo>
                      <a:pt x="153" y="473"/>
                      <a:pt x="63" y="616"/>
                      <a:pt x="37" y="777"/>
                    </a:cubicBezTo>
                    <a:cubicBezTo>
                      <a:pt x="1" y="946"/>
                      <a:pt x="45" y="1134"/>
                      <a:pt x="170" y="1232"/>
                    </a:cubicBezTo>
                    <a:cubicBezTo>
                      <a:pt x="313" y="1339"/>
                      <a:pt x="509" y="1321"/>
                      <a:pt x="652" y="1223"/>
                    </a:cubicBezTo>
                    <a:cubicBezTo>
                      <a:pt x="795" y="1134"/>
                      <a:pt x="893" y="973"/>
                      <a:pt x="946" y="812"/>
                    </a:cubicBezTo>
                    <a:cubicBezTo>
                      <a:pt x="1045" y="518"/>
                      <a:pt x="1000" y="134"/>
                      <a:pt x="723"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8"/>
              <p:cNvSpPr/>
              <p:nvPr/>
            </p:nvSpPr>
            <p:spPr>
              <a:xfrm>
                <a:off x="8805680" y="1924821"/>
                <a:ext cx="371733" cy="206357"/>
              </a:xfrm>
              <a:custGeom>
                <a:avLst/>
                <a:gdLst/>
                <a:ahLst/>
                <a:cxnLst/>
                <a:rect l="l" t="t" r="r" b="b"/>
                <a:pathLst>
                  <a:path w="3329" h="1848" extrusionOk="0">
                    <a:moveTo>
                      <a:pt x="1856" y="19"/>
                    </a:moveTo>
                    <a:cubicBezTo>
                      <a:pt x="1981" y="1"/>
                      <a:pt x="2115" y="10"/>
                      <a:pt x="2249" y="28"/>
                    </a:cubicBezTo>
                    <a:cubicBezTo>
                      <a:pt x="2517" y="81"/>
                      <a:pt x="2757" y="224"/>
                      <a:pt x="2864" y="474"/>
                    </a:cubicBezTo>
                    <a:cubicBezTo>
                      <a:pt x="3328" y="1517"/>
                      <a:pt x="1758" y="1848"/>
                      <a:pt x="1089" y="1535"/>
                    </a:cubicBezTo>
                    <a:cubicBezTo>
                      <a:pt x="1" y="1018"/>
                      <a:pt x="1054" y="108"/>
                      <a:pt x="1856" y="19"/>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21" name="Google Shape;1121;p8"/>
          <p:cNvSpPr/>
          <p:nvPr/>
        </p:nvSpPr>
        <p:spPr>
          <a:xfrm>
            <a:off x="6595050" y="1031825"/>
            <a:ext cx="3976500" cy="3976500"/>
          </a:xfrm>
          <a:prstGeom prst="ellipse">
            <a:avLst/>
          </a:prstGeom>
          <a:gradFill>
            <a:gsLst>
              <a:gs pos="0">
                <a:srgbClr val="FED002">
                  <a:alpha val="39215"/>
                </a:srgbClr>
              </a:gs>
              <a:gs pos="68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8"/>
          <p:cNvSpPr/>
          <p:nvPr/>
        </p:nvSpPr>
        <p:spPr>
          <a:xfrm>
            <a:off x="-1988262" y="1612200"/>
            <a:ext cx="3976500" cy="3976500"/>
          </a:xfrm>
          <a:prstGeom prst="ellipse">
            <a:avLst/>
          </a:prstGeom>
          <a:gradFill>
            <a:gsLst>
              <a:gs pos="0">
                <a:srgbClr val="FED002">
                  <a:alpha val="39215"/>
                </a:srgbClr>
              </a:gs>
              <a:gs pos="68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3" name="Google Shape;1123;p8"/>
          <p:cNvGrpSpPr/>
          <p:nvPr/>
        </p:nvGrpSpPr>
        <p:grpSpPr>
          <a:xfrm>
            <a:off x="-731002" y="1916395"/>
            <a:ext cx="1301916" cy="1063694"/>
            <a:chOff x="-826252" y="1594445"/>
            <a:chExt cx="1301916" cy="1063694"/>
          </a:xfrm>
        </p:grpSpPr>
        <p:sp>
          <p:nvSpPr>
            <p:cNvPr id="1124" name="Google Shape;1124;p8"/>
            <p:cNvSpPr/>
            <p:nvPr/>
          </p:nvSpPr>
          <p:spPr>
            <a:xfrm>
              <a:off x="-826252" y="1906539"/>
              <a:ext cx="1283300" cy="751600"/>
            </a:xfrm>
            <a:custGeom>
              <a:avLst/>
              <a:gdLst/>
              <a:ahLst/>
              <a:cxnLst/>
              <a:rect l="l" t="t" r="r" b="b"/>
              <a:pathLst>
                <a:path w="51332" h="30064" extrusionOk="0">
                  <a:moveTo>
                    <a:pt x="20173" y="1602"/>
                  </a:moveTo>
                  <a:cubicBezTo>
                    <a:pt x="27760" y="1153"/>
                    <a:pt x="43432" y="-844"/>
                    <a:pt x="48323" y="404"/>
                  </a:cubicBezTo>
                  <a:cubicBezTo>
                    <a:pt x="53214" y="1652"/>
                    <a:pt x="51018" y="7492"/>
                    <a:pt x="49521" y="9089"/>
                  </a:cubicBezTo>
                  <a:cubicBezTo>
                    <a:pt x="48024" y="10686"/>
                    <a:pt x="40437" y="7242"/>
                    <a:pt x="39339" y="9987"/>
                  </a:cubicBezTo>
                  <a:cubicBezTo>
                    <a:pt x="38241" y="12732"/>
                    <a:pt x="44081" y="22515"/>
                    <a:pt x="42933" y="25560"/>
                  </a:cubicBezTo>
                  <a:cubicBezTo>
                    <a:pt x="41785" y="28605"/>
                    <a:pt x="36993" y="27656"/>
                    <a:pt x="32451" y="28255"/>
                  </a:cubicBezTo>
                  <a:cubicBezTo>
                    <a:pt x="27909" y="28854"/>
                    <a:pt x="20871" y="31400"/>
                    <a:pt x="15680" y="29154"/>
                  </a:cubicBezTo>
                  <a:cubicBezTo>
                    <a:pt x="10489" y="26908"/>
                    <a:pt x="3452" y="19122"/>
                    <a:pt x="1306" y="14779"/>
                  </a:cubicBezTo>
                  <a:cubicBezTo>
                    <a:pt x="-840" y="10437"/>
                    <a:pt x="-341" y="5295"/>
                    <a:pt x="2803" y="3099"/>
                  </a:cubicBezTo>
                  <a:cubicBezTo>
                    <a:pt x="5948" y="903"/>
                    <a:pt x="12586" y="2051"/>
                    <a:pt x="20173" y="1602"/>
                  </a:cubicBezTo>
                  <a:close/>
                </a:path>
              </a:pathLst>
            </a:custGeom>
            <a:gradFill>
              <a:gsLst>
                <a:gs pos="0">
                  <a:schemeClr val="accent6"/>
                </a:gs>
                <a:gs pos="100000">
                  <a:schemeClr val="accent5"/>
                </a:gs>
              </a:gsLst>
              <a:lin ang="5400700" scaled="0"/>
            </a:gradFill>
            <a:ln>
              <a:noFill/>
            </a:ln>
          </p:spPr>
        </p:sp>
        <p:grpSp>
          <p:nvGrpSpPr>
            <p:cNvPr id="1125" name="Google Shape;1125;p8"/>
            <p:cNvGrpSpPr/>
            <p:nvPr/>
          </p:nvGrpSpPr>
          <p:grpSpPr>
            <a:xfrm>
              <a:off x="-664561" y="2116357"/>
              <a:ext cx="973384" cy="391820"/>
              <a:chOff x="45789" y="2318057"/>
              <a:chExt cx="973384" cy="391820"/>
            </a:xfrm>
          </p:grpSpPr>
          <p:sp>
            <p:nvSpPr>
              <p:cNvPr id="1126" name="Google Shape;1126;p8"/>
              <p:cNvSpPr/>
              <p:nvPr/>
            </p:nvSpPr>
            <p:spPr>
              <a:xfrm>
                <a:off x="60436" y="23243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8"/>
              <p:cNvSpPr/>
              <p:nvPr/>
            </p:nvSpPr>
            <p:spPr>
              <a:xfrm>
                <a:off x="156320" y="2449880"/>
                <a:ext cx="248120" cy="172411"/>
              </a:xfrm>
              <a:custGeom>
                <a:avLst/>
                <a:gdLst/>
                <a:ahLst/>
                <a:cxnLst/>
                <a:rect l="l" t="t" r="r" b="b"/>
                <a:pathLst>
                  <a:path w="2222" h="1544" extrusionOk="0">
                    <a:moveTo>
                      <a:pt x="1142" y="134"/>
                    </a:moveTo>
                    <a:cubicBezTo>
                      <a:pt x="1285" y="63"/>
                      <a:pt x="1428" y="0"/>
                      <a:pt x="1588" y="0"/>
                    </a:cubicBezTo>
                    <a:cubicBezTo>
                      <a:pt x="1963" y="9"/>
                      <a:pt x="2222" y="473"/>
                      <a:pt x="2106" y="830"/>
                    </a:cubicBezTo>
                    <a:cubicBezTo>
                      <a:pt x="1990" y="1187"/>
                      <a:pt x="1624" y="1419"/>
                      <a:pt x="1249" y="1481"/>
                    </a:cubicBezTo>
                    <a:cubicBezTo>
                      <a:pt x="928" y="1526"/>
                      <a:pt x="134" y="1544"/>
                      <a:pt x="63" y="1124"/>
                    </a:cubicBezTo>
                    <a:cubicBezTo>
                      <a:pt x="0" y="723"/>
                      <a:pt x="874" y="268"/>
                      <a:pt x="1142" y="13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8"/>
              <p:cNvSpPr/>
              <p:nvPr/>
            </p:nvSpPr>
            <p:spPr>
              <a:xfrm>
                <a:off x="45789" y="2318057"/>
                <a:ext cx="973384" cy="228243"/>
              </a:xfrm>
              <a:custGeom>
                <a:avLst/>
                <a:gdLst/>
                <a:ahLst/>
                <a:cxnLst/>
                <a:rect l="l" t="t" r="r" b="b"/>
                <a:pathLst>
                  <a:path w="8717" h="2044" extrusionOk="0">
                    <a:moveTo>
                      <a:pt x="241" y="2043"/>
                    </a:moveTo>
                    <a:cubicBezTo>
                      <a:pt x="241" y="2043"/>
                      <a:pt x="99" y="553"/>
                      <a:pt x="4354" y="321"/>
                    </a:cubicBezTo>
                    <a:cubicBezTo>
                      <a:pt x="8600" y="98"/>
                      <a:pt x="8636" y="1775"/>
                      <a:pt x="8636" y="1775"/>
                    </a:cubicBezTo>
                    <a:cubicBezTo>
                      <a:pt x="8636" y="1775"/>
                      <a:pt x="8716" y="330"/>
                      <a:pt x="8484" y="161"/>
                    </a:cubicBezTo>
                    <a:cubicBezTo>
                      <a:pt x="8261" y="0"/>
                      <a:pt x="482" y="27"/>
                      <a:pt x="241" y="161"/>
                    </a:cubicBezTo>
                    <a:cubicBezTo>
                      <a:pt x="1" y="303"/>
                      <a:pt x="241" y="2043"/>
                      <a:pt x="241" y="204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9" name="Google Shape;1129;p8"/>
            <p:cNvGrpSpPr/>
            <p:nvPr/>
          </p:nvGrpSpPr>
          <p:grpSpPr>
            <a:xfrm>
              <a:off x="-475682" y="1594445"/>
              <a:ext cx="951346" cy="439358"/>
              <a:chOff x="-1817182" y="1210220"/>
              <a:chExt cx="951346" cy="439358"/>
            </a:xfrm>
          </p:grpSpPr>
          <p:sp>
            <p:nvSpPr>
              <p:cNvPr id="1130" name="Google Shape;1130;p8"/>
              <p:cNvSpPr/>
              <p:nvPr/>
            </p:nvSpPr>
            <p:spPr>
              <a:xfrm>
                <a:off x="-1816307" y="1264008"/>
                <a:ext cx="950471" cy="385571"/>
              </a:xfrm>
              <a:custGeom>
                <a:avLst/>
                <a:gdLst/>
                <a:ahLst/>
                <a:cxnLst/>
                <a:rect l="l" t="t" r="r" b="b"/>
                <a:pathLst>
                  <a:path w="8512" h="3453" extrusionOk="0">
                    <a:moveTo>
                      <a:pt x="224" y="54"/>
                    </a:moveTo>
                    <a:cubicBezTo>
                      <a:pt x="1" y="1089"/>
                      <a:pt x="1" y="2346"/>
                      <a:pt x="224" y="3381"/>
                    </a:cubicBezTo>
                    <a:lnTo>
                      <a:pt x="224" y="3381"/>
                    </a:lnTo>
                    <a:cubicBezTo>
                      <a:pt x="2918" y="3453"/>
                      <a:pt x="5603" y="3453"/>
                      <a:pt x="8288" y="3381"/>
                    </a:cubicBezTo>
                    <a:lnTo>
                      <a:pt x="8288" y="3381"/>
                    </a:lnTo>
                    <a:cubicBezTo>
                      <a:pt x="8511" y="2346"/>
                      <a:pt x="8511" y="1089"/>
                      <a:pt x="8288" y="54"/>
                    </a:cubicBezTo>
                    <a:lnTo>
                      <a:pt x="8288" y="54"/>
                    </a:lnTo>
                    <a:cubicBezTo>
                      <a:pt x="6941" y="18"/>
                      <a:pt x="5603" y="0"/>
                      <a:pt x="4256" y="0"/>
                    </a:cubicBezTo>
                    <a:lnTo>
                      <a:pt x="4256" y="0"/>
                    </a:lnTo>
                    <a:cubicBezTo>
                      <a:pt x="2918" y="0"/>
                      <a:pt x="1571" y="18"/>
                      <a:pt x="224" y="54"/>
                    </a:cubicBezTo>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8"/>
              <p:cNvSpPr/>
              <p:nvPr/>
            </p:nvSpPr>
            <p:spPr>
              <a:xfrm>
                <a:off x="-1817182" y="1210220"/>
                <a:ext cx="455370" cy="400542"/>
              </a:xfrm>
              <a:custGeom>
                <a:avLst/>
                <a:gdLst/>
                <a:ahLst/>
                <a:cxnLst/>
                <a:rect l="l" t="t" r="r" b="b"/>
                <a:pathLst>
                  <a:path w="4078" h="3587" extrusionOk="0">
                    <a:moveTo>
                      <a:pt x="2383" y="3043"/>
                    </a:moveTo>
                    <a:cubicBezTo>
                      <a:pt x="4078" y="2142"/>
                      <a:pt x="2347" y="1"/>
                      <a:pt x="875" y="919"/>
                    </a:cubicBezTo>
                    <a:cubicBezTo>
                      <a:pt x="331" y="1267"/>
                      <a:pt x="1" y="1936"/>
                      <a:pt x="143" y="2579"/>
                    </a:cubicBezTo>
                    <a:cubicBezTo>
                      <a:pt x="366" y="3587"/>
                      <a:pt x="1651" y="3435"/>
                      <a:pt x="2383" y="3043"/>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8"/>
              <p:cNvSpPr/>
              <p:nvPr/>
            </p:nvSpPr>
            <p:spPr>
              <a:xfrm>
                <a:off x="-1454599" y="1407424"/>
                <a:ext cx="107757" cy="121715"/>
              </a:xfrm>
              <a:custGeom>
                <a:avLst/>
                <a:gdLst/>
                <a:ahLst/>
                <a:cxnLst/>
                <a:rect l="l" t="t" r="r" b="b"/>
                <a:pathLst>
                  <a:path w="965" h="1090" extrusionOk="0">
                    <a:moveTo>
                      <a:pt x="54" y="1009"/>
                    </a:moveTo>
                    <a:cubicBezTo>
                      <a:pt x="1" y="643"/>
                      <a:pt x="188" y="260"/>
                      <a:pt x="509" y="81"/>
                    </a:cubicBezTo>
                    <a:cubicBezTo>
                      <a:pt x="590" y="37"/>
                      <a:pt x="697" y="1"/>
                      <a:pt x="786" y="37"/>
                    </a:cubicBezTo>
                    <a:cubicBezTo>
                      <a:pt x="956" y="99"/>
                      <a:pt x="964" y="340"/>
                      <a:pt x="902" y="518"/>
                    </a:cubicBezTo>
                    <a:cubicBezTo>
                      <a:pt x="786" y="786"/>
                      <a:pt x="545" y="1009"/>
                      <a:pt x="269" y="1089"/>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8"/>
              <p:cNvSpPr/>
              <p:nvPr/>
            </p:nvSpPr>
            <p:spPr>
              <a:xfrm>
                <a:off x="-1046121" y="1341764"/>
                <a:ext cx="131653" cy="251135"/>
              </a:xfrm>
              <a:custGeom>
                <a:avLst/>
                <a:gdLst/>
                <a:ahLst/>
                <a:cxnLst/>
                <a:rect l="l" t="t" r="r" b="b"/>
                <a:pathLst>
                  <a:path w="1179" h="2249" extrusionOk="0">
                    <a:moveTo>
                      <a:pt x="527" y="223"/>
                    </a:moveTo>
                    <a:cubicBezTo>
                      <a:pt x="170" y="678"/>
                      <a:pt x="1" y="1276"/>
                      <a:pt x="45" y="1847"/>
                    </a:cubicBezTo>
                    <a:cubicBezTo>
                      <a:pt x="63" y="2016"/>
                      <a:pt x="134" y="2212"/>
                      <a:pt x="295" y="2239"/>
                    </a:cubicBezTo>
                    <a:cubicBezTo>
                      <a:pt x="384" y="2248"/>
                      <a:pt x="473" y="2204"/>
                      <a:pt x="554" y="2150"/>
                    </a:cubicBezTo>
                    <a:cubicBezTo>
                      <a:pt x="875" y="1909"/>
                      <a:pt x="1098" y="1526"/>
                      <a:pt x="1142" y="1124"/>
                    </a:cubicBezTo>
                    <a:cubicBezTo>
                      <a:pt x="1178" y="723"/>
                      <a:pt x="1044" y="303"/>
                      <a:pt x="768"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8"/>
              <p:cNvSpPr/>
              <p:nvPr/>
            </p:nvSpPr>
            <p:spPr>
              <a:xfrm>
                <a:off x="-1806239" y="1570793"/>
                <a:ext cx="346831" cy="76826"/>
              </a:xfrm>
              <a:custGeom>
                <a:avLst/>
                <a:gdLst/>
                <a:ahLst/>
                <a:cxnLst/>
                <a:rect l="l" t="t" r="r" b="b"/>
                <a:pathLst>
                  <a:path w="3106" h="688" extrusionOk="0">
                    <a:moveTo>
                      <a:pt x="37" y="1"/>
                    </a:moveTo>
                    <a:lnTo>
                      <a:pt x="1054" y="590"/>
                    </a:lnTo>
                    <a:lnTo>
                      <a:pt x="1856" y="625"/>
                    </a:lnTo>
                    <a:lnTo>
                      <a:pt x="2436" y="545"/>
                    </a:lnTo>
                    <a:lnTo>
                      <a:pt x="3105" y="688"/>
                    </a:lnTo>
                    <a:lnTo>
                      <a:pt x="135" y="634"/>
                    </a:lnTo>
                    <a:cubicBezTo>
                      <a:pt x="135" y="634"/>
                      <a:pt x="1" y="385"/>
                      <a:pt x="37" y="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8"/>
              <p:cNvSpPr/>
              <p:nvPr/>
            </p:nvSpPr>
            <p:spPr>
              <a:xfrm>
                <a:off x="-1805244" y="1213219"/>
                <a:ext cx="925591" cy="156443"/>
              </a:xfrm>
              <a:custGeom>
                <a:avLst/>
                <a:gdLst/>
                <a:ahLst/>
                <a:cxnLst/>
                <a:rect l="l" t="t" r="r" b="b"/>
                <a:pathLst>
                  <a:path w="8289" h="1401" extrusionOk="0">
                    <a:moveTo>
                      <a:pt x="1" y="1401"/>
                    </a:moveTo>
                    <a:cubicBezTo>
                      <a:pt x="357" y="357"/>
                      <a:pt x="3783" y="785"/>
                      <a:pt x="5603" y="759"/>
                    </a:cubicBezTo>
                    <a:cubicBezTo>
                      <a:pt x="7423" y="741"/>
                      <a:pt x="8288" y="1151"/>
                      <a:pt x="8288" y="1151"/>
                    </a:cubicBezTo>
                    <a:lnTo>
                      <a:pt x="8190" y="580"/>
                    </a:lnTo>
                    <a:cubicBezTo>
                      <a:pt x="8190" y="580"/>
                      <a:pt x="4006" y="0"/>
                      <a:pt x="125" y="580"/>
                    </a:cubicBezTo>
                    <a:cubicBezTo>
                      <a:pt x="125" y="580"/>
                      <a:pt x="27" y="1098"/>
                      <a:pt x="1" y="140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36" name="Google Shape;1136;p8"/>
          <p:cNvGrpSpPr/>
          <p:nvPr/>
        </p:nvGrpSpPr>
        <p:grpSpPr>
          <a:xfrm>
            <a:off x="8576393" y="1031836"/>
            <a:ext cx="2621967" cy="1948261"/>
            <a:chOff x="8333531" y="1683711"/>
            <a:chExt cx="2621967" cy="1948261"/>
          </a:xfrm>
        </p:grpSpPr>
        <p:grpSp>
          <p:nvGrpSpPr>
            <p:cNvPr id="1137" name="Google Shape;1137;p8"/>
            <p:cNvGrpSpPr/>
            <p:nvPr/>
          </p:nvGrpSpPr>
          <p:grpSpPr>
            <a:xfrm>
              <a:off x="8333531" y="1683711"/>
              <a:ext cx="2569492" cy="1007825"/>
              <a:chOff x="12920956" y="-166629"/>
              <a:chExt cx="2569492" cy="1007825"/>
            </a:xfrm>
          </p:grpSpPr>
          <p:sp>
            <p:nvSpPr>
              <p:cNvPr id="1138" name="Google Shape;1138;p8"/>
              <p:cNvSpPr/>
              <p:nvPr/>
            </p:nvSpPr>
            <p:spPr>
              <a:xfrm>
                <a:off x="13059554" y="-166629"/>
                <a:ext cx="2413275" cy="1007825"/>
              </a:xfrm>
              <a:custGeom>
                <a:avLst/>
                <a:gdLst/>
                <a:ahLst/>
                <a:cxnLst/>
                <a:rect l="l" t="t" r="r" b="b"/>
                <a:pathLst>
                  <a:path w="96531" h="40313" extrusionOk="0">
                    <a:moveTo>
                      <a:pt x="16945" y="35734"/>
                    </a:moveTo>
                    <a:cubicBezTo>
                      <a:pt x="22543" y="38933"/>
                      <a:pt x="38629" y="40014"/>
                      <a:pt x="51094" y="40249"/>
                    </a:cubicBezTo>
                    <a:cubicBezTo>
                      <a:pt x="63559" y="40484"/>
                      <a:pt x="84585" y="40202"/>
                      <a:pt x="91734" y="37145"/>
                    </a:cubicBezTo>
                    <a:cubicBezTo>
                      <a:pt x="98884" y="34088"/>
                      <a:pt x="96625" y="24727"/>
                      <a:pt x="93991" y="21905"/>
                    </a:cubicBezTo>
                    <a:cubicBezTo>
                      <a:pt x="91357" y="19083"/>
                      <a:pt x="81762" y="23317"/>
                      <a:pt x="75929" y="20212"/>
                    </a:cubicBezTo>
                    <a:cubicBezTo>
                      <a:pt x="70097" y="17108"/>
                      <a:pt x="71414" y="6383"/>
                      <a:pt x="58996" y="3278"/>
                    </a:cubicBezTo>
                    <a:cubicBezTo>
                      <a:pt x="46578" y="174"/>
                      <a:pt x="8337" y="-1378"/>
                      <a:pt x="1422" y="1585"/>
                    </a:cubicBezTo>
                    <a:cubicBezTo>
                      <a:pt x="-5492" y="4548"/>
                      <a:pt x="14922" y="15367"/>
                      <a:pt x="17509" y="21058"/>
                    </a:cubicBezTo>
                    <a:cubicBezTo>
                      <a:pt x="20096" y="26750"/>
                      <a:pt x="11348" y="32536"/>
                      <a:pt x="16945" y="35734"/>
                    </a:cubicBezTo>
                    <a:close/>
                  </a:path>
                </a:pathLst>
              </a:custGeom>
              <a:gradFill>
                <a:gsLst>
                  <a:gs pos="0">
                    <a:schemeClr val="accent6"/>
                  </a:gs>
                  <a:gs pos="100000">
                    <a:schemeClr val="accent5"/>
                  </a:gs>
                </a:gsLst>
                <a:lin ang="5400012" scaled="0"/>
              </a:gradFill>
              <a:ln>
                <a:noFill/>
              </a:ln>
            </p:spPr>
          </p:sp>
          <p:sp>
            <p:nvSpPr>
              <p:cNvPr id="1139" name="Google Shape;1139;p8"/>
              <p:cNvSpPr/>
              <p:nvPr/>
            </p:nvSpPr>
            <p:spPr>
              <a:xfrm>
                <a:off x="12920956" y="-85662"/>
                <a:ext cx="950471" cy="385571"/>
              </a:xfrm>
              <a:custGeom>
                <a:avLst/>
                <a:gdLst/>
                <a:ahLst/>
                <a:cxnLst/>
                <a:rect l="l" t="t" r="r" b="b"/>
                <a:pathLst>
                  <a:path w="8512" h="3453" extrusionOk="0">
                    <a:moveTo>
                      <a:pt x="223" y="54"/>
                    </a:moveTo>
                    <a:cubicBezTo>
                      <a:pt x="0" y="1089"/>
                      <a:pt x="0" y="2347"/>
                      <a:pt x="223" y="3373"/>
                    </a:cubicBezTo>
                    <a:lnTo>
                      <a:pt x="223" y="3373"/>
                    </a:lnTo>
                    <a:cubicBezTo>
                      <a:pt x="2918" y="3453"/>
                      <a:pt x="5594" y="3453"/>
                      <a:pt x="8288" y="3373"/>
                    </a:cubicBezTo>
                    <a:lnTo>
                      <a:pt x="8288" y="3373"/>
                    </a:lnTo>
                    <a:cubicBezTo>
                      <a:pt x="8511" y="2347"/>
                      <a:pt x="8511" y="1089"/>
                      <a:pt x="8288" y="54"/>
                    </a:cubicBezTo>
                    <a:lnTo>
                      <a:pt x="8288" y="54"/>
                    </a:lnTo>
                    <a:cubicBezTo>
                      <a:pt x="6941" y="18"/>
                      <a:pt x="5594" y="1"/>
                      <a:pt x="4256" y="1"/>
                    </a:cubicBezTo>
                    <a:lnTo>
                      <a:pt x="4256" y="1"/>
                    </a:lnTo>
                    <a:cubicBezTo>
                      <a:pt x="2909" y="1"/>
                      <a:pt x="1571" y="18"/>
                      <a:pt x="223"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8"/>
              <p:cNvSpPr/>
              <p:nvPr/>
            </p:nvSpPr>
            <p:spPr>
              <a:xfrm>
                <a:off x="13488768" y="384556"/>
                <a:ext cx="949466" cy="385571"/>
              </a:xfrm>
              <a:custGeom>
                <a:avLst/>
                <a:gdLst/>
                <a:ahLst/>
                <a:cxnLst/>
                <a:rect l="l" t="t" r="r" b="b"/>
                <a:pathLst>
                  <a:path w="8503" h="3453" extrusionOk="0">
                    <a:moveTo>
                      <a:pt x="223" y="54"/>
                    </a:moveTo>
                    <a:cubicBezTo>
                      <a:pt x="0" y="1089"/>
                      <a:pt x="0" y="2346"/>
                      <a:pt x="223" y="3372"/>
                    </a:cubicBezTo>
                    <a:lnTo>
                      <a:pt x="223" y="3372"/>
                    </a:lnTo>
                    <a:cubicBezTo>
                      <a:pt x="2909" y="3453"/>
                      <a:pt x="5594" y="3453"/>
                      <a:pt x="8279" y="3372"/>
                    </a:cubicBezTo>
                    <a:lnTo>
                      <a:pt x="8279" y="3372"/>
                    </a:lnTo>
                    <a:cubicBezTo>
                      <a:pt x="8502" y="2346"/>
                      <a:pt x="8502" y="1089"/>
                      <a:pt x="8279" y="54"/>
                    </a:cubicBezTo>
                    <a:lnTo>
                      <a:pt x="8279" y="54"/>
                    </a:lnTo>
                    <a:cubicBezTo>
                      <a:pt x="6941" y="18"/>
                      <a:pt x="5594" y="0"/>
                      <a:pt x="4256" y="0"/>
                    </a:cubicBezTo>
                    <a:lnTo>
                      <a:pt x="4256" y="0"/>
                    </a:lnTo>
                    <a:cubicBezTo>
                      <a:pt x="2909" y="0"/>
                      <a:pt x="1562" y="18"/>
                      <a:pt x="223"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8"/>
              <p:cNvSpPr/>
              <p:nvPr/>
            </p:nvSpPr>
            <p:spPr>
              <a:xfrm>
                <a:off x="13921131" y="-85662"/>
                <a:ext cx="950360" cy="385571"/>
              </a:xfrm>
              <a:custGeom>
                <a:avLst/>
                <a:gdLst/>
                <a:ahLst/>
                <a:cxnLst/>
                <a:rect l="l" t="t" r="r" b="b"/>
                <a:pathLst>
                  <a:path w="8511" h="3453" extrusionOk="0">
                    <a:moveTo>
                      <a:pt x="232" y="54"/>
                    </a:moveTo>
                    <a:cubicBezTo>
                      <a:pt x="0" y="1089"/>
                      <a:pt x="9" y="2347"/>
                      <a:pt x="232" y="3373"/>
                    </a:cubicBezTo>
                    <a:lnTo>
                      <a:pt x="232" y="3373"/>
                    </a:lnTo>
                    <a:cubicBezTo>
                      <a:pt x="2917" y="3453"/>
                      <a:pt x="5603" y="3453"/>
                      <a:pt x="8288" y="3373"/>
                    </a:cubicBezTo>
                    <a:lnTo>
                      <a:pt x="8288" y="3373"/>
                    </a:lnTo>
                    <a:cubicBezTo>
                      <a:pt x="8511" y="2347"/>
                      <a:pt x="8511" y="1089"/>
                      <a:pt x="8288" y="54"/>
                    </a:cubicBezTo>
                    <a:lnTo>
                      <a:pt x="8288" y="54"/>
                    </a:lnTo>
                    <a:cubicBezTo>
                      <a:pt x="6941" y="18"/>
                      <a:pt x="5603" y="1"/>
                      <a:pt x="4256" y="1"/>
                    </a:cubicBezTo>
                    <a:lnTo>
                      <a:pt x="4256" y="1"/>
                    </a:lnTo>
                    <a:cubicBezTo>
                      <a:pt x="2917" y="1"/>
                      <a:pt x="1570" y="18"/>
                      <a:pt x="232" y="54"/>
                    </a:cubicBezTo>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8"/>
              <p:cNvSpPr/>
              <p:nvPr/>
            </p:nvSpPr>
            <p:spPr>
              <a:xfrm>
                <a:off x="14531711" y="38455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8"/>
              <p:cNvSpPr/>
              <p:nvPr/>
            </p:nvSpPr>
            <p:spPr>
              <a:xfrm>
                <a:off x="12924113" y="-131398"/>
                <a:ext cx="427454" cy="207250"/>
              </a:xfrm>
              <a:custGeom>
                <a:avLst/>
                <a:gdLst/>
                <a:ahLst/>
                <a:cxnLst/>
                <a:rect l="l" t="t" r="r" b="b"/>
                <a:pathLst>
                  <a:path w="3828" h="1856" extrusionOk="0">
                    <a:moveTo>
                      <a:pt x="3827" y="446"/>
                    </a:moveTo>
                    <a:cubicBezTo>
                      <a:pt x="643" y="625"/>
                      <a:pt x="36" y="1856"/>
                      <a:pt x="36" y="1856"/>
                    </a:cubicBezTo>
                    <a:cubicBezTo>
                      <a:pt x="36" y="1856"/>
                      <a:pt x="0" y="919"/>
                      <a:pt x="196" y="464"/>
                    </a:cubicBezTo>
                    <a:cubicBezTo>
                      <a:pt x="402" y="0"/>
                      <a:pt x="3827" y="446"/>
                      <a:pt x="3827" y="446"/>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8"/>
              <p:cNvSpPr/>
              <p:nvPr/>
            </p:nvSpPr>
            <p:spPr>
              <a:xfrm>
                <a:off x="13614439" y="-53678"/>
                <a:ext cx="219310" cy="265986"/>
              </a:xfrm>
              <a:custGeom>
                <a:avLst/>
                <a:gdLst/>
                <a:ahLst/>
                <a:cxnLst/>
                <a:rect l="l" t="t" r="r" b="b"/>
                <a:pathLst>
                  <a:path w="1964" h="2382" extrusionOk="0">
                    <a:moveTo>
                      <a:pt x="946" y="268"/>
                    </a:moveTo>
                    <a:cubicBezTo>
                      <a:pt x="696" y="241"/>
                      <a:pt x="447" y="384"/>
                      <a:pt x="295" y="580"/>
                    </a:cubicBezTo>
                    <a:cubicBezTo>
                      <a:pt x="143" y="785"/>
                      <a:pt x="81" y="1035"/>
                      <a:pt x="45" y="1276"/>
                    </a:cubicBezTo>
                    <a:cubicBezTo>
                      <a:pt x="18" y="1481"/>
                      <a:pt x="0" y="1686"/>
                      <a:pt x="63" y="1882"/>
                    </a:cubicBezTo>
                    <a:cubicBezTo>
                      <a:pt x="116" y="2070"/>
                      <a:pt x="259" y="2248"/>
                      <a:pt x="447" y="2311"/>
                    </a:cubicBezTo>
                    <a:cubicBezTo>
                      <a:pt x="670" y="2382"/>
                      <a:pt x="919" y="2293"/>
                      <a:pt x="1116" y="2168"/>
                    </a:cubicBezTo>
                    <a:cubicBezTo>
                      <a:pt x="1517" y="1918"/>
                      <a:pt x="1847" y="1525"/>
                      <a:pt x="1910" y="1062"/>
                    </a:cubicBezTo>
                    <a:cubicBezTo>
                      <a:pt x="1963" y="598"/>
                      <a:pt x="1669" y="80"/>
                      <a:pt x="1214"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8"/>
              <p:cNvSpPr/>
              <p:nvPr/>
            </p:nvSpPr>
            <p:spPr>
              <a:xfrm>
                <a:off x="13528791" y="-1976"/>
                <a:ext cx="60857" cy="104742"/>
              </a:xfrm>
              <a:custGeom>
                <a:avLst/>
                <a:gdLst/>
                <a:ahLst/>
                <a:cxnLst/>
                <a:rect l="l" t="t" r="r" b="b"/>
                <a:pathLst>
                  <a:path w="545" h="938" extrusionOk="0">
                    <a:moveTo>
                      <a:pt x="188" y="938"/>
                    </a:moveTo>
                    <a:cubicBezTo>
                      <a:pt x="0" y="688"/>
                      <a:pt x="18" y="304"/>
                      <a:pt x="241" y="81"/>
                    </a:cubicBezTo>
                    <a:cubicBezTo>
                      <a:pt x="286" y="37"/>
                      <a:pt x="348" y="1"/>
                      <a:pt x="411" y="28"/>
                    </a:cubicBezTo>
                    <a:cubicBezTo>
                      <a:pt x="437" y="46"/>
                      <a:pt x="455" y="90"/>
                      <a:pt x="464" y="126"/>
                    </a:cubicBezTo>
                    <a:cubicBezTo>
                      <a:pt x="544" y="393"/>
                      <a:pt x="446" y="697"/>
                      <a:pt x="223" y="866"/>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8"/>
              <p:cNvSpPr/>
              <p:nvPr/>
            </p:nvSpPr>
            <p:spPr>
              <a:xfrm>
                <a:off x="14000456" y="-80212"/>
                <a:ext cx="479266" cy="336893"/>
              </a:xfrm>
              <a:custGeom>
                <a:avLst/>
                <a:gdLst/>
                <a:ahLst/>
                <a:cxnLst/>
                <a:rect l="l" t="t" r="r" b="b"/>
                <a:pathLst>
                  <a:path w="4292" h="3017" extrusionOk="0">
                    <a:moveTo>
                      <a:pt x="0" y="2258"/>
                    </a:moveTo>
                    <a:cubicBezTo>
                      <a:pt x="0" y="2508"/>
                      <a:pt x="36" y="2802"/>
                      <a:pt x="250" y="2936"/>
                    </a:cubicBezTo>
                    <a:cubicBezTo>
                      <a:pt x="375" y="3016"/>
                      <a:pt x="527" y="3016"/>
                      <a:pt x="678" y="3016"/>
                    </a:cubicBezTo>
                    <a:cubicBezTo>
                      <a:pt x="1704" y="2980"/>
                      <a:pt x="2721" y="2713"/>
                      <a:pt x="3622" y="2231"/>
                    </a:cubicBezTo>
                    <a:cubicBezTo>
                      <a:pt x="3783" y="2142"/>
                      <a:pt x="3943" y="2044"/>
                      <a:pt x="4050" y="1901"/>
                    </a:cubicBezTo>
                    <a:cubicBezTo>
                      <a:pt x="4291" y="1580"/>
                      <a:pt x="4175" y="1080"/>
                      <a:pt x="3890" y="795"/>
                    </a:cubicBezTo>
                    <a:cubicBezTo>
                      <a:pt x="3604" y="500"/>
                      <a:pt x="3203" y="375"/>
                      <a:pt x="2801" y="286"/>
                    </a:cubicBezTo>
                    <a:cubicBezTo>
                      <a:pt x="2382" y="188"/>
                      <a:pt x="1963" y="126"/>
                      <a:pt x="1526" y="99"/>
                    </a:cubicBezTo>
                    <a:cubicBezTo>
                      <a:pt x="72" y="1"/>
                      <a:pt x="0" y="1027"/>
                      <a:pt x="0" y="225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8"/>
              <p:cNvSpPr/>
              <p:nvPr/>
            </p:nvSpPr>
            <p:spPr>
              <a:xfrm>
                <a:off x="14495055" y="63350"/>
                <a:ext cx="247226" cy="172411"/>
              </a:xfrm>
              <a:custGeom>
                <a:avLst/>
                <a:gdLst/>
                <a:ahLst/>
                <a:cxnLst/>
                <a:rect l="l" t="t" r="r" b="b"/>
                <a:pathLst>
                  <a:path w="2214" h="1544" extrusionOk="0">
                    <a:moveTo>
                      <a:pt x="1143" y="134"/>
                    </a:moveTo>
                    <a:cubicBezTo>
                      <a:pt x="1277" y="62"/>
                      <a:pt x="1428" y="0"/>
                      <a:pt x="1589" y="0"/>
                    </a:cubicBezTo>
                    <a:cubicBezTo>
                      <a:pt x="1963" y="9"/>
                      <a:pt x="2213" y="473"/>
                      <a:pt x="2106" y="830"/>
                    </a:cubicBezTo>
                    <a:cubicBezTo>
                      <a:pt x="1990" y="1187"/>
                      <a:pt x="1616" y="1418"/>
                      <a:pt x="1250" y="1481"/>
                    </a:cubicBezTo>
                    <a:cubicBezTo>
                      <a:pt x="929" y="1526"/>
                      <a:pt x="126" y="1543"/>
                      <a:pt x="63" y="1124"/>
                    </a:cubicBezTo>
                    <a:cubicBezTo>
                      <a:pt x="1" y="723"/>
                      <a:pt x="866" y="268"/>
                      <a:pt x="1143" y="13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8"/>
              <p:cNvSpPr/>
              <p:nvPr/>
            </p:nvSpPr>
            <p:spPr>
              <a:xfrm>
                <a:off x="14627595" y="510130"/>
                <a:ext cx="248120" cy="172411"/>
              </a:xfrm>
              <a:custGeom>
                <a:avLst/>
                <a:gdLst/>
                <a:ahLst/>
                <a:cxnLst/>
                <a:rect l="l" t="t" r="r" b="b"/>
                <a:pathLst>
                  <a:path w="2222" h="1544" extrusionOk="0">
                    <a:moveTo>
                      <a:pt x="1142" y="134"/>
                    </a:moveTo>
                    <a:cubicBezTo>
                      <a:pt x="1285" y="63"/>
                      <a:pt x="1428" y="0"/>
                      <a:pt x="1588" y="0"/>
                    </a:cubicBezTo>
                    <a:cubicBezTo>
                      <a:pt x="1963" y="9"/>
                      <a:pt x="2222" y="473"/>
                      <a:pt x="2106" y="830"/>
                    </a:cubicBezTo>
                    <a:cubicBezTo>
                      <a:pt x="1990" y="1187"/>
                      <a:pt x="1624" y="1419"/>
                      <a:pt x="1249" y="1481"/>
                    </a:cubicBezTo>
                    <a:cubicBezTo>
                      <a:pt x="928" y="1526"/>
                      <a:pt x="134" y="1544"/>
                      <a:pt x="63" y="1124"/>
                    </a:cubicBezTo>
                    <a:cubicBezTo>
                      <a:pt x="0" y="723"/>
                      <a:pt x="874" y="268"/>
                      <a:pt x="1142" y="13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8"/>
              <p:cNvSpPr/>
              <p:nvPr/>
            </p:nvSpPr>
            <p:spPr>
              <a:xfrm>
                <a:off x="13848494" y="-76681"/>
                <a:ext cx="84865" cy="72917"/>
              </a:xfrm>
              <a:custGeom>
                <a:avLst/>
                <a:gdLst/>
                <a:ahLst/>
                <a:cxnLst/>
                <a:rect l="l" t="t" r="r" b="b"/>
                <a:pathLst>
                  <a:path w="760" h="653" extrusionOk="0">
                    <a:moveTo>
                      <a:pt x="509" y="63"/>
                    </a:moveTo>
                    <a:cubicBezTo>
                      <a:pt x="340" y="1"/>
                      <a:pt x="135" y="81"/>
                      <a:pt x="63" y="242"/>
                    </a:cubicBezTo>
                    <a:cubicBezTo>
                      <a:pt x="1" y="411"/>
                      <a:pt x="108" y="625"/>
                      <a:pt x="286" y="652"/>
                    </a:cubicBezTo>
                    <a:cubicBezTo>
                      <a:pt x="313" y="652"/>
                      <a:pt x="340" y="652"/>
                      <a:pt x="367" y="652"/>
                    </a:cubicBezTo>
                    <a:cubicBezTo>
                      <a:pt x="411" y="652"/>
                      <a:pt x="465" y="652"/>
                      <a:pt x="509" y="634"/>
                    </a:cubicBezTo>
                    <a:cubicBezTo>
                      <a:pt x="643" y="599"/>
                      <a:pt x="741" y="465"/>
                      <a:pt x="750" y="331"/>
                    </a:cubicBezTo>
                    <a:cubicBezTo>
                      <a:pt x="759" y="197"/>
                      <a:pt x="670" y="54"/>
                      <a:pt x="536" y="1"/>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8"/>
              <p:cNvSpPr/>
              <p:nvPr/>
            </p:nvSpPr>
            <p:spPr>
              <a:xfrm>
                <a:off x="14294827" y="314824"/>
                <a:ext cx="373631" cy="37966"/>
              </a:xfrm>
              <a:custGeom>
                <a:avLst/>
                <a:gdLst/>
                <a:ahLst/>
                <a:cxnLst/>
                <a:rect l="l" t="t" r="r" b="b"/>
                <a:pathLst>
                  <a:path w="3346" h="340" extrusionOk="0">
                    <a:moveTo>
                      <a:pt x="2240" y="36"/>
                    </a:moveTo>
                    <a:cubicBezTo>
                      <a:pt x="1517" y="1"/>
                      <a:pt x="580" y="45"/>
                      <a:pt x="295" y="126"/>
                    </a:cubicBezTo>
                    <a:cubicBezTo>
                      <a:pt x="1" y="215"/>
                      <a:pt x="491" y="322"/>
                      <a:pt x="1258" y="340"/>
                    </a:cubicBezTo>
                    <a:cubicBezTo>
                      <a:pt x="1374" y="340"/>
                      <a:pt x="1490" y="340"/>
                      <a:pt x="1606" y="340"/>
                    </a:cubicBezTo>
                    <a:cubicBezTo>
                      <a:pt x="1829" y="340"/>
                      <a:pt x="2052" y="340"/>
                      <a:pt x="2266" y="331"/>
                    </a:cubicBezTo>
                    <a:cubicBezTo>
                      <a:pt x="2846" y="313"/>
                      <a:pt x="3283" y="242"/>
                      <a:pt x="3310" y="170"/>
                    </a:cubicBezTo>
                    <a:cubicBezTo>
                      <a:pt x="3346" y="99"/>
                      <a:pt x="2953" y="28"/>
                      <a:pt x="2391" y="1"/>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8"/>
              <p:cNvSpPr/>
              <p:nvPr/>
            </p:nvSpPr>
            <p:spPr>
              <a:xfrm>
                <a:off x="13650285" y="232190"/>
                <a:ext cx="207362" cy="63872"/>
              </a:xfrm>
              <a:custGeom>
                <a:avLst/>
                <a:gdLst/>
                <a:ahLst/>
                <a:cxnLst/>
                <a:rect l="l" t="t" r="r" b="b"/>
                <a:pathLst>
                  <a:path w="1857" h="572" extrusionOk="0">
                    <a:moveTo>
                      <a:pt x="1" y="571"/>
                    </a:moveTo>
                    <a:lnTo>
                      <a:pt x="1000" y="384"/>
                    </a:lnTo>
                    <a:lnTo>
                      <a:pt x="1856" y="0"/>
                    </a:lnTo>
                    <a:cubicBezTo>
                      <a:pt x="1856" y="0"/>
                      <a:pt x="1847" y="348"/>
                      <a:pt x="1758" y="527"/>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8"/>
              <p:cNvSpPr/>
              <p:nvPr/>
            </p:nvSpPr>
            <p:spPr>
              <a:xfrm>
                <a:off x="14517064" y="378307"/>
                <a:ext cx="973384" cy="228243"/>
              </a:xfrm>
              <a:custGeom>
                <a:avLst/>
                <a:gdLst/>
                <a:ahLst/>
                <a:cxnLst/>
                <a:rect l="l" t="t" r="r" b="b"/>
                <a:pathLst>
                  <a:path w="8717" h="2044" extrusionOk="0">
                    <a:moveTo>
                      <a:pt x="241" y="2043"/>
                    </a:moveTo>
                    <a:cubicBezTo>
                      <a:pt x="241" y="2043"/>
                      <a:pt x="99" y="553"/>
                      <a:pt x="4354" y="321"/>
                    </a:cubicBezTo>
                    <a:cubicBezTo>
                      <a:pt x="8600" y="98"/>
                      <a:pt x="8636" y="1775"/>
                      <a:pt x="8636" y="1775"/>
                    </a:cubicBezTo>
                    <a:cubicBezTo>
                      <a:pt x="8636" y="1775"/>
                      <a:pt x="8716" y="330"/>
                      <a:pt x="8484" y="161"/>
                    </a:cubicBezTo>
                    <a:cubicBezTo>
                      <a:pt x="8261" y="0"/>
                      <a:pt x="482" y="27"/>
                      <a:pt x="241" y="161"/>
                    </a:cubicBezTo>
                    <a:cubicBezTo>
                      <a:pt x="1" y="303"/>
                      <a:pt x="241" y="2043"/>
                      <a:pt x="241" y="204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8"/>
              <p:cNvSpPr/>
              <p:nvPr/>
            </p:nvSpPr>
            <p:spPr>
              <a:xfrm>
                <a:off x="13620469" y="453291"/>
                <a:ext cx="479266" cy="336893"/>
              </a:xfrm>
              <a:custGeom>
                <a:avLst/>
                <a:gdLst/>
                <a:ahLst/>
                <a:cxnLst/>
                <a:rect l="l" t="t" r="r" b="b"/>
                <a:pathLst>
                  <a:path w="4292" h="3017" extrusionOk="0">
                    <a:moveTo>
                      <a:pt x="0" y="2258"/>
                    </a:moveTo>
                    <a:cubicBezTo>
                      <a:pt x="0" y="2508"/>
                      <a:pt x="36" y="2802"/>
                      <a:pt x="250" y="2936"/>
                    </a:cubicBezTo>
                    <a:cubicBezTo>
                      <a:pt x="375" y="3016"/>
                      <a:pt x="526" y="3016"/>
                      <a:pt x="669" y="3016"/>
                    </a:cubicBezTo>
                    <a:cubicBezTo>
                      <a:pt x="1695" y="2980"/>
                      <a:pt x="2712" y="2704"/>
                      <a:pt x="3622" y="2222"/>
                    </a:cubicBezTo>
                    <a:cubicBezTo>
                      <a:pt x="3783" y="2142"/>
                      <a:pt x="3943" y="2044"/>
                      <a:pt x="4050" y="1901"/>
                    </a:cubicBezTo>
                    <a:cubicBezTo>
                      <a:pt x="4291" y="1571"/>
                      <a:pt x="4175" y="1080"/>
                      <a:pt x="3890" y="795"/>
                    </a:cubicBezTo>
                    <a:cubicBezTo>
                      <a:pt x="3604" y="500"/>
                      <a:pt x="3194" y="375"/>
                      <a:pt x="2801" y="277"/>
                    </a:cubicBezTo>
                    <a:cubicBezTo>
                      <a:pt x="2382" y="188"/>
                      <a:pt x="1954" y="126"/>
                      <a:pt x="1526" y="99"/>
                    </a:cubicBezTo>
                    <a:cubicBezTo>
                      <a:pt x="62" y="1"/>
                      <a:pt x="0" y="1027"/>
                      <a:pt x="0" y="225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8"/>
              <p:cNvSpPr/>
              <p:nvPr/>
            </p:nvSpPr>
            <p:spPr>
              <a:xfrm>
                <a:off x="13472957" y="365633"/>
                <a:ext cx="973384" cy="228243"/>
              </a:xfrm>
              <a:custGeom>
                <a:avLst/>
                <a:gdLst/>
                <a:ahLst/>
                <a:cxnLst/>
                <a:rect l="l" t="t" r="r" b="b"/>
                <a:pathLst>
                  <a:path w="8717" h="2044" extrusionOk="0">
                    <a:moveTo>
                      <a:pt x="242" y="2044"/>
                    </a:moveTo>
                    <a:cubicBezTo>
                      <a:pt x="242" y="2044"/>
                      <a:pt x="108" y="554"/>
                      <a:pt x="4354" y="331"/>
                    </a:cubicBezTo>
                    <a:cubicBezTo>
                      <a:pt x="8601" y="108"/>
                      <a:pt x="8636" y="1776"/>
                      <a:pt x="8636" y="1776"/>
                    </a:cubicBezTo>
                    <a:cubicBezTo>
                      <a:pt x="8636" y="1776"/>
                      <a:pt x="8717" y="331"/>
                      <a:pt x="8494" y="170"/>
                    </a:cubicBezTo>
                    <a:cubicBezTo>
                      <a:pt x="8271" y="1"/>
                      <a:pt x="491" y="28"/>
                      <a:pt x="242" y="170"/>
                    </a:cubicBezTo>
                    <a:cubicBezTo>
                      <a:pt x="1" y="304"/>
                      <a:pt x="242" y="2044"/>
                      <a:pt x="242" y="2044"/>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5" name="Google Shape;1155;p8"/>
            <p:cNvGrpSpPr/>
            <p:nvPr/>
          </p:nvGrpSpPr>
          <p:grpSpPr>
            <a:xfrm rot="10800000">
              <a:off x="8386006" y="2624146"/>
              <a:ext cx="2569492" cy="1007825"/>
              <a:chOff x="12920956" y="-166629"/>
              <a:chExt cx="2569492" cy="1007825"/>
            </a:xfrm>
          </p:grpSpPr>
          <p:sp>
            <p:nvSpPr>
              <p:cNvPr id="1156" name="Google Shape;1156;p8"/>
              <p:cNvSpPr/>
              <p:nvPr/>
            </p:nvSpPr>
            <p:spPr>
              <a:xfrm>
                <a:off x="13059554" y="-166629"/>
                <a:ext cx="2413275" cy="1007825"/>
              </a:xfrm>
              <a:custGeom>
                <a:avLst/>
                <a:gdLst/>
                <a:ahLst/>
                <a:cxnLst/>
                <a:rect l="l" t="t" r="r" b="b"/>
                <a:pathLst>
                  <a:path w="96531" h="40313" extrusionOk="0">
                    <a:moveTo>
                      <a:pt x="16945" y="35734"/>
                    </a:moveTo>
                    <a:cubicBezTo>
                      <a:pt x="22543" y="38933"/>
                      <a:pt x="38629" y="40014"/>
                      <a:pt x="51094" y="40249"/>
                    </a:cubicBezTo>
                    <a:cubicBezTo>
                      <a:pt x="63559" y="40484"/>
                      <a:pt x="84585" y="40202"/>
                      <a:pt x="91734" y="37145"/>
                    </a:cubicBezTo>
                    <a:cubicBezTo>
                      <a:pt x="98884" y="34088"/>
                      <a:pt x="96625" y="24727"/>
                      <a:pt x="93991" y="21905"/>
                    </a:cubicBezTo>
                    <a:cubicBezTo>
                      <a:pt x="91357" y="19083"/>
                      <a:pt x="81762" y="23317"/>
                      <a:pt x="75929" y="20212"/>
                    </a:cubicBezTo>
                    <a:cubicBezTo>
                      <a:pt x="70097" y="17108"/>
                      <a:pt x="71414" y="6383"/>
                      <a:pt x="58996" y="3278"/>
                    </a:cubicBezTo>
                    <a:cubicBezTo>
                      <a:pt x="46578" y="174"/>
                      <a:pt x="8337" y="-1378"/>
                      <a:pt x="1422" y="1585"/>
                    </a:cubicBezTo>
                    <a:cubicBezTo>
                      <a:pt x="-5492" y="4548"/>
                      <a:pt x="14922" y="15367"/>
                      <a:pt x="17509" y="21058"/>
                    </a:cubicBezTo>
                    <a:cubicBezTo>
                      <a:pt x="20096" y="26750"/>
                      <a:pt x="11348" y="32536"/>
                      <a:pt x="16945" y="35734"/>
                    </a:cubicBezTo>
                    <a:close/>
                  </a:path>
                </a:pathLst>
              </a:custGeom>
              <a:gradFill>
                <a:gsLst>
                  <a:gs pos="0">
                    <a:schemeClr val="accent6"/>
                  </a:gs>
                  <a:gs pos="100000">
                    <a:schemeClr val="accent5"/>
                  </a:gs>
                </a:gsLst>
                <a:lin ang="5400012" scaled="0"/>
              </a:gradFill>
              <a:ln>
                <a:noFill/>
              </a:ln>
            </p:spPr>
          </p:sp>
          <p:sp>
            <p:nvSpPr>
              <p:cNvPr id="1157" name="Google Shape;1157;p8"/>
              <p:cNvSpPr/>
              <p:nvPr/>
            </p:nvSpPr>
            <p:spPr>
              <a:xfrm>
                <a:off x="12920956" y="-85662"/>
                <a:ext cx="950471" cy="385571"/>
              </a:xfrm>
              <a:custGeom>
                <a:avLst/>
                <a:gdLst/>
                <a:ahLst/>
                <a:cxnLst/>
                <a:rect l="l" t="t" r="r" b="b"/>
                <a:pathLst>
                  <a:path w="8512" h="3453" extrusionOk="0">
                    <a:moveTo>
                      <a:pt x="223" y="54"/>
                    </a:moveTo>
                    <a:cubicBezTo>
                      <a:pt x="0" y="1089"/>
                      <a:pt x="0" y="2347"/>
                      <a:pt x="223" y="3373"/>
                    </a:cubicBezTo>
                    <a:lnTo>
                      <a:pt x="223" y="3373"/>
                    </a:lnTo>
                    <a:cubicBezTo>
                      <a:pt x="2918" y="3453"/>
                      <a:pt x="5594" y="3453"/>
                      <a:pt x="8288" y="3373"/>
                    </a:cubicBezTo>
                    <a:lnTo>
                      <a:pt x="8288" y="3373"/>
                    </a:lnTo>
                    <a:cubicBezTo>
                      <a:pt x="8511" y="2347"/>
                      <a:pt x="8511" y="1089"/>
                      <a:pt x="8288" y="54"/>
                    </a:cubicBezTo>
                    <a:lnTo>
                      <a:pt x="8288" y="54"/>
                    </a:lnTo>
                    <a:cubicBezTo>
                      <a:pt x="6941" y="18"/>
                      <a:pt x="5594" y="1"/>
                      <a:pt x="4256" y="1"/>
                    </a:cubicBezTo>
                    <a:lnTo>
                      <a:pt x="4256" y="1"/>
                    </a:lnTo>
                    <a:cubicBezTo>
                      <a:pt x="2909" y="1"/>
                      <a:pt x="1571" y="18"/>
                      <a:pt x="223"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8"/>
              <p:cNvSpPr/>
              <p:nvPr/>
            </p:nvSpPr>
            <p:spPr>
              <a:xfrm>
                <a:off x="13488768" y="384556"/>
                <a:ext cx="949466" cy="385571"/>
              </a:xfrm>
              <a:custGeom>
                <a:avLst/>
                <a:gdLst/>
                <a:ahLst/>
                <a:cxnLst/>
                <a:rect l="l" t="t" r="r" b="b"/>
                <a:pathLst>
                  <a:path w="8503" h="3453" extrusionOk="0">
                    <a:moveTo>
                      <a:pt x="223" y="54"/>
                    </a:moveTo>
                    <a:cubicBezTo>
                      <a:pt x="0" y="1089"/>
                      <a:pt x="0" y="2346"/>
                      <a:pt x="223" y="3372"/>
                    </a:cubicBezTo>
                    <a:lnTo>
                      <a:pt x="223" y="3372"/>
                    </a:lnTo>
                    <a:cubicBezTo>
                      <a:pt x="2909" y="3453"/>
                      <a:pt x="5594" y="3453"/>
                      <a:pt x="8279" y="3372"/>
                    </a:cubicBezTo>
                    <a:lnTo>
                      <a:pt x="8279" y="3372"/>
                    </a:lnTo>
                    <a:cubicBezTo>
                      <a:pt x="8502" y="2346"/>
                      <a:pt x="8502" y="1089"/>
                      <a:pt x="8279" y="54"/>
                    </a:cubicBezTo>
                    <a:lnTo>
                      <a:pt x="8279" y="54"/>
                    </a:lnTo>
                    <a:cubicBezTo>
                      <a:pt x="6941" y="18"/>
                      <a:pt x="5594" y="0"/>
                      <a:pt x="4256" y="0"/>
                    </a:cubicBezTo>
                    <a:lnTo>
                      <a:pt x="4256" y="0"/>
                    </a:lnTo>
                    <a:cubicBezTo>
                      <a:pt x="2909" y="0"/>
                      <a:pt x="1562" y="18"/>
                      <a:pt x="223"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8"/>
              <p:cNvSpPr/>
              <p:nvPr/>
            </p:nvSpPr>
            <p:spPr>
              <a:xfrm>
                <a:off x="13921131" y="-85662"/>
                <a:ext cx="950360" cy="385571"/>
              </a:xfrm>
              <a:custGeom>
                <a:avLst/>
                <a:gdLst/>
                <a:ahLst/>
                <a:cxnLst/>
                <a:rect l="l" t="t" r="r" b="b"/>
                <a:pathLst>
                  <a:path w="8511" h="3453" extrusionOk="0">
                    <a:moveTo>
                      <a:pt x="232" y="54"/>
                    </a:moveTo>
                    <a:cubicBezTo>
                      <a:pt x="0" y="1089"/>
                      <a:pt x="9" y="2347"/>
                      <a:pt x="232" y="3373"/>
                    </a:cubicBezTo>
                    <a:lnTo>
                      <a:pt x="232" y="3373"/>
                    </a:lnTo>
                    <a:cubicBezTo>
                      <a:pt x="2917" y="3453"/>
                      <a:pt x="5603" y="3453"/>
                      <a:pt x="8288" y="3373"/>
                    </a:cubicBezTo>
                    <a:lnTo>
                      <a:pt x="8288" y="3373"/>
                    </a:lnTo>
                    <a:cubicBezTo>
                      <a:pt x="8511" y="2347"/>
                      <a:pt x="8511" y="1089"/>
                      <a:pt x="8288" y="54"/>
                    </a:cubicBezTo>
                    <a:lnTo>
                      <a:pt x="8288" y="54"/>
                    </a:lnTo>
                    <a:cubicBezTo>
                      <a:pt x="6941" y="18"/>
                      <a:pt x="5603" y="1"/>
                      <a:pt x="4256" y="1"/>
                    </a:cubicBezTo>
                    <a:lnTo>
                      <a:pt x="4256" y="1"/>
                    </a:lnTo>
                    <a:cubicBezTo>
                      <a:pt x="2917" y="1"/>
                      <a:pt x="1570" y="18"/>
                      <a:pt x="232" y="54"/>
                    </a:cubicBezTo>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8"/>
              <p:cNvSpPr/>
              <p:nvPr/>
            </p:nvSpPr>
            <p:spPr>
              <a:xfrm>
                <a:off x="14531711" y="38455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8"/>
              <p:cNvSpPr/>
              <p:nvPr/>
            </p:nvSpPr>
            <p:spPr>
              <a:xfrm>
                <a:off x="12924113" y="-131398"/>
                <a:ext cx="427454" cy="207250"/>
              </a:xfrm>
              <a:custGeom>
                <a:avLst/>
                <a:gdLst/>
                <a:ahLst/>
                <a:cxnLst/>
                <a:rect l="l" t="t" r="r" b="b"/>
                <a:pathLst>
                  <a:path w="3828" h="1856" extrusionOk="0">
                    <a:moveTo>
                      <a:pt x="3827" y="446"/>
                    </a:moveTo>
                    <a:cubicBezTo>
                      <a:pt x="643" y="625"/>
                      <a:pt x="36" y="1856"/>
                      <a:pt x="36" y="1856"/>
                    </a:cubicBezTo>
                    <a:cubicBezTo>
                      <a:pt x="36" y="1856"/>
                      <a:pt x="0" y="919"/>
                      <a:pt x="196" y="464"/>
                    </a:cubicBezTo>
                    <a:cubicBezTo>
                      <a:pt x="402" y="0"/>
                      <a:pt x="3827" y="446"/>
                      <a:pt x="3827" y="446"/>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8"/>
              <p:cNvSpPr/>
              <p:nvPr/>
            </p:nvSpPr>
            <p:spPr>
              <a:xfrm>
                <a:off x="13614439" y="-53678"/>
                <a:ext cx="219310" cy="265986"/>
              </a:xfrm>
              <a:custGeom>
                <a:avLst/>
                <a:gdLst/>
                <a:ahLst/>
                <a:cxnLst/>
                <a:rect l="l" t="t" r="r" b="b"/>
                <a:pathLst>
                  <a:path w="1964" h="2382" extrusionOk="0">
                    <a:moveTo>
                      <a:pt x="946" y="268"/>
                    </a:moveTo>
                    <a:cubicBezTo>
                      <a:pt x="696" y="241"/>
                      <a:pt x="447" y="384"/>
                      <a:pt x="295" y="580"/>
                    </a:cubicBezTo>
                    <a:cubicBezTo>
                      <a:pt x="143" y="785"/>
                      <a:pt x="81" y="1035"/>
                      <a:pt x="45" y="1276"/>
                    </a:cubicBezTo>
                    <a:cubicBezTo>
                      <a:pt x="18" y="1481"/>
                      <a:pt x="0" y="1686"/>
                      <a:pt x="63" y="1882"/>
                    </a:cubicBezTo>
                    <a:cubicBezTo>
                      <a:pt x="116" y="2070"/>
                      <a:pt x="259" y="2248"/>
                      <a:pt x="447" y="2311"/>
                    </a:cubicBezTo>
                    <a:cubicBezTo>
                      <a:pt x="670" y="2382"/>
                      <a:pt x="919" y="2293"/>
                      <a:pt x="1116" y="2168"/>
                    </a:cubicBezTo>
                    <a:cubicBezTo>
                      <a:pt x="1517" y="1918"/>
                      <a:pt x="1847" y="1525"/>
                      <a:pt x="1910" y="1062"/>
                    </a:cubicBezTo>
                    <a:cubicBezTo>
                      <a:pt x="1963" y="598"/>
                      <a:pt x="1669" y="80"/>
                      <a:pt x="1214"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8"/>
              <p:cNvSpPr/>
              <p:nvPr/>
            </p:nvSpPr>
            <p:spPr>
              <a:xfrm>
                <a:off x="13528791" y="-1976"/>
                <a:ext cx="60857" cy="104742"/>
              </a:xfrm>
              <a:custGeom>
                <a:avLst/>
                <a:gdLst/>
                <a:ahLst/>
                <a:cxnLst/>
                <a:rect l="l" t="t" r="r" b="b"/>
                <a:pathLst>
                  <a:path w="545" h="938" extrusionOk="0">
                    <a:moveTo>
                      <a:pt x="188" y="938"/>
                    </a:moveTo>
                    <a:cubicBezTo>
                      <a:pt x="0" y="688"/>
                      <a:pt x="18" y="304"/>
                      <a:pt x="241" y="81"/>
                    </a:cubicBezTo>
                    <a:cubicBezTo>
                      <a:pt x="286" y="37"/>
                      <a:pt x="348" y="1"/>
                      <a:pt x="411" y="28"/>
                    </a:cubicBezTo>
                    <a:cubicBezTo>
                      <a:pt x="437" y="46"/>
                      <a:pt x="455" y="90"/>
                      <a:pt x="464" y="126"/>
                    </a:cubicBezTo>
                    <a:cubicBezTo>
                      <a:pt x="544" y="393"/>
                      <a:pt x="446" y="697"/>
                      <a:pt x="223" y="866"/>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8"/>
              <p:cNvSpPr/>
              <p:nvPr/>
            </p:nvSpPr>
            <p:spPr>
              <a:xfrm>
                <a:off x="14000456" y="-80212"/>
                <a:ext cx="479266" cy="336893"/>
              </a:xfrm>
              <a:custGeom>
                <a:avLst/>
                <a:gdLst/>
                <a:ahLst/>
                <a:cxnLst/>
                <a:rect l="l" t="t" r="r" b="b"/>
                <a:pathLst>
                  <a:path w="4292" h="3017" extrusionOk="0">
                    <a:moveTo>
                      <a:pt x="0" y="2258"/>
                    </a:moveTo>
                    <a:cubicBezTo>
                      <a:pt x="0" y="2508"/>
                      <a:pt x="36" y="2802"/>
                      <a:pt x="250" y="2936"/>
                    </a:cubicBezTo>
                    <a:cubicBezTo>
                      <a:pt x="375" y="3016"/>
                      <a:pt x="527" y="3016"/>
                      <a:pt x="678" y="3016"/>
                    </a:cubicBezTo>
                    <a:cubicBezTo>
                      <a:pt x="1704" y="2980"/>
                      <a:pt x="2721" y="2713"/>
                      <a:pt x="3622" y="2231"/>
                    </a:cubicBezTo>
                    <a:cubicBezTo>
                      <a:pt x="3783" y="2142"/>
                      <a:pt x="3943" y="2044"/>
                      <a:pt x="4050" y="1901"/>
                    </a:cubicBezTo>
                    <a:cubicBezTo>
                      <a:pt x="4291" y="1580"/>
                      <a:pt x="4175" y="1080"/>
                      <a:pt x="3890" y="795"/>
                    </a:cubicBezTo>
                    <a:cubicBezTo>
                      <a:pt x="3604" y="500"/>
                      <a:pt x="3203" y="375"/>
                      <a:pt x="2801" y="286"/>
                    </a:cubicBezTo>
                    <a:cubicBezTo>
                      <a:pt x="2382" y="188"/>
                      <a:pt x="1963" y="126"/>
                      <a:pt x="1526" y="99"/>
                    </a:cubicBezTo>
                    <a:cubicBezTo>
                      <a:pt x="72" y="1"/>
                      <a:pt x="0" y="1027"/>
                      <a:pt x="0" y="225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8"/>
              <p:cNvSpPr/>
              <p:nvPr/>
            </p:nvSpPr>
            <p:spPr>
              <a:xfrm>
                <a:off x="14495055" y="63350"/>
                <a:ext cx="247226" cy="172411"/>
              </a:xfrm>
              <a:custGeom>
                <a:avLst/>
                <a:gdLst/>
                <a:ahLst/>
                <a:cxnLst/>
                <a:rect l="l" t="t" r="r" b="b"/>
                <a:pathLst>
                  <a:path w="2214" h="1544" extrusionOk="0">
                    <a:moveTo>
                      <a:pt x="1143" y="134"/>
                    </a:moveTo>
                    <a:cubicBezTo>
                      <a:pt x="1277" y="62"/>
                      <a:pt x="1428" y="0"/>
                      <a:pt x="1589" y="0"/>
                    </a:cubicBezTo>
                    <a:cubicBezTo>
                      <a:pt x="1963" y="9"/>
                      <a:pt x="2213" y="473"/>
                      <a:pt x="2106" y="830"/>
                    </a:cubicBezTo>
                    <a:cubicBezTo>
                      <a:pt x="1990" y="1187"/>
                      <a:pt x="1616" y="1418"/>
                      <a:pt x="1250" y="1481"/>
                    </a:cubicBezTo>
                    <a:cubicBezTo>
                      <a:pt x="929" y="1526"/>
                      <a:pt x="126" y="1543"/>
                      <a:pt x="63" y="1124"/>
                    </a:cubicBezTo>
                    <a:cubicBezTo>
                      <a:pt x="1" y="723"/>
                      <a:pt x="866" y="268"/>
                      <a:pt x="1143" y="13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8"/>
              <p:cNvSpPr/>
              <p:nvPr/>
            </p:nvSpPr>
            <p:spPr>
              <a:xfrm>
                <a:off x="14627595" y="510130"/>
                <a:ext cx="248120" cy="172411"/>
              </a:xfrm>
              <a:custGeom>
                <a:avLst/>
                <a:gdLst/>
                <a:ahLst/>
                <a:cxnLst/>
                <a:rect l="l" t="t" r="r" b="b"/>
                <a:pathLst>
                  <a:path w="2222" h="1544" extrusionOk="0">
                    <a:moveTo>
                      <a:pt x="1142" y="134"/>
                    </a:moveTo>
                    <a:cubicBezTo>
                      <a:pt x="1285" y="63"/>
                      <a:pt x="1428" y="0"/>
                      <a:pt x="1588" y="0"/>
                    </a:cubicBezTo>
                    <a:cubicBezTo>
                      <a:pt x="1963" y="9"/>
                      <a:pt x="2222" y="473"/>
                      <a:pt x="2106" y="830"/>
                    </a:cubicBezTo>
                    <a:cubicBezTo>
                      <a:pt x="1990" y="1187"/>
                      <a:pt x="1624" y="1419"/>
                      <a:pt x="1249" y="1481"/>
                    </a:cubicBezTo>
                    <a:cubicBezTo>
                      <a:pt x="928" y="1526"/>
                      <a:pt x="134" y="1544"/>
                      <a:pt x="63" y="1124"/>
                    </a:cubicBezTo>
                    <a:cubicBezTo>
                      <a:pt x="0" y="723"/>
                      <a:pt x="874" y="268"/>
                      <a:pt x="1142" y="13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8"/>
              <p:cNvSpPr/>
              <p:nvPr/>
            </p:nvSpPr>
            <p:spPr>
              <a:xfrm>
                <a:off x="13848494" y="-76681"/>
                <a:ext cx="84865" cy="72917"/>
              </a:xfrm>
              <a:custGeom>
                <a:avLst/>
                <a:gdLst/>
                <a:ahLst/>
                <a:cxnLst/>
                <a:rect l="l" t="t" r="r" b="b"/>
                <a:pathLst>
                  <a:path w="760" h="653" extrusionOk="0">
                    <a:moveTo>
                      <a:pt x="509" y="63"/>
                    </a:moveTo>
                    <a:cubicBezTo>
                      <a:pt x="340" y="1"/>
                      <a:pt x="135" y="81"/>
                      <a:pt x="63" y="242"/>
                    </a:cubicBezTo>
                    <a:cubicBezTo>
                      <a:pt x="1" y="411"/>
                      <a:pt x="108" y="625"/>
                      <a:pt x="286" y="652"/>
                    </a:cubicBezTo>
                    <a:cubicBezTo>
                      <a:pt x="313" y="652"/>
                      <a:pt x="340" y="652"/>
                      <a:pt x="367" y="652"/>
                    </a:cubicBezTo>
                    <a:cubicBezTo>
                      <a:pt x="411" y="652"/>
                      <a:pt x="465" y="652"/>
                      <a:pt x="509" y="634"/>
                    </a:cubicBezTo>
                    <a:cubicBezTo>
                      <a:pt x="643" y="599"/>
                      <a:pt x="741" y="465"/>
                      <a:pt x="750" y="331"/>
                    </a:cubicBezTo>
                    <a:cubicBezTo>
                      <a:pt x="759" y="197"/>
                      <a:pt x="670" y="54"/>
                      <a:pt x="536" y="1"/>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8"/>
              <p:cNvSpPr/>
              <p:nvPr/>
            </p:nvSpPr>
            <p:spPr>
              <a:xfrm>
                <a:off x="14294827" y="314824"/>
                <a:ext cx="373631" cy="37966"/>
              </a:xfrm>
              <a:custGeom>
                <a:avLst/>
                <a:gdLst/>
                <a:ahLst/>
                <a:cxnLst/>
                <a:rect l="l" t="t" r="r" b="b"/>
                <a:pathLst>
                  <a:path w="3346" h="340" extrusionOk="0">
                    <a:moveTo>
                      <a:pt x="2240" y="36"/>
                    </a:moveTo>
                    <a:cubicBezTo>
                      <a:pt x="1517" y="1"/>
                      <a:pt x="580" y="45"/>
                      <a:pt x="295" y="126"/>
                    </a:cubicBezTo>
                    <a:cubicBezTo>
                      <a:pt x="1" y="215"/>
                      <a:pt x="491" y="322"/>
                      <a:pt x="1258" y="340"/>
                    </a:cubicBezTo>
                    <a:cubicBezTo>
                      <a:pt x="1374" y="340"/>
                      <a:pt x="1490" y="340"/>
                      <a:pt x="1606" y="340"/>
                    </a:cubicBezTo>
                    <a:cubicBezTo>
                      <a:pt x="1829" y="340"/>
                      <a:pt x="2052" y="340"/>
                      <a:pt x="2266" y="331"/>
                    </a:cubicBezTo>
                    <a:cubicBezTo>
                      <a:pt x="2846" y="313"/>
                      <a:pt x="3283" y="242"/>
                      <a:pt x="3310" y="170"/>
                    </a:cubicBezTo>
                    <a:cubicBezTo>
                      <a:pt x="3346" y="99"/>
                      <a:pt x="2953" y="28"/>
                      <a:pt x="2391" y="1"/>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8"/>
              <p:cNvSpPr/>
              <p:nvPr/>
            </p:nvSpPr>
            <p:spPr>
              <a:xfrm>
                <a:off x="13650285" y="232190"/>
                <a:ext cx="207362" cy="63872"/>
              </a:xfrm>
              <a:custGeom>
                <a:avLst/>
                <a:gdLst/>
                <a:ahLst/>
                <a:cxnLst/>
                <a:rect l="l" t="t" r="r" b="b"/>
                <a:pathLst>
                  <a:path w="1857" h="572" extrusionOk="0">
                    <a:moveTo>
                      <a:pt x="1" y="571"/>
                    </a:moveTo>
                    <a:lnTo>
                      <a:pt x="1000" y="384"/>
                    </a:lnTo>
                    <a:lnTo>
                      <a:pt x="1856" y="0"/>
                    </a:lnTo>
                    <a:cubicBezTo>
                      <a:pt x="1856" y="0"/>
                      <a:pt x="1847" y="348"/>
                      <a:pt x="1758" y="527"/>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8"/>
              <p:cNvSpPr/>
              <p:nvPr/>
            </p:nvSpPr>
            <p:spPr>
              <a:xfrm>
                <a:off x="14517064" y="378307"/>
                <a:ext cx="973384" cy="228243"/>
              </a:xfrm>
              <a:custGeom>
                <a:avLst/>
                <a:gdLst/>
                <a:ahLst/>
                <a:cxnLst/>
                <a:rect l="l" t="t" r="r" b="b"/>
                <a:pathLst>
                  <a:path w="8717" h="2044" extrusionOk="0">
                    <a:moveTo>
                      <a:pt x="241" y="2043"/>
                    </a:moveTo>
                    <a:cubicBezTo>
                      <a:pt x="241" y="2043"/>
                      <a:pt x="99" y="553"/>
                      <a:pt x="4354" y="321"/>
                    </a:cubicBezTo>
                    <a:cubicBezTo>
                      <a:pt x="8600" y="98"/>
                      <a:pt x="8636" y="1775"/>
                      <a:pt x="8636" y="1775"/>
                    </a:cubicBezTo>
                    <a:cubicBezTo>
                      <a:pt x="8636" y="1775"/>
                      <a:pt x="8716" y="330"/>
                      <a:pt x="8484" y="161"/>
                    </a:cubicBezTo>
                    <a:cubicBezTo>
                      <a:pt x="8261" y="0"/>
                      <a:pt x="482" y="27"/>
                      <a:pt x="241" y="161"/>
                    </a:cubicBezTo>
                    <a:cubicBezTo>
                      <a:pt x="1" y="303"/>
                      <a:pt x="241" y="2043"/>
                      <a:pt x="241" y="204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8"/>
              <p:cNvSpPr/>
              <p:nvPr/>
            </p:nvSpPr>
            <p:spPr>
              <a:xfrm>
                <a:off x="13620469" y="453291"/>
                <a:ext cx="479266" cy="336893"/>
              </a:xfrm>
              <a:custGeom>
                <a:avLst/>
                <a:gdLst/>
                <a:ahLst/>
                <a:cxnLst/>
                <a:rect l="l" t="t" r="r" b="b"/>
                <a:pathLst>
                  <a:path w="4292" h="3017" extrusionOk="0">
                    <a:moveTo>
                      <a:pt x="0" y="2258"/>
                    </a:moveTo>
                    <a:cubicBezTo>
                      <a:pt x="0" y="2508"/>
                      <a:pt x="36" y="2802"/>
                      <a:pt x="250" y="2936"/>
                    </a:cubicBezTo>
                    <a:cubicBezTo>
                      <a:pt x="375" y="3016"/>
                      <a:pt x="526" y="3016"/>
                      <a:pt x="669" y="3016"/>
                    </a:cubicBezTo>
                    <a:cubicBezTo>
                      <a:pt x="1695" y="2980"/>
                      <a:pt x="2712" y="2704"/>
                      <a:pt x="3622" y="2222"/>
                    </a:cubicBezTo>
                    <a:cubicBezTo>
                      <a:pt x="3783" y="2142"/>
                      <a:pt x="3943" y="2044"/>
                      <a:pt x="4050" y="1901"/>
                    </a:cubicBezTo>
                    <a:cubicBezTo>
                      <a:pt x="4291" y="1571"/>
                      <a:pt x="4175" y="1080"/>
                      <a:pt x="3890" y="795"/>
                    </a:cubicBezTo>
                    <a:cubicBezTo>
                      <a:pt x="3604" y="500"/>
                      <a:pt x="3194" y="375"/>
                      <a:pt x="2801" y="277"/>
                    </a:cubicBezTo>
                    <a:cubicBezTo>
                      <a:pt x="2382" y="188"/>
                      <a:pt x="1954" y="126"/>
                      <a:pt x="1526" y="99"/>
                    </a:cubicBezTo>
                    <a:cubicBezTo>
                      <a:pt x="62" y="1"/>
                      <a:pt x="0" y="1027"/>
                      <a:pt x="0" y="225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8"/>
              <p:cNvSpPr/>
              <p:nvPr/>
            </p:nvSpPr>
            <p:spPr>
              <a:xfrm>
                <a:off x="13472957" y="365633"/>
                <a:ext cx="973384" cy="228243"/>
              </a:xfrm>
              <a:custGeom>
                <a:avLst/>
                <a:gdLst/>
                <a:ahLst/>
                <a:cxnLst/>
                <a:rect l="l" t="t" r="r" b="b"/>
                <a:pathLst>
                  <a:path w="8717" h="2044" extrusionOk="0">
                    <a:moveTo>
                      <a:pt x="242" y="2044"/>
                    </a:moveTo>
                    <a:cubicBezTo>
                      <a:pt x="242" y="2044"/>
                      <a:pt x="108" y="554"/>
                      <a:pt x="4354" y="331"/>
                    </a:cubicBezTo>
                    <a:cubicBezTo>
                      <a:pt x="8601" y="108"/>
                      <a:pt x="8636" y="1776"/>
                      <a:pt x="8636" y="1776"/>
                    </a:cubicBezTo>
                    <a:cubicBezTo>
                      <a:pt x="8636" y="1776"/>
                      <a:pt x="8717" y="331"/>
                      <a:pt x="8494" y="170"/>
                    </a:cubicBezTo>
                    <a:cubicBezTo>
                      <a:pt x="8271" y="1"/>
                      <a:pt x="491" y="28"/>
                      <a:pt x="242" y="170"/>
                    </a:cubicBezTo>
                    <a:cubicBezTo>
                      <a:pt x="1" y="304"/>
                      <a:pt x="242" y="2044"/>
                      <a:pt x="242" y="2044"/>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173"/>
        <p:cNvGrpSpPr/>
        <p:nvPr/>
      </p:nvGrpSpPr>
      <p:grpSpPr>
        <a:xfrm>
          <a:off x="0" y="0"/>
          <a:ext cx="0" cy="0"/>
          <a:chOff x="0" y="0"/>
          <a:chExt cx="0" cy="0"/>
        </a:xfrm>
      </p:grpSpPr>
      <p:grpSp>
        <p:nvGrpSpPr>
          <p:cNvPr id="1174" name="Google Shape;1174;p9"/>
          <p:cNvGrpSpPr/>
          <p:nvPr/>
        </p:nvGrpSpPr>
        <p:grpSpPr>
          <a:xfrm rot="10800000">
            <a:off x="-1189531" y="4618533"/>
            <a:ext cx="11004300" cy="1396212"/>
            <a:chOff x="-867581" y="-611517"/>
            <a:chExt cx="11004300" cy="1396212"/>
          </a:xfrm>
        </p:grpSpPr>
        <p:sp>
          <p:nvSpPr>
            <p:cNvPr id="1175" name="Google Shape;1175;p9"/>
            <p:cNvSpPr/>
            <p:nvPr/>
          </p:nvSpPr>
          <p:spPr>
            <a:xfrm>
              <a:off x="-867581" y="-514805"/>
              <a:ext cx="11004300" cy="1299500"/>
            </a:xfrm>
            <a:custGeom>
              <a:avLst/>
              <a:gdLst/>
              <a:ahLst/>
              <a:cxnLst/>
              <a:rect l="l" t="t" r="r" b="b"/>
              <a:pathLst>
                <a:path w="440172" h="51980" extrusionOk="0">
                  <a:moveTo>
                    <a:pt x="6509" y="45738"/>
                  </a:moveTo>
                  <a:cubicBezTo>
                    <a:pt x="22130" y="52850"/>
                    <a:pt x="70327" y="50945"/>
                    <a:pt x="126905" y="51453"/>
                  </a:cubicBezTo>
                  <a:cubicBezTo>
                    <a:pt x="183484" y="51961"/>
                    <a:pt x="296831" y="48850"/>
                    <a:pt x="345980" y="48786"/>
                  </a:cubicBezTo>
                  <a:cubicBezTo>
                    <a:pt x="395129" y="48723"/>
                    <a:pt x="407639" y="54057"/>
                    <a:pt x="421799" y="51072"/>
                  </a:cubicBezTo>
                  <a:cubicBezTo>
                    <a:pt x="435960" y="48088"/>
                    <a:pt x="431705" y="39134"/>
                    <a:pt x="430943" y="30879"/>
                  </a:cubicBezTo>
                  <a:cubicBezTo>
                    <a:pt x="430181" y="22624"/>
                    <a:pt x="459582" y="5924"/>
                    <a:pt x="417227" y="1542"/>
                  </a:cubicBezTo>
                  <a:cubicBezTo>
                    <a:pt x="374873" y="-2839"/>
                    <a:pt x="240824" y="3384"/>
                    <a:pt x="176816" y="4590"/>
                  </a:cubicBezTo>
                  <a:cubicBezTo>
                    <a:pt x="112808" y="5797"/>
                    <a:pt x="61564" y="1923"/>
                    <a:pt x="33179" y="8781"/>
                  </a:cubicBezTo>
                  <a:cubicBezTo>
                    <a:pt x="4795" y="15639"/>
                    <a:pt x="-9112" y="38626"/>
                    <a:pt x="6509" y="45738"/>
                  </a:cubicBezTo>
                  <a:close/>
                </a:path>
              </a:pathLst>
            </a:custGeom>
            <a:gradFill>
              <a:gsLst>
                <a:gs pos="0">
                  <a:schemeClr val="accent6"/>
                </a:gs>
                <a:gs pos="100000">
                  <a:schemeClr val="accent5"/>
                </a:gs>
              </a:gsLst>
              <a:lin ang="5400012" scaled="0"/>
            </a:gradFill>
            <a:ln>
              <a:noFill/>
            </a:ln>
          </p:spPr>
        </p:sp>
        <p:sp>
          <p:nvSpPr>
            <p:cNvPr id="1176" name="Google Shape;1176;p9"/>
            <p:cNvSpPr/>
            <p:nvPr/>
          </p:nvSpPr>
          <p:spPr>
            <a:xfrm>
              <a:off x="2223501" y="-158212"/>
              <a:ext cx="950360" cy="385571"/>
            </a:xfrm>
            <a:custGeom>
              <a:avLst/>
              <a:gdLst/>
              <a:ahLst/>
              <a:cxnLst/>
              <a:rect l="l" t="t" r="r" b="b"/>
              <a:pathLst>
                <a:path w="8511" h="3453" extrusionOk="0">
                  <a:moveTo>
                    <a:pt x="223" y="54"/>
                  </a:moveTo>
                  <a:cubicBezTo>
                    <a:pt x="0" y="1089"/>
                    <a:pt x="0" y="2347"/>
                    <a:pt x="223" y="3373"/>
                  </a:cubicBezTo>
                  <a:lnTo>
                    <a:pt x="223" y="3373"/>
                  </a:lnTo>
                  <a:cubicBezTo>
                    <a:pt x="2917"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08" y="1"/>
                    <a:pt x="1570" y="18"/>
                    <a:pt x="223"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9"/>
            <p:cNvSpPr/>
            <p:nvPr/>
          </p:nvSpPr>
          <p:spPr>
            <a:xfrm>
              <a:off x="4226756" y="-158212"/>
              <a:ext cx="950471" cy="385571"/>
            </a:xfrm>
            <a:custGeom>
              <a:avLst/>
              <a:gdLst/>
              <a:ahLst/>
              <a:cxnLst/>
              <a:rect l="l" t="t" r="r" b="b"/>
              <a:pathLst>
                <a:path w="8512" h="3453" extrusionOk="0">
                  <a:moveTo>
                    <a:pt x="223" y="54"/>
                  </a:moveTo>
                  <a:cubicBezTo>
                    <a:pt x="0" y="1089"/>
                    <a:pt x="0" y="2347"/>
                    <a:pt x="223" y="3373"/>
                  </a:cubicBezTo>
                  <a:lnTo>
                    <a:pt x="223" y="3373"/>
                  </a:lnTo>
                  <a:cubicBezTo>
                    <a:pt x="2918" y="3453"/>
                    <a:pt x="5594" y="3453"/>
                    <a:pt x="8288" y="3373"/>
                  </a:cubicBezTo>
                  <a:lnTo>
                    <a:pt x="8288" y="3373"/>
                  </a:lnTo>
                  <a:cubicBezTo>
                    <a:pt x="8511" y="2347"/>
                    <a:pt x="8511" y="1089"/>
                    <a:pt x="8288" y="54"/>
                  </a:cubicBezTo>
                  <a:lnTo>
                    <a:pt x="8288" y="54"/>
                  </a:lnTo>
                  <a:cubicBezTo>
                    <a:pt x="6941" y="18"/>
                    <a:pt x="5594" y="1"/>
                    <a:pt x="4256" y="1"/>
                  </a:cubicBezTo>
                  <a:lnTo>
                    <a:pt x="4256" y="1"/>
                  </a:lnTo>
                  <a:cubicBezTo>
                    <a:pt x="2909" y="1"/>
                    <a:pt x="1571" y="18"/>
                    <a:pt x="223"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9"/>
            <p:cNvSpPr/>
            <p:nvPr/>
          </p:nvSpPr>
          <p:spPr>
            <a:xfrm>
              <a:off x="1790132" y="3120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603"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9"/>
            <p:cNvSpPr/>
            <p:nvPr/>
          </p:nvSpPr>
          <p:spPr>
            <a:xfrm>
              <a:off x="3793387" y="3120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9"/>
            <p:cNvSpPr/>
            <p:nvPr/>
          </p:nvSpPr>
          <p:spPr>
            <a:xfrm>
              <a:off x="4794568" y="312006"/>
              <a:ext cx="949466" cy="385571"/>
            </a:xfrm>
            <a:custGeom>
              <a:avLst/>
              <a:gdLst/>
              <a:ahLst/>
              <a:cxnLst/>
              <a:rect l="l" t="t" r="r" b="b"/>
              <a:pathLst>
                <a:path w="8503" h="3453" extrusionOk="0">
                  <a:moveTo>
                    <a:pt x="223" y="54"/>
                  </a:moveTo>
                  <a:cubicBezTo>
                    <a:pt x="0" y="1089"/>
                    <a:pt x="0" y="2346"/>
                    <a:pt x="223" y="3372"/>
                  </a:cubicBezTo>
                  <a:lnTo>
                    <a:pt x="223" y="3372"/>
                  </a:lnTo>
                  <a:cubicBezTo>
                    <a:pt x="2909" y="3453"/>
                    <a:pt x="5594" y="3453"/>
                    <a:pt x="8279" y="3372"/>
                  </a:cubicBezTo>
                  <a:lnTo>
                    <a:pt x="8279" y="3372"/>
                  </a:lnTo>
                  <a:cubicBezTo>
                    <a:pt x="8502" y="2346"/>
                    <a:pt x="8502" y="1089"/>
                    <a:pt x="8279" y="54"/>
                  </a:cubicBezTo>
                  <a:lnTo>
                    <a:pt x="8279" y="54"/>
                  </a:lnTo>
                  <a:cubicBezTo>
                    <a:pt x="6941" y="18"/>
                    <a:pt x="5594" y="0"/>
                    <a:pt x="4256" y="0"/>
                  </a:cubicBezTo>
                  <a:lnTo>
                    <a:pt x="4256" y="0"/>
                  </a:lnTo>
                  <a:cubicBezTo>
                    <a:pt x="2909" y="0"/>
                    <a:pt x="1562" y="18"/>
                    <a:pt x="223"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9"/>
            <p:cNvSpPr/>
            <p:nvPr/>
          </p:nvSpPr>
          <p:spPr>
            <a:xfrm>
              <a:off x="767065" y="3120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594" y="0"/>
                    <a:pt x="4256" y="0"/>
                  </a:cubicBezTo>
                  <a:lnTo>
                    <a:pt x="4256" y="0"/>
                  </a:lnTo>
                  <a:cubicBezTo>
                    <a:pt x="2909"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9"/>
            <p:cNvSpPr/>
            <p:nvPr/>
          </p:nvSpPr>
          <p:spPr>
            <a:xfrm>
              <a:off x="3231605" y="-158212"/>
              <a:ext cx="950360" cy="385571"/>
            </a:xfrm>
            <a:custGeom>
              <a:avLst/>
              <a:gdLst/>
              <a:ahLst/>
              <a:cxnLst/>
              <a:rect l="l" t="t" r="r" b="b"/>
              <a:pathLst>
                <a:path w="8511" h="3453" extrusionOk="0">
                  <a:moveTo>
                    <a:pt x="223" y="54"/>
                  </a:moveTo>
                  <a:cubicBezTo>
                    <a:pt x="0" y="1089"/>
                    <a:pt x="0" y="2347"/>
                    <a:pt x="223" y="3373"/>
                  </a:cubicBezTo>
                  <a:lnTo>
                    <a:pt x="223" y="3373"/>
                  </a:lnTo>
                  <a:cubicBezTo>
                    <a:pt x="2917"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17" y="1"/>
                    <a:pt x="1570" y="18"/>
                    <a:pt x="223"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9"/>
            <p:cNvSpPr/>
            <p:nvPr/>
          </p:nvSpPr>
          <p:spPr>
            <a:xfrm>
              <a:off x="5226931" y="-158212"/>
              <a:ext cx="950360" cy="385571"/>
            </a:xfrm>
            <a:custGeom>
              <a:avLst/>
              <a:gdLst/>
              <a:ahLst/>
              <a:cxnLst/>
              <a:rect l="l" t="t" r="r" b="b"/>
              <a:pathLst>
                <a:path w="8511" h="3453" extrusionOk="0">
                  <a:moveTo>
                    <a:pt x="232" y="54"/>
                  </a:moveTo>
                  <a:cubicBezTo>
                    <a:pt x="0" y="1089"/>
                    <a:pt x="9" y="2347"/>
                    <a:pt x="232" y="3373"/>
                  </a:cubicBezTo>
                  <a:lnTo>
                    <a:pt x="232" y="3373"/>
                  </a:lnTo>
                  <a:cubicBezTo>
                    <a:pt x="2917" y="3453"/>
                    <a:pt x="5603" y="3453"/>
                    <a:pt x="8288" y="3373"/>
                  </a:cubicBezTo>
                  <a:lnTo>
                    <a:pt x="8288" y="3373"/>
                  </a:lnTo>
                  <a:cubicBezTo>
                    <a:pt x="8511" y="2347"/>
                    <a:pt x="8511" y="1089"/>
                    <a:pt x="8288" y="54"/>
                  </a:cubicBezTo>
                  <a:lnTo>
                    <a:pt x="8288" y="54"/>
                  </a:lnTo>
                  <a:cubicBezTo>
                    <a:pt x="6941" y="18"/>
                    <a:pt x="5603" y="1"/>
                    <a:pt x="4256" y="1"/>
                  </a:cubicBezTo>
                  <a:lnTo>
                    <a:pt x="4256" y="1"/>
                  </a:lnTo>
                  <a:cubicBezTo>
                    <a:pt x="2917" y="1"/>
                    <a:pt x="1570" y="18"/>
                    <a:pt x="232" y="54"/>
                  </a:cubicBezTo>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9"/>
            <p:cNvSpPr/>
            <p:nvPr/>
          </p:nvSpPr>
          <p:spPr>
            <a:xfrm>
              <a:off x="1200434" y="-158212"/>
              <a:ext cx="950360" cy="385571"/>
            </a:xfrm>
            <a:custGeom>
              <a:avLst/>
              <a:gdLst/>
              <a:ahLst/>
              <a:cxnLst/>
              <a:rect l="l" t="t" r="r" b="b"/>
              <a:pathLst>
                <a:path w="8511" h="3453" extrusionOk="0">
                  <a:moveTo>
                    <a:pt x="223" y="54"/>
                  </a:moveTo>
                  <a:cubicBezTo>
                    <a:pt x="0" y="1089"/>
                    <a:pt x="0" y="2347"/>
                    <a:pt x="223" y="3373"/>
                  </a:cubicBezTo>
                  <a:lnTo>
                    <a:pt x="223" y="3373"/>
                  </a:lnTo>
                  <a:cubicBezTo>
                    <a:pt x="2909" y="3453"/>
                    <a:pt x="5594" y="3453"/>
                    <a:pt x="8279" y="3373"/>
                  </a:cubicBezTo>
                  <a:lnTo>
                    <a:pt x="8279" y="3373"/>
                  </a:lnTo>
                  <a:cubicBezTo>
                    <a:pt x="8511" y="2347"/>
                    <a:pt x="8511" y="1089"/>
                    <a:pt x="8279" y="54"/>
                  </a:cubicBezTo>
                  <a:lnTo>
                    <a:pt x="8279" y="54"/>
                  </a:lnTo>
                  <a:cubicBezTo>
                    <a:pt x="6941" y="18"/>
                    <a:pt x="5594" y="1"/>
                    <a:pt x="4256" y="1"/>
                  </a:cubicBezTo>
                  <a:lnTo>
                    <a:pt x="4256" y="1"/>
                  </a:lnTo>
                  <a:cubicBezTo>
                    <a:pt x="2909" y="1"/>
                    <a:pt x="1570" y="18"/>
                    <a:pt x="223" y="54"/>
                  </a:cubicBezTo>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9"/>
            <p:cNvSpPr/>
            <p:nvPr/>
          </p:nvSpPr>
          <p:spPr>
            <a:xfrm>
              <a:off x="190320" y="-158212"/>
              <a:ext cx="950471" cy="385571"/>
            </a:xfrm>
            <a:custGeom>
              <a:avLst/>
              <a:gdLst/>
              <a:ahLst/>
              <a:cxnLst/>
              <a:rect l="l" t="t" r="r" b="b"/>
              <a:pathLst>
                <a:path w="8512" h="3453" extrusionOk="0">
                  <a:moveTo>
                    <a:pt x="223" y="54"/>
                  </a:moveTo>
                  <a:cubicBezTo>
                    <a:pt x="0" y="1089"/>
                    <a:pt x="0" y="2347"/>
                    <a:pt x="223" y="3373"/>
                  </a:cubicBezTo>
                  <a:lnTo>
                    <a:pt x="223" y="3373"/>
                  </a:lnTo>
                  <a:cubicBezTo>
                    <a:pt x="2918"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09" y="1"/>
                    <a:pt x="1570" y="18"/>
                    <a:pt x="223"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9"/>
            <p:cNvSpPr/>
            <p:nvPr/>
          </p:nvSpPr>
          <p:spPr>
            <a:xfrm>
              <a:off x="2798236" y="3120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603"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9"/>
            <p:cNvSpPr/>
            <p:nvPr/>
          </p:nvSpPr>
          <p:spPr>
            <a:xfrm>
              <a:off x="-243048" y="3120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603"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9"/>
            <p:cNvSpPr/>
            <p:nvPr/>
          </p:nvSpPr>
          <p:spPr>
            <a:xfrm>
              <a:off x="5837511" y="3120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9"/>
            <p:cNvSpPr/>
            <p:nvPr/>
          </p:nvSpPr>
          <p:spPr>
            <a:xfrm>
              <a:off x="2202597" y="-171229"/>
              <a:ext cx="973384" cy="222325"/>
            </a:xfrm>
            <a:custGeom>
              <a:avLst/>
              <a:gdLst/>
              <a:ahLst/>
              <a:cxnLst/>
              <a:rect l="l" t="t" r="r" b="b"/>
              <a:pathLst>
                <a:path w="8717" h="1991" extrusionOk="0">
                  <a:moveTo>
                    <a:pt x="4635" y="0"/>
                  </a:moveTo>
                  <a:cubicBezTo>
                    <a:pt x="2550" y="0"/>
                    <a:pt x="376" y="43"/>
                    <a:pt x="251" y="118"/>
                  </a:cubicBezTo>
                  <a:cubicBezTo>
                    <a:pt x="1" y="251"/>
                    <a:pt x="251" y="1991"/>
                    <a:pt x="251" y="1991"/>
                  </a:cubicBezTo>
                  <a:cubicBezTo>
                    <a:pt x="251" y="1991"/>
                    <a:pt x="108" y="501"/>
                    <a:pt x="4354" y="278"/>
                  </a:cubicBezTo>
                  <a:cubicBezTo>
                    <a:pt x="4629" y="263"/>
                    <a:pt x="4886" y="256"/>
                    <a:pt x="5127" y="256"/>
                  </a:cubicBezTo>
                  <a:cubicBezTo>
                    <a:pt x="8606" y="256"/>
                    <a:pt x="8645" y="1723"/>
                    <a:pt x="8645" y="1723"/>
                  </a:cubicBezTo>
                  <a:cubicBezTo>
                    <a:pt x="8645" y="1723"/>
                    <a:pt x="8717" y="278"/>
                    <a:pt x="8494" y="118"/>
                  </a:cubicBezTo>
                  <a:cubicBezTo>
                    <a:pt x="8387" y="36"/>
                    <a:pt x="6549" y="0"/>
                    <a:pt x="4635" y="0"/>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9"/>
            <p:cNvSpPr/>
            <p:nvPr/>
          </p:nvSpPr>
          <p:spPr>
            <a:xfrm>
              <a:off x="3242664" y="-216901"/>
              <a:ext cx="925591" cy="156443"/>
            </a:xfrm>
            <a:custGeom>
              <a:avLst/>
              <a:gdLst/>
              <a:ahLst/>
              <a:cxnLst/>
              <a:rect l="l" t="t" r="r" b="b"/>
              <a:pathLst>
                <a:path w="8289" h="1401" extrusionOk="0">
                  <a:moveTo>
                    <a:pt x="0" y="1401"/>
                  </a:moveTo>
                  <a:cubicBezTo>
                    <a:pt x="348" y="357"/>
                    <a:pt x="3783" y="785"/>
                    <a:pt x="5603" y="767"/>
                  </a:cubicBezTo>
                  <a:cubicBezTo>
                    <a:pt x="7423" y="741"/>
                    <a:pt x="8288" y="1151"/>
                    <a:pt x="8288" y="1151"/>
                  </a:cubicBezTo>
                  <a:lnTo>
                    <a:pt x="8190" y="580"/>
                  </a:lnTo>
                  <a:cubicBezTo>
                    <a:pt x="8190" y="580"/>
                    <a:pt x="4006" y="0"/>
                    <a:pt x="125" y="580"/>
                  </a:cubicBezTo>
                  <a:cubicBezTo>
                    <a:pt x="125" y="580"/>
                    <a:pt x="27" y="1106"/>
                    <a:pt x="0" y="140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9"/>
            <p:cNvSpPr/>
            <p:nvPr/>
          </p:nvSpPr>
          <p:spPr>
            <a:xfrm>
              <a:off x="4229913" y="-203948"/>
              <a:ext cx="427454" cy="207250"/>
            </a:xfrm>
            <a:custGeom>
              <a:avLst/>
              <a:gdLst/>
              <a:ahLst/>
              <a:cxnLst/>
              <a:rect l="l" t="t" r="r" b="b"/>
              <a:pathLst>
                <a:path w="3828" h="1856" extrusionOk="0">
                  <a:moveTo>
                    <a:pt x="3827" y="446"/>
                  </a:moveTo>
                  <a:cubicBezTo>
                    <a:pt x="643" y="625"/>
                    <a:pt x="36" y="1856"/>
                    <a:pt x="36" y="1856"/>
                  </a:cubicBezTo>
                  <a:cubicBezTo>
                    <a:pt x="36" y="1856"/>
                    <a:pt x="0" y="919"/>
                    <a:pt x="196" y="464"/>
                  </a:cubicBezTo>
                  <a:cubicBezTo>
                    <a:pt x="402" y="0"/>
                    <a:pt x="3827" y="446"/>
                    <a:pt x="3827" y="446"/>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9"/>
            <p:cNvSpPr/>
            <p:nvPr/>
          </p:nvSpPr>
          <p:spPr>
            <a:xfrm>
              <a:off x="1770333" y="298889"/>
              <a:ext cx="972379" cy="222437"/>
            </a:xfrm>
            <a:custGeom>
              <a:avLst/>
              <a:gdLst/>
              <a:ahLst/>
              <a:cxnLst/>
              <a:rect l="l" t="t" r="r" b="b"/>
              <a:pathLst>
                <a:path w="8708" h="1992" extrusionOk="0">
                  <a:moveTo>
                    <a:pt x="4625" y="1"/>
                  </a:moveTo>
                  <a:cubicBezTo>
                    <a:pt x="2541" y="1"/>
                    <a:pt x="367" y="44"/>
                    <a:pt x="241" y="118"/>
                  </a:cubicBezTo>
                  <a:cubicBezTo>
                    <a:pt x="0" y="252"/>
                    <a:pt x="241" y="1992"/>
                    <a:pt x="241" y="1992"/>
                  </a:cubicBezTo>
                  <a:cubicBezTo>
                    <a:pt x="241" y="1992"/>
                    <a:pt x="98" y="502"/>
                    <a:pt x="4345" y="279"/>
                  </a:cubicBezTo>
                  <a:cubicBezTo>
                    <a:pt x="4611" y="265"/>
                    <a:pt x="4861" y="258"/>
                    <a:pt x="5096" y="258"/>
                  </a:cubicBezTo>
                  <a:cubicBezTo>
                    <a:pt x="8604" y="258"/>
                    <a:pt x="8636" y="1724"/>
                    <a:pt x="8636" y="1724"/>
                  </a:cubicBezTo>
                  <a:cubicBezTo>
                    <a:pt x="8636" y="1724"/>
                    <a:pt x="8707" y="279"/>
                    <a:pt x="8484" y="118"/>
                  </a:cubicBezTo>
                  <a:cubicBezTo>
                    <a:pt x="8377" y="37"/>
                    <a:pt x="6539" y="1"/>
                    <a:pt x="4625" y="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9"/>
            <p:cNvSpPr/>
            <p:nvPr/>
          </p:nvSpPr>
          <p:spPr>
            <a:xfrm>
              <a:off x="2809284" y="254223"/>
              <a:ext cx="925591" cy="155549"/>
            </a:xfrm>
            <a:custGeom>
              <a:avLst/>
              <a:gdLst/>
              <a:ahLst/>
              <a:cxnLst/>
              <a:rect l="l" t="t" r="r" b="b"/>
              <a:pathLst>
                <a:path w="8289" h="1393" extrusionOk="0">
                  <a:moveTo>
                    <a:pt x="1" y="1393"/>
                  </a:moveTo>
                  <a:cubicBezTo>
                    <a:pt x="358" y="349"/>
                    <a:pt x="3783" y="777"/>
                    <a:pt x="5603" y="759"/>
                  </a:cubicBezTo>
                  <a:cubicBezTo>
                    <a:pt x="7423" y="741"/>
                    <a:pt x="8288" y="1143"/>
                    <a:pt x="8288" y="1143"/>
                  </a:cubicBezTo>
                  <a:lnTo>
                    <a:pt x="8190" y="572"/>
                  </a:lnTo>
                  <a:cubicBezTo>
                    <a:pt x="8190" y="572"/>
                    <a:pt x="4015" y="1"/>
                    <a:pt x="126" y="572"/>
                  </a:cubicBezTo>
                  <a:cubicBezTo>
                    <a:pt x="126" y="572"/>
                    <a:pt x="28" y="1098"/>
                    <a:pt x="1" y="139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9"/>
            <p:cNvSpPr/>
            <p:nvPr/>
          </p:nvSpPr>
          <p:spPr>
            <a:xfrm>
              <a:off x="3796533" y="266171"/>
              <a:ext cx="427454" cy="207362"/>
            </a:xfrm>
            <a:custGeom>
              <a:avLst/>
              <a:gdLst/>
              <a:ahLst/>
              <a:cxnLst/>
              <a:rect l="l" t="t" r="r" b="b"/>
              <a:pathLst>
                <a:path w="3828" h="1857" extrusionOk="0">
                  <a:moveTo>
                    <a:pt x="3828" y="447"/>
                  </a:moveTo>
                  <a:cubicBezTo>
                    <a:pt x="643" y="634"/>
                    <a:pt x="36" y="1856"/>
                    <a:pt x="36" y="1856"/>
                  </a:cubicBezTo>
                  <a:cubicBezTo>
                    <a:pt x="36" y="1856"/>
                    <a:pt x="1" y="929"/>
                    <a:pt x="197" y="465"/>
                  </a:cubicBezTo>
                  <a:cubicBezTo>
                    <a:pt x="402" y="1"/>
                    <a:pt x="3828" y="447"/>
                    <a:pt x="3828" y="447"/>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9"/>
            <p:cNvSpPr/>
            <p:nvPr/>
          </p:nvSpPr>
          <p:spPr>
            <a:xfrm>
              <a:off x="779064" y="254223"/>
              <a:ext cx="925591" cy="155549"/>
            </a:xfrm>
            <a:custGeom>
              <a:avLst/>
              <a:gdLst/>
              <a:ahLst/>
              <a:cxnLst/>
              <a:rect l="l" t="t" r="r" b="b"/>
              <a:pathLst>
                <a:path w="8289" h="1393" extrusionOk="0">
                  <a:moveTo>
                    <a:pt x="1" y="1393"/>
                  </a:moveTo>
                  <a:cubicBezTo>
                    <a:pt x="358" y="349"/>
                    <a:pt x="3783" y="777"/>
                    <a:pt x="5603" y="759"/>
                  </a:cubicBezTo>
                  <a:cubicBezTo>
                    <a:pt x="7423" y="741"/>
                    <a:pt x="8288" y="1143"/>
                    <a:pt x="8288" y="1143"/>
                  </a:cubicBezTo>
                  <a:lnTo>
                    <a:pt x="8190" y="572"/>
                  </a:lnTo>
                  <a:cubicBezTo>
                    <a:pt x="8190" y="572"/>
                    <a:pt x="4015" y="1"/>
                    <a:pt x="135" y="572"/>
                  </a:cubicBezTo>
                  <a:cubicBezTo>
                    <a:pt x="135" y="572"/>
                    <a:pt x="27" y="1098"/>
                    <a:pt x="1" y="139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9"/>
            <p:cNvSpPr/>
            <p:nvPr/>
          </p:nvSpPr>
          <p:spPr>
            <a:xfrm>
              <a:off x="4920239" y="-126228"/>
              <a:ext cx="219310" cy="265986"/>
            </a:xfrm>
            <a:custGeom>
              <a:avLst/>
              <a:gdLst/>
              <a:ahLst/>
              <a:cxnLst/>
              <a:rect l="l" t="t" r="r" b="b"/>
              <a:pathLst>
                <a:path w="1964" h="2382" extrusionOk="0">
                  <a:moveTo>
                    <a:pt x="946" y="268"/>
                  </a:moveTo>
                  <a:cubicBezTo>
                    <a:pt x="696" y="241"/>
                    <a:pt x="447" y="384"/>
                    <a:pt x="295" y="580"/>
                  </a:cubicBezTo>
                  <a:cubicBezTo>
                    <a:pt x="143" y="785"/>
                    <a:pt x="81" y="1035"/>
                    <a:pt x="45" y="1276"/>
                  </a:cubicBezTo>
                  <a:cubicBezTo>
                    <a:pt x="18" y="1481"/>
                    <a:pt x="0" y="1686"/>
                    <a:pt x="63" y="1882"/>
                  </a:cubicBezTo>
                  <a:cubicBezTo>
                    <a:pt x="116" y="2070"/>
                    <a:pt x="259" y="2248"/>
                    <a:pt x="447" y="2311"/>
                  </a:cubicBezTo>
                  <a:cubicBezTo>
                    <a:pt x="670" y="2382"/>
                    <a:pt x="919" y="2293"/>
                    <a:pt x="1116" y="2168"/>
                  </a:cubicBezTo>
                  <a:cubicBezTo>
                    <a:pt x="1517" y="1918"/>
                    <a:pt x="1847" y="1525"/>
                    <a:pt x="1910" y="1062"/>
                  </a:cubicBezTo>
                  <a:cubicBezTo>
                    <a:pt x="1963" y="598"/>
                    <a:pt x="1669" y="80"/>
                    <a:pt x="1214"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9"/>
            <p:cNvSpPr/>
            <p:nvPr/>
          </p:nvSpPr>
          <p:spPr>
            <a:xfrm>
              <a:off x="4337449" y="390791"/>
              <a:ext cx="219310" cy="266991"/>
            </a:xfrm>
            <a:custGeom>
              <a:avLst/>
              <a:gdLst/>
              <a:ahLst/>
              <a:cxnLst/>
              <a:rect l="l" t="t" r="r" b="b"/>
              <a:pathLst>
                <a:path w="1964" h="2391" extrusionOk="0">
                  <a:moveTo>
                    <a:pt x="946" y="268"/>
                  </a:moveTo>
                  <a:cubicBezTo>
                    <a:pt x="697" y="241"/>
                    <a:pt x="447" y="384"/>
                    <a:pt x="295" y="580"/>
                  </a:cubicBezTo>
                  <a:cubicBezTo>
                    <a:pt x="143" y="785"/>
                    <a:pt x="81" y="1035"/>
                    <a:pt x="45" y="1285"/>
                  </a:cubicBezTo>
                  <a:cubicBezTo>
                    <a:pt x="19" y="1481"/>
                    <a:pt x="1" y="1686"/>
                    <a:pt x="63" y="1882"/>
                  </a:cubicBezTo>
                  <a:cubicBezTo>
                    <a:pt x="117" y="2070"/>
                    <a:pt x="250" y="2248"/>
                    <a:pt x="447" y="2311"/>
                  </a:cubicBezTo>
                  <a:cubicBezTo>
                    <a:pt x="670" y="2391"/>
                    <a:pt x="911" y="2293"/>
                    <a:pt x="1116" y="2168"/>
                  </a:cubicBezTo>
                  <a:cubicBezTo>
                    <a:pt x="1517" y="1927"/>
                    <a:pt x="1847" y="1534"/>
                    <a:pt x="1910" y="1071"/>
                  </a:cubicBezTo>
                  <a:cubicBezTo>
                    <a:pt x="1963" y="598"/>
                    <a:pt x="1669" y="80"/>
                    <a:pt x="1214"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9"/>
            <p:cNvSpPr/>
            <p:nvPr/>
          </p:nvSpPr>
          <p:spPr>
            <a:xfrm>
              <a:off x="4834591" y="-74526"/>
              <a:ext cx="60857" cy="104742"/>
            </a:xfrm>
            <a:custGeom>
              <a:avLst/>
              <a:gdLst/>
              <a:ahLst/>
              <a:cxnLst/>
              <a:rect l="l" t="t" r="r" b="b"/>
              <a:pathLst>
                <a:path w="545" h="938" extrusionOk="0">
                  <a:moveTo>
                    <a:pt x="188" y="938"/>
                  </a:moveTo>
                  <a:cubicBezTo>
                    <a:pt x="0" y="688"/>
                    <a:pt x="18" y="304"/>
                    <a:pt x="241" y="81"/>
                  </a:cubicBezTo>
                  <a:cubicBezTo>
                    <a:pt x="286" y="37"/>
                    <a:pt x="348" y="1"/>
                    <a:pt x="411" y="28"/>
                  </a:cubicBezTo>
                  <a:cubicBezTo>
                    <a:pt x="437" y="46"/>
                    <a:pt x="455" y="90"/>
                    <a:pt x="464" y="126"/>
                  </a:cubicBezTo>
                  <a:cubicBezTo>
                    <a:pt x="544" y="393"/>
                    <a:pt x="446" y="697"/>
                    <a:pt x="223" y="866"/>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9"/>
            <p:cNvSpPr/>
            <p:nvPr/>
          </p:nvSpPr>
          <p:spPr>
            <a:xfrm>
              <a:off x="5306256" y="-152762"/>
              <a:ext cx="479266" cy="336893"/>
            </a:xfrm>
            <a:custGeom>
              <a:avLst/>
              <a:gdLst/>
              <a:ahLst/>
              <a:cxnLst/>
              <a:rect l="l" t="t" r="r" b="b"/>
              <a:pathLst>
                <a:path w="4292" h="3017" extrusionOk="0">
                  <a:moveTo>
                    <a:pt x="0" y="2258"/>
                  </a:moveTo>
                  <a:cubicBezTo>
                    <a:pt x="0" y="2508"/>
                    <a:pt x="36" y="2802"/>
                    <a:pt x="250" y="2936"/>
                  </a:cubicBezTo>
                  <a:cubicBezTo>
                    <a:pt x="375" y="3016"/>
                    <a:pt x="527" y="3016"/>
                    <a:pt x="678" y="3016"/>
                  </a:cubicBezTo>
                  <a:cubicBezTo>
                    <a:pt x="1704" y="2980"/>
                    <a:pt x="2721" y="2713"/>
                    <a:pt x="3622" y="2231"/>
                  </a:cubicBezTo>
                  <a:cubicBezTo>
                    <a:pt x="3783" y="2142"/>
                    <a:pt x="3943" y="2044"/>
                    <a:pt x="4050" y="1901"/>
                  </a:cubicBezTo>
                  <a:cubicBezTo>
                    <a:pt x="4291" y="1580"/>
                    <a:pt x="4175" y="1080"/>
                    <a:pt x="3890" y="795"/>
                  </a:cubicBezTo>
                  <a:cubicBezTo>
                    <a:pt x="3604" y="500"/>
                    <a:pt x="3203" y="375"/>
                    <a:pt x="2801" y="286"/>
                  </a:cubicBezTo>
                  <a:cubicBezTo>
                    <a:pt x="2382" y="188"/>
                    <a:pt x="1963" y="126"/>
                    <a:pt x="1526" y="99"/>
                  </a:cubicBezTo>
                  <a:cubicBezTo>
                    <a:pt x="72" y="1"/>
                    <a:pt x="0" y="1027"/>
                    <a:pt x="0" y="225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9"/>
            <p:cNvSpPr/>
            <p:nvPr/>
          </p:nvSpPr>
          <p:spPr>
            <a:xfrm>
              <a:off x="5800855" y="-9200"/>
              <a:ext cx="247226" cy="172411"/>
            </a:xfrm>
            <a:custGeom>
              <a:avLst/>
              <a:gdLst/>
              <a:ahLst/>
              <a:cxnLst/>
              <a:rect l="l" t="t" r="r" b="b"/>
              <a:pathLst>
                <a:path w="2214" h="1544" extrusionOk="0">
                  <a:moveTo>
                    <a:pt x="1143" y="134"/>
                  </a:moveTo>
                  <a:cubicBezTo>
                    <a:pt x="1277" y="62"/>
                    <a:pt x="1428" y="0"/>
                    <a:pt x="1589" y="0"/>
                  </a:cubicBezTo>
                  <a:cubicBezTo>
                    <a:pt x="1963" y="9"/>
                    <a:pt x="2213" y="473"/>
                    <a:pt x="2106" y="830"/>
                  </a:cubicBezTo>
                  <a:cubicBezTo>
                    <a:pt x="1990" y="1187"/>
                    <a:pt x="1616" y="1418"/>
                    <a:pt x="1250" y="1481"/>
                  </a:cubicBezTo>
                  <a:cubicBezTo>
                    <a:pt x="929" y="1526"/>
                    <a:pt x="126" y="1543"/>
                    <a:pt x="63" y="1124"/>
                  </a:cubicBezTo>
                  <a:cubicBezTo>
                    <a:pt x="1" y="723"/>
                    <a:pt x="866" y="268"/>
                    <a:pt x="1143" y="13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9"/>
            <p:cNvSpPr/>
            <p:nvPr/>
          </p:nvSpPr>
          <p:spPr>
            <a:xfrm>
              <a:off x="5933395" y="437580"/>
              <a:ext cx="248120" cy="172411"/>
            </a:xfrm>
            <a:custGeom>
              <a:avLst/>
              <a:gdLst/>
              <a:ahLst/>
              <a:cxnLst/>
              <a:rect l="l" t="t" r="r" b="b"/>
              <a:pathLst>
                <a:path w="2222" h="1544" extrusionOk="0">
                  <a:moveTo>
                    <a:pt x="1142" y="134"/>
                  </a:moveTo>
                  <a:cubicBezTo>
                    <a:pt x="1285" y="63"/>
                    <a:pt x="1428" y="0"/>
                    <a:pt x="1588" y="0"/>
                  </a:cubicBezTo>
                  <a:cubicBezTo>
                    <a:pt x="1963" y="9"/>
                    <a:pt x="2222" y="473"/>
                    <a:pt x="2106" y="830"/>
                  </a:cubicBezTo>
                  <a:cubicBezTo>
                    <a:pt x="1990" y="1187"/>
                    <a:pt x="1624" y="1419"/>
                    <a:pt x="1249" y="1481"/>
                  </a:cubicBezTo>
                  <a:cubicBezTo>
                    <a:pt x="928" y="1526"/>
                    <a:pt x="134" y="1544"/>
                    <a:pt x="63" y="1124"/>
                  </a:cubicBezTo>
                  <a:cubicBezTo>
                    <a:pt x="0" y="723"/>
                    <a:pt x="874" y="268"/>
                    <a:pt x="1142" y="13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9"/>
            <p:cNvSpPr/>
            <p:nvPr/>
          </p:nvSpPr>
          <p:spPr>
            <a:xfrm>
              <a:off x="2935803" y="296098"/>
              <a:ext cx="455370" cy="400542"/>
            </a:xfrm>
            <a:custGeom>
              <a:avLst/>
              <a:gdLst/>
              <a:ahLst/>
              <a:cxnLst/>
              <a:rect l="l" t="t" r="r" b="b"/>
              <a:pathLst>
                <a:path w="4078" h="3587" extrusionOk="0">
                  <a:moveTo>
                    <a:pt x="2383" y="3043"/>
                  </a:moveTo>
                  <a:cubicBezTo>
                    <a:pt x="4078" y="2142"/>
                    <a:pt x="2347" y="1"/>
                    <a:pt x="875" y="919"/>
                  </a:cubicBezTo>
                  <a:cubicBezTo>
                    <a:pt x="331" y="1267"/>
                    <a:pt x="1" y="1927"/>
                    <a:pt x="143" y="2579"/>
                  </a:cubicBezTo>
                  <a:cubicBezTo>
                    <a:pt x="367" y="3587"/>
                    <a:pt x="1651" y="3435"/>
                    <a:pt x="2383" y="3043"/>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9"/>
            <p:cNvSpPr/>
            <p:nvPr/>
          </p:nvSpPr>
          <p:spPr>
            <a:xfrm>
              <a:off x="366677" y="491404"/>
              <a:ext cx="108650" cy="122608"/>
            </a:xfrm>
            <a:custGeom>
              <a:avLst/>
              <a:gdLst/>
              <a:ahLst/>
              <a:cxnLst/>
              <a:rect l="l" t="t" r="r" b="b"/>
              <a:pathLst>
                <a:path w="973" h="1098" extrusionOk="0">
                  <a:moveTo>
                    <a:pt x="54" y="1008"/>
                  </a:moveTo>
                  <a:cubicBezTo>
                    <a:pt x="0" y="651"/>
                    <a:pt x="188" y="259"/>
                    <a:pt x="509" y="89"/>
                  </a:cubicBezTo>
                  <a:cubicBezTo>
                    <a:pt x="598" y="36"/>
                    <a:pt x="696" y="0"/>
                    <a:pt x="785" y="36"/>
                  </a:cubicBezTo>
                  <a:cubicBezTo>
                    <a:pt x="964" y="98"/>
                    <a:pt x="973" y="348"/>
                    <a:pt x="901" y="517"/>
                  </a:cubicBezTo>
                  <a:cubicBezTo>
                    <a:pt x="794" y="794"/>
                    <a:pt x="553" y="1008"/>
                    <a:pt x="268" y="1097"/>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9"/>
            <p:cNvSpPr/>
            <p:nvPr/>
          </p:nvSpPr>
          <p:spPr>
            <a:xfrm>
              <a:off x="3351205" y="371808"/>
              <a:ext cx="108762" cy="121603"/>
            </a:xfrm>
            <a:custGeom>
              <a:avLst/>
              <a:gdLst/>
              <a:ahLst/>
              <a:cxnLst/>
              <a:rect l="l" t="t" r="r" b="b"/>
              <a:pathLst>
                <a:path w="974" h="1089" extrusionOk="0">
                  <a:moveTo>
                    <a:pt x="54" y="1000"/>
                  </a:moveTo>
                  <a:cubicBezTo>
                    <a:pt x="1" y="643"/>
                    <a:pt x="197" y="250"/>
                    <a:pt x="509" y="81"/>
                  </a:cubicBezTo>
                  <a:cubicBezTo>
                    <a:pt x="599" y="27"/>
                    <a:pt x="697" y="1"/>
                    <a:pt x="795" y="27"/>
                  </a:cubicBezTo>
                  <a:cubicBezTo>
                    <a:pt x="964" y="90"/>
                    <a:pt x="973" y="340"/>
                    <a:pt x="902" y="509"/>
                  </a:cubicBezTo>
                  <a:cubicBezTo>
                    <a:pt x="795" y="786"/>
                    <a:pt x="554" y="1000"/>
                    <a:pt x="268" y="1089"/>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9"/>
            <p:cNvSpPr/>
            <p:nvPr/>
          </p:nvSpPr>
          <p:spPr>
            <a:xfrm>
              <a:off x="3362148" y="-112381"/>
              <a:ext cx="451462" cy="274138"/>
            </a:xfrm>
            <a:custGeom>
              <a:avLst/>
              <a:gdLst/>
              <a:ahLst/>
              <a:cxnLst/>
              <a:rect l="l" t="t" r="r" b="b"/>
              <a:pathLst>
                <a:path w="4043" h="2455" extrusionOk="0">
                  <a:moveTo>
                    <a:pt x="1437" y="2418"/>
                  </a:moveTo>
                  <a:cubicBezTo>
                    <a:pt x="1848" y="2454"/>
                    <a:pt x="2285" y="2418"/>
                    <a:pt x="2642" y="2213"/>
                  </a:cubicBezTo>
                  <a:cubicBezTo>
                    <a:pt x="4042" y="1393"/>
                    <a:pt x="2517" y="1"/>
                    <a:pt x="1384" y="224"/>
                  </a:cubicBezTo>
                  <a:cubicBezTo>
                    <a:pt x="117" y="474"/>
                    <a:pt x="1" y="2311"/>
                    <a:pt x="1437"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9"/>
            <p:cNvSpPr/>
            <p:nvPr/>
          </p:nvSpPr>
          <p:spPr>
            <a:xfrm>
              <a:off x="701344" y="374823"/>
              <a:ext cx="1078014" cy="274026"/>
            </a:xfrm>
            <a:custGeom>
              <a:avLst/>
              <a:gdLst/>
              <a:ahLst/>
              <a:cxnLst/>
              <a:rect l="l" t="t" r="r" b="b"/>
              <a:pathLst>
                <a:path w="9654" h="2454" extrusionOk="0">
                  <a:moveTo>
                    <a:pt x="3427" y="2418"/>
                  </a:moveTo>
                  <a:cubicBezTo>
                    <a:pt x="4417" y="2454"/>
                    <a:pt x="5452" y="2418"/>
                    <a:pt x="6299" y="2204"/>
                  </a:cubicBezTo>
                  <a:cubicBezTo>
                    <a:pt x="9653" y="1392"/>
                    <a:pt x="6005" y="0"/>
                    <a:pt x="3302" y="223"/>
                  </a:cubicBezTo>
                  <a:cubicBezTo>
                    <a:pt x="260" y="473"/>
                    <a:pt x="1" y="2311"/>
                    <a:pt x="3427"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9"/>
            <p:cNvSpPr/>
            <p:nvPr/>
          </p:nvSpPr>
          <p:spPr>
            <a:xfrm>
              <a:off x="2173787" y="407653"/>
              <a:ext cx="451350" cy="273133"/>
            </a:xfrm>
            <a:custGeom>
              <a:avLst/>
              <a:gdLst/>
              <a:ahLst/>
              <a:cxnLst/>
              <a:rect l="l" t="t" r="r" b="b"/>
              <a:pathLst>
                <a:path w="4042" h="2446" extrusionOk="0">
                  <a:moveTo>
                    <a:pt x="1436" y="2418"/>
                  </a:moveTo>
                  <a:cubicBezTo>
                    <a:pt x="1847" y="2445"/>
                    <a:pt x="2284" y="2409"/>
                    <a:pt x="2641" y="2204"/>
                  </a:cubicBezTo>
                  <a:cubicBezTo>
                    <a:pt x="4041" y="1392"/>
                    <a:pt x="2516" y="1"/>
                    <a:pt x="1383" y="215"/>
                  </a:cubicBezTo>
                  <a:cubicBezTo>
                    <a:pt x="116" y="465"/>
                    <a:pt x="0" y="2302"/>
                    <a:pt x="1436"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9"/>
            <p:cNvSpPr/>
            <p:nvPr/>
          </p:nvSpPr>
          <p:spPr>
            <a:xfrm>
              <a:off x="3747735" y="4200"/>
              <a:ext cx="73811" cy="112670"/>
            </a:xfrm>
            <a:custGeom>
              <a:avLst/>
              <a:gdLst/>
              <a:ahLst/>
              <a:cxnLst/>
              <a:rect l="l" t="t" r="r" b="b"/>
              <a:pathLst>
                <a:path w="661" h="1009" extrusionOk="0">
                  <a:moveTo>
                    <a:pt x="0" y="884"/>
                  </a:moveTo>
                  <a:cubicBezTo>
                    <a:pt x="54" y="696"/>
                    <a:pt x="36" y="491"/>
                    <a:pt x="107" y="313"/>
                  </a:cubicBezTo>
                  <a:cubicBezTo>
                    <a:pt x="188" y="134"/>
                    <a:pt x="438" y="1"/>
                    <a:pt x="580" y="134"/>
                  </a:cubicBezTo>
                  <a:cubicBezTo>
                    <a:pt x="661" y="215"/>
                    <a:pt x="661" y="340"/>
                    <a:pt x="661" y="447"/>
                  </a:cubicBezTo>
                  <a:cubicBezTo>
                    <a:pt x="652" y="572"/>
                    <a:pt x="643" y="705"/>
                    <a:pt x="580" y="812"/>
                  </a:cubicBezTo>
                  <a:cubicBezTo>
                    <a:pt x="518" y="928"/>
                    <a:pt x="402" y="1009"/>
                    <a:pt x="277" y="99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9"/>
            <p:cNvSpPr/>
            <p:nvPr/>
          </p:nvSpPr>
          <p:spPr>
            <a:xfrm>
              <a:off x="4527729" y="396710"/>
              <a:ext cx="131653" cy="251135"/>
            </a:xfrm>
            <a:custGeom>
              <a:avLst/>
              <a:gdLst/>
              <a:ahLst/>
              <a:cxnLst/>
              <a:rect l="l" t="t" r="r" b="b"/>
              <a:pathLst>
                <a:path w="1179" h="2249" extrusionOk="0">
                  <a:moveTo>
                    <a:pt x="527" y="224"/>
                  </a:moveTo>
                  <a:cubicBezTo>
                    <a:pt x="170" y="679"/>
                    <a:pt x="1" y="1267"/>
                    <a:pt x="45" y="1847"/>
                  </a:cubicBezTo>
                  <a:cubicBezTo>
                    <a:pt x="63" y="2008"/>
                    <a:pt x="134" y="2213"/>
                    <a:pt x="295" y="2240"/>
                  </a:cubicBezTo>
                  <a:cubicBezTo>
                    <a:pt x="384" y="2249"/>
                    <a:pt x="473" y="2195"/>
                    <a:pt x="554" y="2142"/>
                  </a:cubicBezTo>
                  <a:cubicBezTo>
                    <a:pt x="875" y="1910"/>
                    <a:pt x="1098" y="1526"/>
                    <a:pt x="1142" y="1116"/>
                  </a:cubicBezTo>
                  <a:cubicBezTo>
                    <a:pt x="1178" y="714"/>
                    <a:pt x="1044" y="295"/>
                    <a:pt x="768"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9"/>
            <p:cNvSpPr/>
            <p:nvPr/>
          </p:nvSpPr>
          <p:spPr>
            <a:xfrm>
              <a:off x="2270379" y="-167098"/>
              <a:ext cx="738217" cy="362688"/>
            </a:xfrm>
            <a:custGeom>
              <a:avLst/>
              <a:gdLst/>
              <a:ahLst/>
              <a:cxnLst/>
              <a:rect l="l" t="t" r="r" b="b"/>
              <a:pathLst>
                <a:path w="6611" h="3248" extrusionOk="0">
                  <a:moveTo>
                    <a:pt x="4586" y="2543"/>
                  </a:moveTo>
                  <a:cubicBezTo>
                    <a:pt x="4791" y="2462"/>
                    <a:pt x="4978" y="2346"/>
                    <a:pt x="5077" y="2150"/>
                  </a:cubicBezTo>
                  <a:cubicBezTo>
                    <a:pt x="5264" y="1758"/>
                    <a:pt x="4961" y="1294"/>
                    <a:pt x="4604" y="1035"/>
                  </a:cubicBezTo>
                  <a:cubicBezTo>
                    <a:pt x="3230" y="0"/>
                    <a:pt x="63" y="491"/>
                    <a:pt x="0" y="2578"/>
                  </a:cubicBezTo>
                  <a:cubicBezTo>
                    <a:pt x="0" y="2721"/>
                    <a:pt x="9" y="2882"/>
                    <a:pt x="99" y="2998"/>
                  </a:cubicBezTo>
                  <a:cubicBezTo>
                    <a:pt x="259" y="3230"/>
                    <a:pt x="580" y="3247"/>
                    <a:pt x="848" y="3230"/>
                  </a:cubicBezTo>
                  <a:cubicBezTo>
                    <a:pt x="1927" y="3176"/>
                    <a:pt x="2944" y="2944"/>
                    <a:pt x="3988" y="2730"/>
                  </a:cubicBezTo>
                  <a:cubicBezTo>
                    <a:pt x="4782" y="2569"/>
                    <a:pt x="5469" y="2230"/>
                    <a:pt x="6245" y="2061"/>
                  </a:cubicBezTo>
                  <a:cubicBezTo>
                    <a:pt x="6397" y="2025"/>
                    <a:pt x="6611" y="2061"/>
                    <a:pt x="6593" y="2213"/>
                  </a:cubicBezTo>
                  <a:cubicBezTo>
                    <a:pt x="6004" y="2489"/>
                    <a:pt x="5380" y="2685"/>
                    <a:pt x="4729" y="278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9"/>
            <p:cNvSpPr/>
            <p:nvPr/>
          </p:nvSpPr>
          <p:spPr>
            <a:xfrm>
              <a:off x="1227408" y="-99427"/>
              <a:ext cx="123613" cy="167498"/>
            </a:xfrm>
            <a:custGeom>
              <a:avLst/>
              <a:gdLst/>
              <a:ahLst/>
              <a:cxnLst/>
              <a:rect l="l" t="t" r="r" b="b"/>
              <a:pathLst>
                <a:path w="1107" h="1500" extrusionOk="0">
                  <a:moveTo>
                    <a:pt x="509" y="179"/>
                  </a:moveTo>
                  <a:cubicBezTo>
                    <a:pt x="188" y="411"/>
                    <a:pt x="0" y="822"/>
                    <a:pt x="36" y="1214"/>
                  </a:cubicBezTo>
                  <a:cubicBezTo>
                    <a:pt x="45" y="1339"/>
                    <a:pt x="107" y="1482"/>
                    <a:pt x="223" y="1491"/>
                  </a:cubicBezTo>
                  <a:cubicBezTo>
                    <a:pt x="277" y="1500"/>
                    <a:pt x="330" y="1473"/>
                    <a:pt x="375" y="1446"/>
                  </a:cubicBezTo>
                  <a:cubicBezTo>
                    <a:pt x="866" y="1170"/>
                    <a:pt x="1106" y="536"/>
                    <a:pt x="946"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9"/>
            <p:cNvSpPr/>
            <p:nvPr/>
          </p:nvSpPr>
          <p:spPr>
            <a:xfrm>
              <a:off x="1731473" y="-46609"/>
              <a:ext cx="339797" cy="247226"/>
            </a:xfrm>
            <a:custGeom>
              <a:avLst/>
              <a:gdLst/>
              <a:ahLst/>
              <a:cxnLst/>
              <a:rect l="l" t="t" r="r" b="b"/>
              <a:pathLst>
                <a:path w="3043" h="2214" extrusionOk="0">
                  <a:moveTo>
                    <a:pt x="1945" y="143"/>
                  </a:moveTo>
                  <a:cubicBezTo>
                    <a:pt x="2114" y="63"/>
                    <a:pt x="2302" y="1"/>
                    <a:pt x="2480" y="27"/>
                  </a:cubicBezTo>
                  <a:cubicBezTo>
                    <a:pt x="2543" y="36"/>
                    <a:pt x="2605" y="63"/>
                    <a:pt x="2659" y="90"/>
                  </a:cubicBezTo>
                  <a:cubicBezTo>
                    <a:pt x="2900" y="224"/>
                    <a:pt x="3042" y="518"/>
                    <a:pt x="3007" y="795"/>
                  </a:cubicBezTo>
                  <a:cubicBezTo>
                    <a:pt x="2837" y="2213"/>
                    <a:pt x="0" y="1071"/>
                    <a:pt x="1945" y="143"/>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9"/>
            <p:cNvSpPr/>
            <p:nvPr/>
          </p:nvSpPr>
          <p:spPr>
            <a:xfrm>
              <a:off x="966330" y="18158"/>
              <a:ext cx="116690" cy="149519"/>
            </a:xfrm>
            <a:custGeom>
              <a:avLst/>
              <a:gdLst/>
              <a:ahLst/>
              <a:cxnLst/>
              <a:rect l="l" t="t" r="r" b="b"/>
              <a:pathLst>
                <a:path w="1045" h="1339" extrusionOk="0">
                  <a:moveTo>
                    <a:pt x="242" y="331"/>
                  </a:moveTo>
                  <a:cubicBezTo>
                    <a:pt x="153" y="473"/>
                    <a:pt x="63" y="616"/>
                    <a:pt x="37" y="777"/>
                  </a:cubicBezTo>
                  <a:cubicBezTo>
                    <a:pt x="1" y="946"/>
                    <a:pt x="45" y="1134"/>
                    <a:pt x="170" y="1232"/>
                  </a:cubicBezTo>
                  <a:cubicBezTo>
                    <a:pt x="313" y="1339"/>
                    <a:pt x="509" y="1321"/>
                    <a:pt x="652" y="1223"/>
                  </a:cubicBezTo>
                  <a:cubicBezTo>
                    <a:pt x="795" y="1134"/>
                    <a:pt x="893" y="973"/>
                    <a:pt x="946" y="812"/>
                  </a:cubicBezTo>
                  <a:cubicBezTo>
                    <a:pt x="1045" y="518"/>
                    <a:pt x="1000" y="134"/>
                    <a:pt x="723"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9"/>
            <p:cNvSpPr/>
            <p:nvPr/>
          </p:nvSpPr>
          <p:spPr>
            <a:xfrm>
              <a:off x="222180" y="-87479"/>
              <a:ext cx="371733" cy="206357"/>
            </a:xfrm>
            <a:custGeom>
              <a:avLst/>
              <a:gdLst/>
              <a:ahLst/>
              <a:cxnLst/>
              <a:rect l="l" t="t" r="r" b="b"/>
              <a:pathLst>
                <a:path w="3329" h="1848" extrusionOk="0">
                  <a:moveTo>
                    <a:pt x="1856" y="19"/>
                  </a:moveTo>
                  <a:cubicBezTo>
                    <a:pt x="1981" y="1"/>
                    <a:pt x="2115" y="10"/>
                    <a:pt x="2249" y="28"/>
                  </a:cubicBezTo>
                  <a:cubicBezTo>
                    <a:pt x="2517" y="81"/>
                    <a:pt x="2757" y="224"/>
                    <a:pt x="2864" y="474"/>
                  </a:cubicBezTo>
                  <a:cubicBezTo>
                    <a:pt x="3328" y="1517"/>
                    <a:pt x="1758" y="1848"/>
                    <a:pt x="1089" y="1535"/>
                  </a:cubicBezTo>
                  <a:cubicBezTo>
                    <a:pt x="1" y="1018"/>
                    <a:pt x="1054" y="108"/>
                    <a:pt x="1856" y="19"/>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9"/>
            <p:cNvSpPr/>
            <p:nvPr/>
          </p:nvSpPr>
          <p:spPr>
            <a:xfrm>
              <a:off x="3721828" y="242274"/>
              <a:ext cx="131653" cy="179446"/>
            </a:xfrm>
            <a:custGeom>
              <a:avLst/>
              <a:gdLst/>
              <a:ahLst/>
              <a:cxnLst/>
              <a:rect l="l" t="t" r="r" b="b"/>
              <a:pathLst>
                <a:path w="1179" h="1607" extrusionOk="0">
                  <a:moveTo>
                    <a:pt x="393" y="1598"/>
                  </a:moveTo>
                  <a:cubicBezTo>
                    <a:pt x="464" y="1607"/>
                    <a:pt x="527" y="1535"/>
                    <a:pt x="562" y="1473"/>
                  </a:cubicBezTo>
                  <a:cubicBezTo>
                    <a:pt x="732" y="1205"/>
                    <a:pt x="1178" y="135"/>
                    <a:pt x="634" y="72"/>
                  </a:cubicBezTo>
                  <a:cubicBezTo>
                    <a:pt x="0" y="1"/>
                    <a:pt x="304" y="1303"/>
                    <a:pt x="393" y="1598"/>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9"/>
            <p:cNvSpPr/>
            <p:nvPr/>
          </p:nvSpPr>
          <p:spPr>
            <a:xfrm>
              <a:off x="1668716" y="169579"/>
              <a:ext cx="155438" cy="236171"/>
            </a:xfrm>
            <a:custGeom>
              <a:avLst/>
              <a:gdLst/>
              <a:ahLst/>
              <a:cxnLst/>
              <a:rect l="l" t="t" r="r" b="b"/>
              <a:pathLst>
                <a:path w="1392" h="2115" extrusionOk="0">
                  <a:moveTo>
                    <a:pt x="785" y="1624"/>
                  </a:moveTo>
                  <a:cubicBezTo>
                    <a:pt x="982" y="1321"/>
                    <a:pt x="1392" y="1"/>
                    <a:pt x="651" y="313"/>
                  </a:cubicBezTo>
                  <a:cubicBezTo>
                    <a:pt x="0" y="598"/>
                    <a:pt x="473" y="2115"/>
                    <a:pt x="785" y="1624"/>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9"/>
            <p:cNvSpPr/>
            <p:nvPr/>
          </p:nvSpPr>
          <p:spPr>
            <a:xfrm>
              <a:off x="2132916" y="-204953"/>
              <a:ext cx="87769" cy="61862"/>
            </a:xfrm>
            <a:custGeom>
              <a:avLst/>
              <a:gdLst/>
              <a:ahLst/>
              <a:cxnLst/>
              <a:rect l="l" t="t" r="r" b="b"/>
              <a:pathLst>
                <a:path w="786" h="554" extrusionOk="0">
                  <a:moveTo>
                    <a:pt x="0" y="125"/>
                  </a:moveTo>
                  <a:cubicBezTo>
                    <a:pt x="161" y="27"/>
                    <a:pt x="375" y="0"/>
                    <a:pt x="553" y="72"/>
                  </a:cubicBezTo>
                  <a:cubicBezTo>
                    <a:pt x="616" y="89"/>
                    <a:pt x="669" y="116"/>
                    <a:pt x="705" y="170"/>
                  </a:cubicBezTo>
                  <a:cubicBezTo>
                    <a:pt x="785" y="286"/>
                    <a:pt x="705" y="473"/>
                    <a:pt x="571" y="518"/>
                  </a:cubicBezTo>
                  <a:cubicBezTo>
                    <a:pt x="438" y="553"/>
                    <a:pt x="277" y="482"/>
                    <a:pt x="206" y="357"/>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9"/>
            <p:cNvSpPr/>
            <p:nvPr/>
          </p:nvSpPr>
          <p:spPr>
            <a:xfrm>
              <a:off x="3194871" y="-266705"/>
              <a:ext cx="284969" cy="140586"/>
            </a:xfrm>
            <a:custGeom>
              <a:avLst/>
              <a:gdLst/>
              <a:ahLst/>
              <a:cxnLst/>
              <a:rect l="l" t="t" r="r" b="b"/>
              <a:pathLst>
                <a:path w="2552" h="1259" extrusionOk="0">
                  <a:moveTo>
                    <a:pt x="2552" y="625"/>
                  </a:moveTo>
                  <a:cubicBezTo>
                    <a:pt x="2507" y="544"/>
                    <a:pt x="2409" y="509"/>
                    <a:pt x="2311" y="491"/>
                  </a:cubicBezTo>
                  <a:cubicBezTo>
                    <a:pt x="1900" y="384"/>
                    <a:pt x="72" y="0"/>
                    <a:pt x="18" y="901"/>
                  </a:cubicBezTo>
                  <a:cubicBezTo>
                    <a:pt x="0" y="1258"/>
                    <a:pt x="411" y="1044"/>
                    <a:pt x="687" y="990"/>
                  </a:cubicBezTo>
                  <a:cubicBezTo>
                    <a:pt x="1312" y="865"/>
                    <a:pt x="1927" y="750"/>
                    <a:pt x="2552" y="625"/>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9"/>
            <p:cNvSpPr/>
            <p:nvPr/>
          </p:nvSpPr>
          <p:spPr>
            <a:xfrm>
              <a:off x="3901165" y="-275884"/>
              <a:ext cx="810911" cy="109655"/>
            </a:xfrm>
            <a:custGeom>
              <a:avLst/>
              <a:gdLst/>
              <a:ahLst/>
              <a:cxnLst/>
              <a:rect l="l" t="t" r="r" b="b"/>
              <a:pathLst>
                <a:path w="7262" h="982" extrusionOk="0">
                  <a:moveTo>
                    <a:pt x="1303" y="580"/>
                  </a:moveTo>
                  <a:cubicBezTo>
                    <a:pt x="1731" y="393"/>
                    <a:pt x="2150" y="946"/>
                    <a:pt x="2623" y="973"/>
                  </a:cubicBezTo>
                  <a:cubicBezTo>
                    <a:pt x="2882" y="982"/>
                    <a:pt x="3132" y="830"/>
                    <a:pt x="3372" y="723"/>
                  </a:cubicBezTo>
                  <a:cubicBezTo>
                    <a:pt x="4496" y="206"/>
                    <a:pt x="5835" y="660"/>
                    <a:pt x="7048" y="420"/>
                  </a:cubicBezTo>
                  <a:cubicBezTo>
                    <a:pt x="7146" y="402"/>
                    <a:pt x="7262" y="348"/>
                    <a:pt x="7253" y="259"/>
                  </a:cubicBezTo>
                  <a:cubicBezTo>
                    <a:pt x="7244" y="188"/>
                    <a:pt x="7173" y="143"/>
                    <a:pt x="7110" y="116"/>
                  </a:cubicBezTo>
                  <a:cubicBezTo>
                    <a:pt x="6816" y="0"/>
                    <a:pt x="6495" y="18"/>
                    <a:pt x="6183" y="36"/>
                  </a:cubicBezTo>
                  <a:cubicBezTo>
                    <a:pt x="4122" y="152"/>
                    <a:pt x="2061" y="259"/>
                    <a:pt x="0" y="375"/>
                  </a:cubicBezTo>
                  <a:cubicBezTo>
                    <a:pt x="170" y="536"/>
                    <a:pt x="393" y="634"/>
                    <a:pt x="625" y="643"/>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9"/>
            <p:cNvSpPr/>
            <p:nvPr/>
          </p:nvSpPr>
          <p:spPr>
            <a:xfrm>
              <a:off x="5154294" y="-149231"/>
              <a:ext cx="84865" cy="72917"/>
            </a:xfrm>
            <a:custGeom>
              <a:avLst/>
              <a:gdLst/>
              <a:ahLst/>
              <a:cxnLst/>
              <a:rect l="l" t="t" r="r" b="b"/>
              <a:pathLst>
                <a:path w="760" h="653" extrusionOk="0">
                  <a:moveTo>
                    <a:pt x="509" y="63"/>
                  </a:moveTo>
                  <a:cubicBezTo>
                    <a:pt x="340" y="1"/>
                    <a:pt x="135" y="81"/>
                    <a:pt x="63" y="242"/>
                  </a:cubicBezTo>
                  <a:cubicBezTo>
                    <a:pt x="1" y="411"/>
                    <a:pt x="108" y="625"/>
                    <a:pt x="286" y="652"/>
                  </a:cubicBezTo>
                  <a:cubicBezTo>
                    <a:pt x="313" y="652"/>
                    <a:pt x="340" y="652"/>
                    <a:pt x="367" y="652"/>
                  </a:cubicBezTo>
                  <a:cubicBezTo>
                    <a:pt x="411" y="652"/>
                    <a:pt x="465" y="652"/>
                    <a:pt x="509" y="634"/>
                  </a:cubicBezTo>
                  <a:cubicBezTo>
                    <a:pt x="643" y="599"/>
                    <a:pt x="741" y="465"/>
                    <a:pt x="750" y="331"/>
                  </a:cubicBezTo>
                  <a:cubicBezTo>
                    <a:pt x="759" y="197"/>
                    <a:pt x="670" y="54"/>
                    <a:pt x="536" y="1"/>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9"/>
            <p:cNvSpPr/>
            <p:nvPr/>
          </p:nvSpPr>
          <p:spPr>
            <a:xfrm>
              <a:off x="5600627" y="242274"/>
              <a:ext cx="373631" cy="37966"/>
            </a:xfrm>
            <a:custGeom>
              <a:avLst/>
              <a:gdLst/>
              <a:ahLst/>
              <a:cxnLst/>
              <a:rect l="l" t="t" r="r" b="b"/>
              <a:pathLst>
                <a:path w="3346" h="340" extrusionOk="0">
                  <a:moveTo>
                    <a:pt x="2240" y="36"/>
                  </a:moveTo>
                  <a:cubicBezTo>
                    <a:pt x="1517" y="1"/>
                    <a:pt x="580" y="45"/>
                    <a:pt x="295" y="126"/>
                  </a:cubicBezTo>
                  <a:cubicBezTo>
                    <a:pt x="1" y="215"/>
                    <a:pt x="491" y="322"/>
                    <a:pt x="1258" y="340"/>
                  </a:cubicBezTo>
                  <a:cubicBezTo>
                    <a:pt x="1374" y="340"/>
                    <a:pt x="1490" y="340"/>
                    <a:pt x="1606" y="340"/>
                  </a:cubicBezTo>
                  <a:cubicBezTo>
                    <a:pt x="1829" y="340"/>
                    <a:pt x="2052" y="340"/>
                    <a:pt x="2266" y="331"/>
                  </a:cubicBezTo>
                  <a:cubicBezTo>
                    <a:pt x="2846" y="313"/>
                    <a:pt x="3283" y="242"/>
                    <a:pt x="3310" y="170"/>
                  </a:cubicBezTo>
                  <a:cubicBezTo>
                    <a:pt x="3346" y="99"/>
                    <a:pt x="2953" y="28"/>
                    <a:pt x="2391" y="1"/>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9"/>
            <p:cNvSpPr/>
            <p:nvPr/>
          </p:nvSpPr>
          <p:spPr>
            <a:xfrm>
              <a:off x="4956085" y="159640"/>
              <a:ext cx="207362" cy="63872"/>
            </a:xfrm>
            <a:custGeom>
              <a:avLst/>
              <a:gdLst/>
              <a:ahLst/>
              <a:cxnLst/>
              <a:rect l="l" t="t" r="r" b="b"/>
              <a:pathLst>
                <a:path w="1857" h="572" extrusionOk="0">
                  <a:moveTo>
                    <a:pt x="1" y="571"/>
                  </a:moveTo>
                  <a:lnTo>
                    <a:pt x="1000" y="384"/>
                  </a:lnTo>
                  <a:lnTo>
                    <a:pt x="1856" y="0"/>
                  </a:lnTo>
                  <a:cubicBezTo>
                    <a:pt x="1856" y="0"/>
                    <a:pt x="1847" y="348"/>
                    <a:pt x="1758" y="527"/>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9"/>
            <p:cNvSpPr/>
            <p:nvPr/>
          </p:nvSpPr>
          <p:spPr>
            <a:xfrm>
              <a:off x="3959902" y="179517"/>
              <a:ext cx="52929" cy="43996"/>
            </a:xfrm>
            <a:custGeom>
              <a:avLst/>
              <a:gdLst/>
              <a:ahLst/>
              <a:cxnLst/>
              <a:rect l="l" t="t" r="r" b="b"/>
              <a:pathLst>
                <a:path w="474" h="394" extrusionOk="0">
                  <a:moveTo>
                    <a:pt x="1" y="393"/>
                  </a:moveTo>
                  <a:lnTo>
                    <a:pt x="473" y="1"/>
                  </a:lnTo>
                  <a:lnTo>
                    <a:pt x="473" y="384"/>
                  </a:ln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9"/>
            <p:cNvSpPr/>
            <p:nvPr/>
          </p:nvSpPr>
          <p:spPr>
            <a:xfrm>
              <a:off x="3807477" y="623841"/>
              <a:ext cx="613823" cy="71801"/>
            </a:xfrm>
            <a:custGeom>
              <a:avLst/>
              <a:gdLst/>
              <a:ahLst/>
              <a:cxnLst/>
              <a:rect l="l" t="t" r="r" b="b"/>
              <a:pathLst>
                <a:path w="5497" h="643" extrusionOk="0">
                  <a:moveTo>
                    <a:pt x="1" y="1"/>
                  </a:moveTo>
                  <a:cubicBezTo>
                    <a:pt x="1" y="1"/>
                    <a:pt x="955" y="447"/>
                    <a:pt x="1990" y="491"/>
                  </a:cubicBezTo>
                  <a:cubicBezTo>
                    <a:pt x="3016" y="536"/>
                    <a:pt x="3899" y="491"/>
                    <a:pt x="3899" y="491"/>
                  </a:cubicBezTo>
                  <a:lnTo>
                    <a:pt x="5496" y="643"/>
                  </a:lnTo>
                  <a:lnTo>
                    <a:pt x="99" y="580"/>
                  </a:lnTo>
                  <a:cubicBezTo>
                    <a:pt x="99" y="580"/>
                    <a:pt x="36" y="277"/>
                    <a:pt x="1" y="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9"/>
            <p:cNvSpPr/>
            <p:nvPr/>
          </p:nvSpPr>
          <p:spPr>
            <a:xfrm>
              <a:off x="5822864" y="305757"/>
              <a:ext cx="973384" cy="228243"/>
            </a:xfrm>
            <a:custGeom>
              <a:avLst/>
              <a:gdLst/>
              <a:ahLst/>
              <a:cxnLst/>
              <a:rect l="l" t="t" r="r" b="b"/>
              <a:pathLst>
                <a:path w="8717" h="2044" extrusionOk="0">
                  <a:moveTo>
                    <a:pt x="241" y="2043"/>
                  </a:moveTo>
                  <a:cubicBezTo>
                    <a:pt x="241" y="2043"/>
                    <a:pt x="99" y="553"/>
                    <a:pt x="4354" y="321"/>
                  </a:cubicBezTo>
                  <a:cubicBezTo>
                    <a:pt x="8600" y="98"/>
                    <a:pt x="8636" y="1775"/>
                    <a:pt x="8636" y="1775"/>
                  </a:cubicBezTo>
                  <a:cubicBezTo>
                    <a:pt x="8636" y="1775"/>
                    <a:pt x="8716" y="330"/>
                    <a:pt x="8484" y="161"/>
                  </a:cubicBezTo>
                  <a:cubicBezTo>
                    <a:pt x="8261" y="0"/>
                    <a:pt x="482" y="27"/>
                    <a:pt x="241" y="161"/>
                  </a:cubicBezTo>
                  <a:cubicBezTo>
                    <a:pt x="1" y="303"/>
                    <a:pt x="241" y="2043"/>
                    <a:pt x="241" y="204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9"/>
            <p:cNvSpPr/>
            <p:nvPr/>
          </p:nvSpPr>
          <p:spPr>
            <a:xfrm>
              <a:off x="4926269" y="380741"/>
              <a:ext cx="479266" cy="336893"/>
            </a:xfrm>
            <a:custGeom>
              <a:avLst/>
              <a:gdLst/>
              <a:ahLst/>
              <a:cxnLst/>
              <a:rect l="l" t="t" r="r" b="b"/>
              <a:pathLst>
                <a:path w="4292" h="3017" extrusionOk="0">
                  <a:moveTo>
                    <a:pt x="0" y="2258"/>
                  </a:moveTo>
                  <a:cubicBezTo>
                    <a:pt x="0" y="2508"/>
                    <a:pt x="36" y="2802"/>
                    <a:pt x="250" y="2936"/>
                  </a:cubicBezTo>
                  <a:cubicBezTo>
                    <a:pt x="375" y="3016"/>
                    <a:pt x="526" y="3016"/>
                    <a:pt x="669" y="3016"/>
                  </a:cubicBezTo>
                  <a:cubicBezTo>
                    <a:pt x="1695" y="2980"/>
                    <a:pt x="2712" y="2704"/>
                    <a:pt x="3622" y="2222"/>
                  </a:cubicBezTo>
                  <a:cubicBezTo>
                    <a:pt x="3783" y="2142"/>
                    <a:pt x="3943" y="2044"/>
                    <a:pt x="4050" y="1901"/>
                  </a:cubicBezTo>
                  <a:cubicBezTo>
                    <a:pt x="4291" y="1571"/>
                    <a:pt x="4175" y="1080"/>
                    <a:pt x="3890" y="795"/>
                  </a:cubicBezTo>
                  <a:cubicBezTo>
                    <a:pt x="3604" y="500"/>
                    <a:pt x="3194" y="375"/>
                    <a:pt x="2801" y="277"/>
                  </a:cubicBezTo>
                  <a:cubicBezTo>
                    <a:pt x="2382" y="188"/>
                    <a:pt x="1954" y="126"/>
                    <a:pt x="1526" y="99"/>
                  </a:cubicBezTo>
                  <a:cubicBezTo>
                    <a:pt x="62" y="1"/>
                    <a:pt x="0" y="1027"/>
                    <a:pt x="0" y="225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9"/>
            <p:cNvSpPr/>
            <p:nvPr/>
          </p:nvSpPr>
          <p:spPr>
            <a:xfrm>
              <a:off x="4778757" y="293083"/>
              <a:ext cx="973384" cy="228243"/>
            </a:xfrm>
            <a:custGeom>
              <a:avLst/>
              <a:gdLst/>
              <a:ahLst/>
              <a:cxnLst/>
              <a:rect l="l" t="t" r="r" b="b"/>
              <a:pathLst>
                <a:path w="8717" h="2044" extrusionOk="0">
                  <a:moveTo>
                    <a:pt x="242" y="2044"/>
                  </a:moveTo>
                  <a:cubicBezTo>
                    <a:pt x="242" y="2044"/>
                    <a:pt x="108" y="554"/>
                    <a:pt x="4354" y="331"/>
                  </a:cubicBezTo>
                  <a:cubicBezTo>
                    <a:pt x="8601" y="108"/>
                    <a:pt x="8636" y="1776"/>
                    <a:pt x="8636" y="1776"/>
                  </a:cubicBezTo>
                  <a:cubicBezTo>
                    <a:pt x="8636" y="1776"/>
                    <a:pt x="8717" y="331"/>
                    <a:pt x="8494" y="170"/>
                  </a:cubicBezTo>
                  <a:cubicBezTo>
                    <a:pt x="8271" y="1"/>
                    <a:pt x="491" y="28"/>
                    <a:pt x="242" y="170"/>
                  </a:cubicBezTo>
                  <a:cubicBezTo>
                    <a:pt x="1" y="304"/>
                    <a:pt x="242" y="2044"/>
                    <a:pt x="242" y="2044"/>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9"/>
            <p:cNvSpPr/>
            <p:nvPr/>
          </p:nvSpPr>
          <p:spPr>
            <a:xfrm>
              <a:off x="8805811" y="-611517"/>
              <a:ext cx="950471" cy="385571"/>
            </a:xfrm>
            <a:custGeom>
              <a:avLst/>
              <a:gdLst/>
              <a:ahLst/>
              <a:cxnLst/>
              <a:rect l="l" t="t" r="r" b="b"/>
              <a:pathLst>
                <a:path w="8512" h="3453" extrusionOk="0">
                  <a:moveTo>
                    <a:pt x="224" y="54"/>
                  </a:moveTo>
                  <a:cubicBezTo>
                    <a:pt x="1" y="1089"/>
                    <a:pt x="1" y="2346"/>
                    <a:pt x="224" y="3381"/>
                  </a:cubicBezTo>
                  <a:lnTo>
                    <a:pt x="224" y="3381"/>
                  </a:lnTo>
                  <a:cubicBezTo>
                    <a:pt x="2918" y="3453"/>
                    <a:pt x="5594" y="3453"/>
                    <a:pt x="8289" y="3381"/>
                  </a:cubicBezTo>
                  <a:lnTo>
                    <a:pt x="8289" y="3381"/>
                  </a:lnTo>
                  <a:cubicBezTo>
                    <a:pt x="8512" y="2346"/>
                    <a:pt x="8512" y="1089"/>
                    <a:pt x="8289" y="54"/>
                  </a:cubicBezTo>
                  <a:lnTo>
                    <a:pt x="8289" y="54"/>
                  </a:lnTo>
                  <a:cubicBezTo>
                    <a:pt x="6942" y="18"/>
                    <a:pt x="5594" y="0"/>
                    <a:pt x="4256" y="0"/>
                  </a:cubicBezTo>
                  <a:lnTo>
                    <a:pt x="4256" y="0"/>
                  </a:lnTo>
                  <a:cubicBezTo>
                    <a:pt x="2909" y="0"/>
                    <a:pt x="1571" y="18"/>
                    <a:pt x="224"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9"/>
            <p:cNvSpPr/>
            <p:nvPr/>
          </p:nvSpPr>
          <p:spPr>
            <a:xfrm>
              <a:off x="8297851" y="-161287"/>
              <a:ext cx="950360" cy="385571"/>
            </a:xfrm>
            <a:custGeom>
              <a:avLst/>
              <a:gdLst/>
              <a:ahLst/>
              <a:cxnLst/>
              <a:rect l="l" t="t" r="r" b="b"/>
              <a:pathLst>
                <a:path w="8511" h="3453" extrusionOk="0">
                  <a:moveTo>
                    <a:pt x="223" y="54"/>
                  </a:moveTo>
                  <a:cubicBezTo>
                    <a:pt x="0" y="1089"/>
                    <a:pt x="0" y="2347"/>
                    <a:pt x="223" y="3373"/>
                  </a:cubicBezTo>
                  <a:lnTo>
                    <a:pt x="223" y="3373"/>
                  </a:lnTo>
                  <a:cubicBezTo>
                    <a:pt x="2917"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08" y="1"/>
                    <a:pt x="1570" y="18"/>
                    <a:pt x="223"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9"/>
            <p:cNvSpPr/>
            <p:nvPr/>
          </p:nvSpPr>
          <p:spPr>
            <a:xfrm>
              <a:off x="7782856" y="-611517"/>
              <a:ext cx="949355" cy="385571"/>
            </a:xfrm>
            <a:custGeom>
              <a:avLst/>
              <a:gdLst/>
              <a:ahLst/>
              <a:cxnLst/>
              <a:rect l="l" t="t" r="r" b="b"/>
              <a:pathLst>
                <a:path w="8502" h="3453" extrusionOk="0">
                  <a:moveTo>
                    <a:pt x="223" y="54"/>
                  </a:moveTo>
                  <a:cubicBezTo>
                    <a:pt x="0" y="1089"/>
                    <a:pt x="0" y="2346"/>
                    <a:pt x="223" y="3381"/>
                  </a:cubicBezTo>
                  <a:lnTo>
                    <a:pt x="223" y="3381"/>
                  </a:lnTo>
                  <a:cubicBezTo>
                    <a:pt x="2908" y="3453"/>
                    <a:pt x="5594" y="3453"/>
                    <a:pt x="8279" y="3381"/>
                  </a:cubicBezTo>
                  <a:lnTo>
                    <a:pt x="8279" y="3381"/>
                  </a:lnTo>
                  <a:cubicBezTo>
                    <a:pt x="8502" y="2346"/>
                    <a:pt x="8502" y="1089"/>
                    <a:pt x="8279" y="54"/>
                  </a:cubicBezTo>
                  <a:lnTo>
                    <a:pt x="8279" y="54"/>
                  </a:lnTo>
                  <a:cubicBezTo>
                    <a:pt x="6941" y="18"/>
                    <a:pt x="5594" y="0"/>
                    <a:pt x="4255" y="0"/>
                  </a:cubicBezTo>
                  <a:lnTo>
                    <a:pt x="4255" y="0"/>
                  </a:lnTo>
                  <a:cubicBezTo>
                    <a:pt x="2908" y="0"/>
                    <a:pt x="1561" y="18"/>
                    <a:pt x="223"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9"/>
            <p:cNvSpPr/>
            <p:nvPr/>
          </p:nvSpPr>
          <p:spPr>
            <a:xfrm>
              <a:off x="7864482" y="308931"/>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603"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9"/>
            <p:cNvSpPr/>
            <p:nvPr/>
          </p:nvSpPr>
          <p:spPr>
            <a:xfrm>
              <a:off x="6841415" y="308931"/>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594" y="0"/>
                    <a:pt x="4256" y="0"/>
                  </a:cubicBezTo>
                  <a:lnTo>
                    <a:pt x="4256" y="0"/>
                  </a:lnTo>
                  <a:cubicBezTo>
                    <a:pt x="2909"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9"/>
            <p:cNvSpPr/>
            <p:nvPr/>
          </p:nvSpPr>
          <p:spPr>
            <a:xfrm>
              <a:off x="7274784" y="-161287"/>
              <a:ext cx="950360" cy="385571"/>
            </a:xfrm>
            <a:custGeom>
              <a:avLst/>
              <a:gdLst/>
              <a:ahLst/>
              <a:cxnLst/>
              <a:rect l="l" t="t" r="r" b="b"/>
              <a:pathLst>
                <a:path w="8511" h="3453" extrusionOk="0">
                  <a:moveTo>
                    <a:pt x="223" y="54"/>
                  </a:moveTo>
                  <a:cubicBezTo>
                    <a:pt x="0" y="1089"/>
                    <a:pt x="0" y="2347"/>
                    <a:pt x="223" y="3373"/>
                  </a:cubicBezTo>
                  <a:lnTo>
                    <a:pt x="223" y="3373"/>
                  </a:lnTo>
                  <a:cubicBezTo>
                    <a:pt x="2909" y="3453"/>
                    <a:pt x="5594" y="3453"/>
                    <a:pt x="8279" y="3373"/>
                  </a:cubicBezTo>
                  <a:lnTo>
                    <a:pt x="8279" y="3373"/>
                  </a:lnTo>
                  <a:cubicBezTo>
                    <a:pt x="8511" y="2347"/>
                    <a:pt x="8511" y="1089"/>
                    <a:pt x="8279" y="54"/>
                  </a:cubicBezTo>
                  <a:lnTo>
                    <a:pt x="8279" y="54"/>
                  </a:lnTo>
                  <a:cubicBezTo>
                    <a:pt x="6941" y="18"/>
                    <a:pt x="5594" y="1"/>
                    <a:pt x="4256" y="1"/>
                  </a:cubicBezTo>
                  <a:lnTo>
                    <a:pt x="4256" y="1"/>
                  </a:lnTo>
                  <a:cubicBezTo>
                    <a:pt x="2909" y="1"/>
                    <a:pt x="1570" y="18"/>
                    <a:pt x="223" y="54"/>
                  </a:cubicBezTo>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9"/>
            <p:cNvSpPr/>
            <p:nvPr/>
          </p:nvSpPr>
          <p:spPr>
            <a:xfrm>
              <a:off x="6264670" y="-161287"/>
              <a:ext cx="950471" cy="385571"/>
            </a:xfrm>
            <a:custGeom>
              <a:avLst/>
              <a:gdLst/>
              <a:ahLst/>
              <a:cxnLst/>
              <a:rect l="l" t="t" r="r" b="b"/>
              <a:pathLst>
                <a:path w="8512" h="3453" extrusionOk="0">
                  <a:moveTo>
                    <a:pt x="223" y="54"/>
                  </a:moveTo>
                  <a:cubicBezTo>
                    <a:pt x="0" y="1089"/>
                    <a:pt x="0" y="2347"/>
                    <a:pt x="223" y="3373"/>
                  </a:cubicBezTo>
                  <a:lnTo>
                    <a:pt x="223" y="3373"/>
                  </a:lnTo>
                  <a:cubicBezTo>
                    <a:pt x="2918"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09" y="1"/>
                    <a:pt x="1570" y="18"/>
                    <a:pt x="223"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9"/>
            <p:cNvSpPr/>
            <p:nvPr/>
          </p:nvSpPr>
          <p:spPr>
            <a:xfrm>
              <a:off x="8872586" y="308931"/>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603"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9"/>
            <p:cNvSpPr/>
            <p:nvPr/>
          </p:nvSpPr>
          <p:spPr>
            <a:xfrm>
              <a:off x="8276947" y="-174304"/>
              <a:ext cx="973384" cy="222325"/>
            </a:xfrm>
            <a:custGeom>
              <a:avLst/>
              <a:gdLst/>
              <a:ahLst/>
              <a:cxnLst/>
              <a:rect l="l" t="t" r="r" b="b"/>
              <a:pathLst>
                <a:path w="8717" h="1991" extrusionOk="0">
                  <a:moveTo>
                    <a:pt x="4635" y="0"/>
                  </a:moveTo>
                  <a:cubicBezTo>
                    <a:pt x="2550" y="0"/>
                    <a:pt x="376" y="43"/>
                    <a:pt x="251" y="118"/>
                  </a:cubicBezTo>
                  <a:cubicBezTo>
                    <a:pt x="1" y="251"/>
                    <a:pt x="251" y="1991"/>
                    <a:pt x="251" y="1991"/>
                  </a:cubicBezTo>
                  <a:cubicBezTo>
                    <a:pt x="251" y="1991"/>
                    <a:pt x="108" y="501"/>
                    <a:pt x="4354" y="278"/>
                  </a:cubicBezTo>
                  <a:cubicBezTo>
                    <a:pt x="4629" y="263"/>
                    <a:pt x="4886" y="256"/>
                    <a:pt x="5127" y="256"/>
                  </a:cubicBezTo>
                  <a:cubicBezTo>
                    <a:pt x="8606" y="256"/>
                    <a:pt x="8645" y="1723"/>
                    <a:pt x="8645" y="1723"/>
                  </a:cubicBezTo>
                  <a:cubicBezTo>
                    <a:pt x="8645" y="1723"/>
                    <a:pt x="8717" y="278"/>
                    <a:pt x="8494" y="118"/>
                  </a:cubicBezTo>
                  <a:cubicBezTo>
                    <a:pt x="8387" y="36"/>
                    <a:pt x="6549" y="0"/>
                    <a:pt x="4635" y="0"/>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9"/>
            <p:cNvSpPr/>
            <p:nvPr/>
          </p:nvSpPr>
          <p:spPr>
            <a:xfrm>
              <a:off x="7844683" y="295814"/>
              <a:ext cx="972379" cy="222437"/>
            </a:xfrm>
            <a:custGeom>
              <a:avLst/>
              <a:gdLst/>
              <a:ahLst/>
              <a:cxnLst/>
              <a:rect l="l" t="t" r="r" b="b"/>
              <a:pathLst>
                <a:path w="8708" h="1992" extrusionOk="0">
                  <a:moveTo>
                    <a:pt x="4625" y="1"/>
                  </a:moveTo>
                  <a:cubicBezTo>
                    <a:pt x="2541" y="1"/>
                    <a:pt x="367" y="44"/>
                    <a:pt x="241" y="118"/>
                  </a:cubicBezTo>
                  <a:cubicBezTo>
                    <a:pt x="0" y="252"/>
                    <a:pt x="241" y="1992"/>
                    <a:pt x="241" y="1992"/>
                  </a:cubicBezTo>
                  <a:cubicBezTo>
                    <a:pt x="241" y="1992"/>
                    <a:pt x="98" y="502"/>
                    <a:pt x="4345" y="279"/>
                  </a:cubicBezTo>
                  <a:cubicBezTo>
                    <a:pt x="4611" y="265"/>
                    <a:pt x="4861" y="258"/>
                    <a:pt x="5096" y="258"/>
                  </a:cubicBezTo>
                  <a:cubicBezTo>
                    <a:pt x="8604" y="258"/>
                    <a:pt x="8636" y="1724"/>
                    <a:pt x="8636" y="1724"/>
                  </a:cubicBezTo>
                  <a:cubicBezTo>
                    <a:pt x="8636" y="1724"/>
                    <a:pt x="8707" y="279"/>
                    <a:pt x="8484" y="118"/>
                  </a:cubicBezTo>
                  <a:cubicBezTo>
                    <a:pt x="8377" y="37"/>
                    <a:pt x="6539" y="1"/>
                    <a:pt x="4625" y="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9"/>
            <p:cNvSpPr/>
            <p:nvPr/>
          </p:nvSpPr>
          <p:spPr>
            <a:xfrm>
              <a:off x="8883634" y="251148"/>
              <a:ext cx="925591" cy="155549"/>
            </a:xfrm>
            <a:custGeom>
              <a:avLst/>
              <a:gdLst/>
              <a:ahLst/>
              <a:cxnLst/>
              <a:rect l="l" t="t" r="r" b="b"/>
              <a:pathLst>
                <a:path w="8289" h="1393" extrusionOk="0">
                  <a:moveTo>
                    <a:pt x="1" y="1393"/>
                  </a:moveTo>
                  <a:cubicBezTo>
                    <a:pt x="358" y="349"/>
                    <a:pt x="3783" y="777"/>
                    <a:pt x="5603" y="759"/>
                  </a:cubicBezTo>
                  <a:cubicBezTo>
                    <a:pt x="7423" y="741"/>
                    <a:pt x="8288" y="1143"/>
                    <a:pt x="8288" y="1143"/>
                  </a:cubicBezTo>
                  <a:lnTo>
                    <a:pt x="8190" y="572"/>
                  </a:lnTo>
                  <a:cubicBezTo>
                    <a:pt x="8190" y="572"/>
                    <a:pt x="4015" y="1"/>
                    <a:pt x="126" y="572"/>
                  </a:cubicBezTo>
                  <a:cubicBezTo>
                    <a:pt x="126" y="572"/>
                    <a:pt x="28" y="1098"/>
                    <a:pt x="1" y="139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9"/>
            <p:cNvSpPr/>
            <p:nvPr/>
          </p:nvSpPr>
          <p:spPr>
            <a:xfrm>
              <a:off x="6853414" y="251148"/>
              <a:ext cx="925591" cy="155549"/>
            </a:xfrm>
            <a:custGeom>
              <a:avLst/>
              <a:gdLst/>
              <a:ahLst/>
              <a:cxnLst/>
              <a:rect l="l" t="t" r="r" b="b"/>
              <a:pathLst>
                <a:path w="8289" h="1393" extrusionOk="0">
                  <a:moveTo>
                    <a:pt x="1" y="1393"/>
                  </a:moveTo>
                  <a:cubicBezTo>
                    <a:pt x="358" y="349"/>
                    <a:pt x="3783" y="777"/>
                    <a:pt x="5603" y="759"/>
                  </a:cubicBezTo>
                  <a:cubicBezTo>
                    <a:pt x="7423" y="741"/>
                    <a:pt x="8288" y="1143"/>
                    <a:pt x="8288" y="1143"/>
                  </a:cubicBezTo>
                  <a:lnTo>
                    <a:pt x="8190" y="572"/>
                  </a:lnTo>
                  <a:cubicBezTo>
                    <a:pt x="8190" y="572"/>
                    <a:pt x="4015" y="1"/>
                    <a:pt x="135" y="572"/>
                  </a:cubicBezTo>
                  <a:cubicBezTo>
                    <a:pt x="135" y="572"/>
                    <a:pt x="27" y="1098"/>
                    <a:pt x="1" y="139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9"/>
            <p:cNvSpPr/>
            <p:nvPr/>
          </p:nvSpPr>
          <p:spPr>
            <a:xfrm>
              <a:off x="9010153" y="293023"/>
              <a:ext cx="455370" cy="400542"/>
            </a:xfrm>
            <a:custGeom>
              <a:avLst/>
              <a:gdLst/>
              <a:ahLst/>
              <a:cxnLst/>
              <a:rect l="l" t="t" r="r" b="b"/>
              <a:pathLst>
                <a:path w="4078" h="3587" extrusionOk="0">
                  <a:moveTo>
                    <a:pt x="2383" y="3043"/>
                  </a:moveTo>
                  <a:cubicBezTo>
                    <a:pt x="4078" y="2142"/>
                    <a:pt x="2347" y="1"/>
                    <a:pt x="875" y="919"/>
                  </a:cubicBezTo>
                  <a:cubicBezTo>
                    <a:pt x="331" y="1267"/>
                    <a:pt x="1" y="1927"/>
                    <a:pt x="143" y="2579"/>
                  </a:cubicBezTo>
                  <a:cubicBezTo>
                    <a:pt x="367" y="3587"/>
                    <a:pt x="1651" y="3435"/>
                    <a:pt x="2383" y="3043"/>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9"/>
            <p:cNvSpPr/>
            <p:nvPr/>
          </p:nvSpPr>
          <p:spPr>
            <a:xfrm>
              <a:off x="6775694" y="371748"/>
              <a:ext cx="1078014" cy="274026"/>
            </a:xfrm>
            <a:custGeom>
              <a:avLst/>
              <a:gdLst/>
              <a:ahLst/>
              <a:cxnLst/>
              <a:rect l="l" t="t" r="r" b="b"/>
              <a:pathLst>
                <a:path w="9654" h="2454" extrusionOk="0">
                  <a:moveTo>
                    <a:pt x="3427" y="2418"/>
                  </a:moveTo>
                  <a:cubicBezTo>
                    <a:pt x="4417" y="2454"/>
                    <a:pt x="5452" y="2418"/>
                    <a:pt x="6299" y="2204"/>
                  </a:cubicBezTo>
                  <a:cubicBezTo>
                    <a:pt x="9653" y="1392"/>
                    <a:pt x="6005" y="0"/>
                    <a:pt x="3302" y="223"/>
                  </a:cubicBezTo>
                  <a:cubicBezTo>
                    <a:pt x="260" y="473"/>
                    <a:pt x="1" y="2311"/>
                    <a:pt x="3427"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9"/>
            <p:cNvSpPr/>
            <p:nvPr/>
          </p:nvSpPr>
          <p:spPr>
            <a:xfrm>
              <a:off x="8248137" y="404578"/>
              <a:ext cx="451350" cy="273133"/>
            </a:xfrm>
            <a:custGeom>
              <a:avLst/>
              <a:gdLst/>
              <a:ahLst/>
              <a:cxnLst/>
              <a:rect l="l" t="t" r="r" b="b"/>
              <a:pathLst>
                <a:path w="4042" h="2446" extrusionOk="0">
                  <a:moveTo>
                    <a:pt x="1436" y="2418"/>
                  </a:moveTo>
                  <a:cubicBezTo>
                    <a:pt x="1847" y="2445"/>
                    <a:pt x="2284" y="2409"/>
                    <a:pt x="2641" y="2204"/>
                  </a:cubicBezTo>
                  <a:cubicBezTo>
                    <a:pt x="4041" y="1392"/>
                    <a:pt x="2516" y="1"/>
                    <a:pt x="1383" y="215"/>
                  </a:cubicBezTo>
                  <a:cubicBezTo>
                    <a:pt x="116" y="465"/>
                    <a:pt x="0" y="2302"/>
                    <a:pt x="1436"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9"/>
            <p:cNvSpPr/>
            <p:nvPr/>
          </p:nvSpPr>
          <p:spPr>
            <a:xfrm>
              <a:off x="8570855" y="-597523"/>
              <a:ext cx="723366" cy="439402"/>
            </a:xfrm>
            <a:custGeom>
              <a:avLst/>
              <a:gdLst/>
              <a:ahLst/>
              <a:cxnLst/>
              <a:rect l="l" t="t" r="r" b="b"/>
              <a:pathLst>
                <a:path w="6478" h="3935" extrusionOk="0">
                  <a:moveTo>
                    <a:pt x="4149" y="330"/>
                  </a:moveTo>
                  <a:cubicBezTo>
                    <a:pt x="4515" y="143"/>
                    <a:pt x="4952" y="0"/>
                    <a:pt x="5335" y="143"/>
                  </a:cubicBezTo>
                  <a:cubicBezTo>
                    <a:pt x="5630" y="250"/>
                    <a:pt x="5844" y="491"/>
                    <a:pt x="6031" y="741"/>
                  </a:cubicBezTo>
                  <a:cubicBezTo>
                    <a:pt x="6263" y="1035"/>
                    <a:pt x="6477" y="1374"/>
                    <a:pt x="6450" y="1749"/>
                  </a:cubicBezTo>
                  <a:cubicBezTo>
                    <a:pt x="6290" y="3934"/>
                    <a:pt x="1" y="2427"/>
                    <a:pt x="4149" y="33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9"/>
            <p:cNvSpPr/>
            <p:nvPr/>
          </p:nvSpPr>
          <p:spPr>
            <a:xfrm>
              <a:off x="8344729" y="-170173"/>
              <a:ext cx="738217" cy="362688"/>
            </a:xfrm>
            <a:custGeom>
              <a:avLst/>
              <a:gdLst/>
              <a:ahLst/>
              <a:cxnLst/>
              <a:rect l="l" t="t" r="r" b="b"/>
              <a:pathLst>
                <a:path w="6611" h="3248" extrusionOk="0">
                  <a:moveTo>
                    <a:pt x="4586" y="2543"/>
                  </a:moveTo>
                  <a:cubicBezTo>
                    <a:pt x="4791" y="2462"/>
                    <a:pt x="4978" y="2346"/>
                    <a:pt x="5077" y="2150"/>
                  </a:cubicBezTo>
                  <a:cubicBezTo>
                    <a:pt x="5264" y="1758"/>
                    <a:pt x="4961" y="1294"/>
                    <a:pt x="4604" y="1035"/>
                  </a:cubicBezTo>
                  <a:cubicBezTo>
                    <a:pt x="3230" y="0"/>
                    <a:pt x="63" y="491"/>
                    <a:pt x="0" y="2578"/>
                  </a:cubicBezTo>
                  <a:cubicBezTo>
                    <a:pt x="0" y="2721"/>
                    <a:pt x="9" y="2882"/>
                    <a:pt x="99" y="2998"/>
                  </a:cubicBezTo>
                  <a:cubicBezTo>
                    <a:pt x="259" y="3230"/>
                    <a:pt x="580" y="3247"/>
                    <a:pt x="848" y="3230"/>
                  </a:cubicBezTo>
                  <a:cubicBezTo>
                    <a:pt x="1927" y="3176"/>
                    <a:pt x="2944" y="2944"/>
                    <a:pt x="3988" y="2730"/>
                  </a:cubicBezTo>
                  <a:cubicBezTo>
                    <a:pt x="4782" y="2569"/>
                    <a:pt x="5469" y="2230"/>
                    <a:pt x="6245" y="2061"/>
                  </a:cubicBezTo>
                  <a:cubicBezTo>
                    <a:pt x="6397" y="2025"/>
                    <a:pt x="6611" y="2061"/>
                    <a:pt x="6593" y="2213"/>
                  </a:cubicBezTo>
                  <a:cubicBezTo>
                    <a:pt x="6004" y="2489"/>
                    <a:pt x="5380" y="2685"/>
                    <a:pt x="4729" y="278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9"/>
            <p:cNvSpPr/>
            <p:nvPr/>
          </p:nvSpPr>
          <p:spPr>
            <a:xfrm>
              <a:off x="8537019" y="-559668"/>
              <a:ext cx="191394" cy="244100"/>
            </a:xfrm>
            <a:custGeom>
              <a:avLst/>
              <a:gdLst/>
              <a:ahLst/>
              <a:cxnLst/>
              <a:rect l="l" t="t" r="r" b="b"/>
              <a:pathLst>
                <a:path w="1714" h="2186" extrusionOk="0">
                  <a:moveTo>
                    <a:pt x="562" y="357"/>
                  </a:moveTo>
                  <a:cubicBezTo>
                    <a:pt x="241" y="553"/>
                    <a:pt x="27" y="919"/>
                    <a:pt x="18" y="1303"/>
                  </a:cubicBezTo>
                  <a:cubicBezTo>
                    <a:pt x="0" y="1686"/>
                    <a:pt x="259" y="2105"/>
                    <a:pt x="643" y="2150"/>
                  </a:cubicBezTo>
                  <a:cubicBezTo>
                    <a:pt x="928" y="2186"/>
                    <a:pt x="1196" y="1998"/>
                    <a:pt x="1374" y="1775"/>
                  </a:cubicBezTo>
                  <a:cubicBezTo>
                    <a:pt x="1597" y="1490"/>
                    <a:pt x="1713" y="1106"/>
                    <a:pt x="1642" y="750"/>
                  </a:cubicBezTo>
                  <a:cubicBezTo>
                    <a:pt x="1561" y="402"/>
                    <a:pt x="1294" y="80"/>
                    <a:pt x="937"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9"/>
            <p:cNvSpPr/>
            <p:nvPr/>
          </p:nvSpPr>
          <p:spPr>
            <a:xfrm>
              <a:off x="7824695" y="-533761"/>
              <a:ext cx="425444" cy="289994"/>
            </a:xfrm>
            <a:custGeom>
              <a:avLst/>
              <a:gdLst/>
              <a:ahLst/>
              <a:cxnLst/>
              <a:rect l="l" t="t" r="r" b="b"/>
              <a:pathLst>
                <a:path w="3810" h="2597" extrusionOk="0">
                  <a:moveTo>
                    <a:pt x="2606" y="71"/>
                  </a:moveTo>
                  <a:cubicBezTo>
                    <a:pt x="2954" y="0"/>
                    <a:pt x="3364" y="9"/>
                    <a:pt x="3605" y="268"/>
                  </a:cubicBezTo>
                  <a:cubicBezTo>
                    <a:pt x="3765" y="437"/>
                    <a:pt x="3810" y="696"/>
                    <a:pt x="3783" y="937"/>
                  </a:cubicBezTo>
                  <a:cubicBezTo>
                    <a:pt x="3658" y="2025"/>
                    <a:pt x="2222" y="2596"/>
                    <a:pt x="1312" y="2061"/>
                  </a:cubicBezTo>
                  <a:cubicBezTo>
                    <a:pt x="1" y="1276"/>
                    <a:pt x="1812" y="250"/>
                    <a:pt x="2606" y="7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9"/>
            <p:cNvSpPr/>
            <p:nvPr/>
          </p:nvSpPr>
          <p:spPr>
            <a:xfrm>
              <a:off x="7301758" y="-102502"/>
              <a:ext cx="123613" cy="167498"/>
            </a:xfrm>
            <a:custGeom>
              <a:avLst/>
              <a:gdLst/>
              <a:ahLst/>
              <a:cxnLst/>
              <a:rect l="l" t="t" r="r" b="b"/>
              <a:pathLst>
                <a:path w="1107" h="1500" extrusionOk="0">
                  <a:moveTo>
                    <a:pt x="509" y="179"/>
                  </a:moveTo>
                  <a:cubicBezTo>
                    <a:pt x="188" y="411"/>
                    <a:pt x="0" y="822"/>
                    <a:pt x="36" y="1214"/>
                  </a:cubicBezTo>
                  <a:cubicBezTo>
                    <a:pt x="45" y="1339"/>
                    <a:pt x="107" y="1482"/>
                    <a:pt x="223" y="1491"/>
                  </a:cubicBezTo>
                  <a:cubicBezTo>
                    <a:pt x="277" y="1500"/>
                    <a:pt x="330" y="1473"/>
                    <a:pt x="375" y="1446"/>
                  </a:cubicBezTo>
                  <a:cubicBezTo>
                    <a:pt x="866" y="1170"/>
                    <a:pt x="1106" y="536"/>
                    <a:pt x="946"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9"/>
            <p:cNvSpPr/>
            <p:nvPr/>
          </p:nvSpPr>
          <p:spPr>
            <a:xfrm>
              <a:off x="7805823" y="-49684"/>
              <a:ext cx="339797" cy="247226"/>
            </a:xfrm>
            <a:custGeom>
              <a:avLst/>
              <a:gdLst/>
              <a:ahLst/>
              <a:cxnLst/>
              <a:rect l="l" t="t" r="r" b="b"/>
              <a:pathLst>
                <a:path w="3043" h="2214" extrusionOk="0">
                  <a:moveTo>
                    <a:pt x="1945" y="143"/>
                  </a:moveTo>
                  <a:cubicBezTo>
                    <a:pt x="2114" y="63"/>
                    <a:pt x="2302" y="1"/>
                    <a:pt x="2480" y="27"/>
                  </a:cubicBezTo>
                  <a:cubicBezTo>
                    <a:pt x="2543" y="36"/>
                    <a:pt x="2605" y="63"/>
                    <a:pt x="2659" y="90"/>
                  </a:cubicBezTo>
                  <a:cubicBezTo>
                    <a:pt x="2900" y="224"/>
                    <a:pt x="3042" y="518"/>
                    <a:pt x="3007" y="795"/>
                  </a:cubicBezTo>
                  <a:cubicBezTo>
                    <a:pt x="2837" y="2213"/>
                    <a:pt x="0" y="1071"/>
                    <a:pt x="1945" y="143"/>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9"/>
            <p:cNvSpPr/>
            <p:nvPr/>
          </p:nvSpPr>
          <p:spPr>
            <a:xfrm>
              <a:off x="7040680" y="15083"/>
              <a:ext cx="116690" cy="149519"/>
            </a:xfrm>
            <a:custGeom>
              <a:avLst/>
              <a:gdLst/>
              <a:ahLst/>
              <a:cxnLst/>
              <a:rect l="l" t="t" r="r" b="b"/>
              <a:pathLst>
                <a:path w="1045" h="1339" extrusionOk="0">
                  <a:moveTo>
                    <a:pt x="242" y="331"/>
                  </a:moveTo>
                  <a:cubicBezTo>
                    <a:pt x="153" y="473"/>
                    <a:pt x="63" y="616"/>
                    <a:pt x="37" y="777"/>
                  </a:cubicBezTo>
                  <a:cubicBezTo>
                    <a:pt x="1" y="946"/>
                    <a:pt x="45" y="1134"/>
                    <a:pt x="170" y="1232"/>
                  </a:cubicBezTo>
                  <a:cubicBezTo>
                    <a:pt x="313" y="1339"/>
                    <a:pt x="509" y="1321"/>
                    <a:pt x="652" y="1223"/>
                  </a:cubicBezTo>
                  <a:cubicBezTo>
                    <a:pt x="795" y="1134"/>
                    <a:pt x="893" y="973"/>
                    <a:pt x="946" y="812"/>
                  </a:cubicBezTo>
                  <a:cubicBezTo>
                    <a:pt x="1045" y="518"/>
                    <a:pt x="1000" y="134"/>
                    <a:pt x="723"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9"/>
            <p:cNvSpPr/>
            <p:nvPr/>
          </p:nvSpPr>
          <p:spPr>
            <a:xfrm>
              <a:off x="6296530" y="-90554"/>
              <a:ext cx="371733" cy="206357"/>
            </a:xfrm>
            <a:custGeom>
              <a:avLst/>
              <a:gdLst/>
              <a:ahLst/>
              <a:cxnLst/>
              <a:rect l="l" t="t" r="r" b="b"/>
              <a:pathLst>
                <a:path w="3329" h="1848" extrusionOk="0">
                  <a:moveTo>
                    <a:pt x="1856" y="19"/>
                  </a:moveTo>
                  <a:cubicBezTo>
                    <a:pt x="1981" y="1"/>
                    <a:pt x="2115" y="10"/>
                    <a:pt x="2249" y="28"/>
                  </a:cubicBezTo>
                  <a:cubicBezTo>
                    <a:pt x="2517" y="81"/>
                    <a:pt x="2757" y="224"/>
                    <a:pt x="2864" y="474"/>
                  </a:cubicBezTo>
                  <a:cubicBezTo>
                    <a:pt x="3328" y="1517"/>
                    <a:pt x="1758" y="1848"/>
                    <a:pt x="1089" y="1535"/>
                  </a:cubicBezTo>
                  <a:cubicBezTo>
                    <a:pt x="1" y="1018"/>
                    <a:pt x="1054" y="108"/>
                    <a:pt x="1856" y="19"/>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9"/>
            <p:cNvSpPr/>
            <p:nvPr/>
          </p:nvSpPr>
          <p:spPr>
            <a:xfrm>
              <a:off x="8704297" y="-568713"/>
              <a:ext cx="156554" cy="236283"/>
            </a:xfrm>
            <a:custGeom>
              <a:avLst/>
              <a:gdLst/>
              <a:ahLst/>
              <a:cxnLst/>
              <a:rect l="l" t="t" r="r" b="b"/>
              <a:pathLst>
                <a:path w="1402" h="2116" extrusionOk="0">
                  <a:moveTo>
                    <a:pt x="795" y="1624"/>
                  </a:moveTo>
                  <a:cubicBezTo>
                    <a:pt x="991" y="1330"/>
                    <a:pt x="1402" y="1"/>
                    <a:pt x="661" y="322"/>
                  </a:cubicBezTo>
                  <a:cubicBezTo>
                    <a:pt x="1" y="599"/>
                    <a:pt x="474" y="2115"/>
                    <a:pt x="795" y="1624"/>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9"/>
            <p:cNvSpPr/>
            <p:nvPr/>
          </p:nvSpPr>
          <p:spPr>
            <a:xfrm>
              <a:off x="7743066" y="166504"/>
              <a:ext cx="155438" cy="236171"/>
            </a:xfrm>
            <a:custGeom>
              <a:avLst/>
              <a:gdLst/>
              <a:ahLst/>
              <a:cxnLst/>
              <a:rect l="l" t="t" r="r" b="b"/>
              <a:pathLst>
                <a:path w="1392" h="2115" extrusionOk="0">
                  <a:moveTo>
                    <a:pt x="785" y="1624"/>
                  </a:moveTo>
                  <a:cubicBezTo>
                    <a:pt x="982" y="1321"/>
                    <a:pt x="1392" y="1"/>
                    <a:pt x="651" y="313"/>
                  </a:cubicBezTo>
                  <a:cubicBezTo>
                    <a:pt x="0" y="598"/>
                    <a:pt x="473" y="2115"/>
                    <a:pt x="785" y="1624"/>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9"/>
            <p:cNvSpPr/>
            <p:nvPr/>
          </p:nvSpPr>
          <p:spPr>
            <a:xfrm>
              <a:off x="8207266" y="-208028"/>
              <a:ext cx="87769" cy="61862"/>
            </a:xfrm>
            <a:custGeom>
              <a:avLst/>
              <a:gdLst/>
              <a:ahLst/>
              <a:cxnLst/>
              <a:rect l="l" t="t" r="r" b="b"/>
              <a:pathLst>
                <a:path w="786" h="554" extrusionOk="0">
                  <a:moveTo>
                    <a:pt x="0" y="125"/>
                  </a:moveTo>
                  <a:cubicBezTo>
                    <a:pt x="161" y="27"/>
                    <a:pt x="375" y="0"/>
                    <a:pt x="553" y="72"/>
                  </a:cubicBezTo>
                  <a:cubicBezTo>
                    <a:pt x="616" y="89"/>
                    <a:pt x="669" y="116"/>
                    <a:pt x="705" y="170"/>
                  </a:cubicBezTo>
                  <a:cubicBezTo>
                    <a:pt x="785" y="286"/>
                    <a:pt x="705" y="473"/>
                    <a:pt x="571" y="518"/>
                  </a:cubicBezTo>
                  <a:cubicBezTo>
                    <a:pt x="438" y="553"/>
                    <a:pt x="277" y="482"/>
                    <a:pt x="206" y="357"/>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9"/>
            <p:cNvSpPr/>
            <p:nvPr/>
          </p:nvSpPr>
          <p:spPr>
            <a:xfrm>
              <a:off x="-829261" y="-158212"/>
              <a:ext cx="950360" cy="385571"/>
            </a:xfrm>
            <a:custGeom>
              <a:avLst/>
              <a:gdLst/>
              <a:ahLst/>
              <a:cxnLst/>
              <a:rect l="l" t="t" r="r" b="b"/>
              <a:pathLst>
                <a:path w="8511" h="3453" extrusionOk="0">
                  <a:moveTo>
                    <a:pt x="223" y="54"/>
                  </a:moveTo>
                  <a:cubicBezTo>
                    <a:pt x="0" y="1089"/>
                    <a:pt x="0" y="2347"/>
                    <a:pt x="223" y="3373"/>
                  </a:cubicBezTo>
                  <a:lnTo>
                    <a:pt x="223" y="3373"/>
                  </a:lnTo>
                  <a:cubicBezTo>
                    <a:pt x="2917"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08" y="1"/>
                    <a:pt x="1570" y="18"/>
                    <a:pt x="223"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9"/>
            <p:cNvSpPr/>
            <p:nvPr/>
          </p:nvSpPr>
          <p:spPr>
            <a:xfrm>
              <a:off x="-850165" y="-171229"/>
              <a:ext cx="973384" cy="222325"/>
            </a:xfrm>
            <a:custGeom>
              <a:avLst/>
              <a:gdLst/>
              <a:ahLst/>
              <a:cxnLst/>
              <a:rect l="l" t="t" r="r" b="b"/>
              <a:pathLst>
                <a:path w="8717" h="1991" extrusionOk="0">
                  <a:moveTo>
                    <a:pt x="4635" y="0"/>
                  </a:moveTo>
                  <a:cubicBezTo>
                    <a:pt x="2550" y="0"/>
                    <a:pt x="376" y="43"/>
                    <a:pt x="251" y="118"/>
                  </a:cubicBezTo>
                  <a:cubicBezTo>
                    <a:pt x="1" y="251"/>
                    <a:pt x="251" y="1991"/>
                    <a:pt x="251" y="1991"/>
                  </a:cubicBezTo>
                  <a:cubicBezTo>
                    <a:pt x="251" y="1991"/>
                    <a:pt x="108" y="501"/>
                    <a:pt x="4354" y="278"/>
                  </a:cubicBezTo>
                  <a:cubicBezTo>
                    <a:pt x="4629" y="263"/>
                    <a:pt x="4886" y="256"/>
                    <a:pt x="5127" y="256"/>
                  </a:cubicBezTo>
                  <a:cubicBezTo>
                    <a:pt x="8606" y="256"/>
                    <a:pt x="8645" y="1723"/>
                    <a:pt x="8645" y="1723"/>
                  </a:cubicBezTo>
                  <a:cubicBezTo>
                    <a:pt x="8645" y="1723"/>
                    <a:pt x="8717" y="278"/>
                    <a:pt x="8494" y="118"/>
                  </a:cubicBezTo>
                  <a:cubicBezTo>
                    <a:pt x="8387" y="36"/>
                    <a:pt x="6549" y="0"/>
                    <a:pt x="4635" y="0"/>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9"/>
            <p:cNvSpPr/>
            <p:nvPr/>
          </p:nvSpPr>
          <p:spPr>
            <a:xfrm>
              <a:off x="-782383" y="-167098"/>
              <a:ext cx="738217" cy="362688"/>
            </a:xfrm>
            <a:custGeom>
              <a:avLst/>
              <a:gdLst/>
              <a:ahLst/>
              <a:cxnLst/>
              <a:rect l="l" t="t" r="r" b="b"/>
              <a:pathLst>
                <a:path w="6611" h="3248" extrusionOk="0">
                  <a:moveTo>
                    <a:pt x="4586" y="2543"/>
                  </a:moveTo>
                  <a:cubicBezTo>
                    <a:pt x="4791" y="2462"/>
                    <a:pt x="4978" y="2346"/>
                    <a:pt x="5077" y="2150"/>
                  </a:cubicBezTo>
                  <a:cubicBezTo>
                    <a:pt x="5264" y="1758"/>
                    <a:pt x="4961" y="1294"/>
                    <a:pt x="4604" y="1035"/>
                  </a:cubicBezTo>
                  <a:cubicBezTo>
                    <a:pt x="3230" y="0"/>
                    <a:pt x="63" y="491"/>
                    <a:pt x="0" y="2578"/>
                  </a:cubicBezTo>
                  <a:cubicBezTo>
                    <a:pt x="0" y="2721"/>
                    <a:pt x="9" y="2882"/>
                    <a:pt x="99" y="2998"/>
                  </a:cubicBezTo>
                  <a:cubicBezTo>
                    <a:pt x="259" y="3230"/>
                    <a:pt x="580" y="3247"/>
                    <a:pt x="848" y="3230"/>
                  </a:cubicBezTo>
                  <a:cubicBezTo>
                    <a:pt x="1927" y="3176"/>
                    <a:pt x="2944" y="2944"/>
                    <a:pt x="3988" y="2730"/>
                  </a:cubicBezTo>
                  <a:cubicBezTo>
                    <a:pt x="4782" y="2569"/>
                    <a:pt x="5469" y="2230"/>
                    <a:pt x="6245" y="2061"/>
                  </a:cubicBezTo>
                  <a:cubicBezTo>
                    <a:pt x="6397" y="2025"/>
                    <a:pt x="6611" y="2061"/>
                    <a:pt x="6593" y="2213"/>
                  </a:cubicBezTo>
                  <a:cubicBezTo>
                    <a:pt x="6004" y="2489"/>
                    <a:pt x="5380" y="2685"/>
                    <a:pt x="4729" y="278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7" name="Google Shape;1257;p9"/>
          <p:cNvGrpSpPr/>
          <p:nvPr/>
        </p:nvGrpSpPr>
        <p:grpSpPr>
          <a:xfrm>
            <a:off x="-1199669" y="-871192"/>
            <a:ext cx="11192829" cy="1396212"/>
            <a:chOff x="-1199669" y="-794992"/>
            <a:chExt cx="11192829" cy="1396212"/>
          </a:xfrm>
        </p:grpSpPr>
        <p:grpSp>
          <p:nvGrpSpPr>
            <p:cNvPr id="1258" name="Google Shape;1258;p9"/>
            <p:cNvGrpSpPr/>
            <p:nvPr/>
          </p:nvGrpSpPr>
          <p:grpSpPr>
            <a:xfrm>
              <a:off x="-1199669" y="-794992"/>
              <a:ext cx="11004300" cy="1396212"/>
              <a:chOff x="-867581" y="-611517"/>
              <a:chExt cx="11004300" cy="1396212"/>
            </a:xfrm>
          </p:grpSpPr>
          <p:sp>
            <p:nvSpPr>
              <p:cNvPr id="1259" name="Google Shape;1259;p9"/>
              <p:cNvSpPr/>
              <p:nvPr/>
            </p:nvSpPr>
            <p:spPr>
              <a:xfrm>
                <a:off x="-867581" y="-514805"/>
                <a:ext cx="11004300" cy="1299500"/>
              </a:xfrm>
              <a:custGeom>
                <a:avLst/>
                <a:gdLst/>
                <a:ahLst/>
                <a:cxnLst/>
                <a:rect l="l" t="t" r="r" b="b"/>
                <a:pathLst>
                  <a:path w="440172" h="51980" extrusionOk="0">
                    <a:moveTo>
                      <a:pt x="6509" y="45738"/>
                    </a:moveTo>
                    <a:cubicBezTo>
                      <a:pt x="22130" y="52850"/>
                      <a:pt x="70327" y="50945"/>
                      <a:pt x="126905" y="51453"/>
                    </a:cubicBezTo>
                    <a:cubicBezTo>
                      <a:pt x="183484" y="51961"/>
                      <a:pt x="296831" y="48850"/>
                      <a:pt x="345980" y="48786"/>
                    </a:cubicBezTo>
                    <a:cubicBezTo>
                      <a:pt x="395129" y="48723"/>
                      <a:pt x="407639" y="54057"/>
                      <a:pt x="421799" y="51072"/>
                    </a:cubicBezTo>
                    <a:cubicBezTo>
                      <a:pt x="435960" y="48088"/>
                      <a:pt x="431705" y="39134"/>
                      <a:pt x="430943" y="30879"/>
                    </a:cubicBezTo>
                    <a:cubicBezTo>
                      <a:pt x="430181" y="22624"/>
                      <a:pt x="459582" y="5924"/>
                      <a:pt x="417227" y="1542"/>
                    </a:cubicBezTo>
                    <a:cubicBezTo>
                      <a:pt x="374873" y="-2839"/>
                      <a:pt x="240824" y="3384"/>
                      <a:pt x="176816" y="4590"/>
                    </a:cubicBezTo>
                    <a:cubicBezTo>
                      <a:pt x="112808" y="5797"/>
                      <a:pt x="61564" y="1923"/>
                      <a:pt x="33179" y="8781"/>
                    </a:cubicBezTo>
                    <a:cubicBezTo>
                      <a:pt x="4795" y="15639"/>
                      <a:pt x="-9112" y="38626"/>
                      <a:pt x="6509" y="45738"/>
                    </a:cubicBezTo>
                    <a:close/>
                  </a:path>
                </a:pathLst>
              </a:custGeom>
              <a:gradFill>
                <a:gsLst>
                  <a:gs pos="0">
                    <a:schemeClr val="accent6"/>
                  </a:gs>
                  <a:gs pos="100000">
                    <a:schemeClr val="accent5"/>
                  </a:gs>
                </a:gsLst>
                <a:lin ang="5400012" scaled="0"/>
              </a:gradFill>
              <a:ln>
                <a:noFill/>
              </a:ln>
            </p:spPr>
          </p:sp>
          <p:sp>
            <p:nvSpPr>
              <p:cNvPr id="1260" name="Google Shape;1260;p9"/>
              <p:cNvSpPr/>
              <p:nvPr/>
            </p:nvSpPr>
            <p:spPr>
              <a:xfrm>
                <a:off x="2223501" y="-158212"/>
                <a:ext cx="950360" cy="385571"/>
              </a:xfrm>
              <a:custGeom>
                <a:avLst/>
                <a:gdLst/>
                <a:ahLst/>
                <a:cxnLst/>
                <a:rect l="l" t="t" r="r" b="b"/>
                <a:pathLst>
                  <a:path w="8511" h="3453" extrusionOk="0">
                    <a:moveTo>
                      <a:pt x="223" y="54"/>
                    </a:moveTo>
                    <a:cubicBezTo>
                      <a:pt x="0" y="1089"/>
                      <a:pt x="0" y="2347"/>
                      <a:pt x="223" y="3373"/>
                    </a:cubicBezTo>
                    <a:lnTo>
                      <a:pt x="223" y="3373"/>
                    </a:lnTo>
                    <a:cubicBezTo>
                      <a:pt x="2917"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08" y="1"/>
                      <a:pt x="1570" y="18"/>
                      <a:pt x="223"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9"/>
              <p:cNvSpPr/>
              <p:nvPr/>
            </p:nvSpPr>
            <p:spPr>
              <a:xfrm>
                <a:off x="4226756" y="-158212"/>
                <a:ext cx="950471" cy="385571"/>
              </a:xfrm>
              <a:custGeom>
                <a:avLst/>
                <a:gdLst/>
                <a:ahLst/>
                <a:cxnLst/>
                <a:rect l="l" t="t" r="r" b="b"/>
                <a:pathLst>
                  <a:path w="8512" h="3453" extrusionOk="0">
                    <a:moveTo>
                      <a:pt x="223" y="54"/>
                    </a:moveTo>
                    <a:cubicBezTo>
                      <a:pt x="0" y="1089"/>
                      <a:pt x="0" y="2347"/>
                      <a:pt x="223" y="3373"/>
                    </a:cubicBezTo>
                    <a:lnTo>
                      <a:pt x="223" y="3373"/>
                    </a:lnTo>
                    <a:cubicBezTo>
                      <a:pt x="2918" y="3453"/>
                      <a:pt x="5594" y="3453"/>
                      <a:pt x="8288" y="3373"/>
                    </a:cubicBezTo>
                    <a:lnTo>
                      <a:pt x="8288" y="3373"/>
                    </a:lnTo>
                    <a:cubicBezTo>
                      <a:pt x="8511" y="2347"/>
                      <a:pt x="8511" y="1089"/>
                      <a:pt x="8288" y="54"/>
                    </a:cubicBezTo>
                    <a:lnTo>
                      <a:pt x="8288" y="54"/>
                    </a:lnTo>
                    <a:cubicBezTo>
                      <a:pt x="6941" y="18"/>
                      <a:pt x="5594" y="1"/>
                      <a:pt x="4256" y="1"/>
                    </a:cubicBezTo>
                    <a:lnTo>
                      <a:pt x="4256" y="1"/>
                    </a:lnTo>
                    <a:cubicBezTo>
                      <a:pt x="2909" y="1"/>
                      <a:pt x="1571" y="18"/>
                      <a:pt x="223"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9"/>
              <p:cNvSpPr/>
              <p:nvPr/>
            </p:nvSpPr>
            <p:spPr>
              <a:xfrm>
                <a:off x="1790132" y="3120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603"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9"/>
              <p:cNvSpPr/>
              <p:nvPr/>
            </p:nvSpPr>
            <p:spPr>
              <a:xfrm>
                <a:off x="3793387" y="3120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9"/>
              <p:cNvSpPr/>
              <p:nvPr/>
            </p:nvSpPr>
            <p:spPr>
              <a:xfrm>
                <a:off x="4794568" y="312006"/>
                <a:ext cx="949466" cy="385571"/>
              </a:xfrm>
              <a:custGeom>
                <a:avLst/>
                <a:gdLst/>
                <a:ahLst/>
                <a:cxnLst/>
                <a:rect l="l" t="t" r="r" b="b"/>
                <a:pathLst>
                  <a:path w="8503" h="3453" extrusionOk="0">
                    <a:moveTo>
                      <a:pt x="223" y="54"/>
                    </a:moveTo>
                    <a:cubicBezTo>
                      <a:pt x="0" y="1089"/>
                      <a:pt x="0" y="2346"/>
                      <a:pt x="223" y="3372"/>
                    </a:cubicBezTo>
                    <a:lnTo>
                      <a:pt x="223" y="3372"/>
                    </a:lnTo>
                    <a:cubicBezTo>
                      <a:pt x="2909" y="3453"/>
                      <a:pt x="5594" y="3453"/>
                      <a:pt x="8279" y="3372"/>
                    </a:cubicBezTo>
                    <a:lnTo>
                      <a:pt x="8279" y="3372"/>
                    </a:lnTo>
                    <a:cubicBezTo>
                      <a:pt x="8502" y="2346"/>
                      <a:pt x="8502" y="1089"/>
                      <a:pt x="8279" y="54"/>
                    </a:cubicBezTo>
                    <a:lnTo>
                      <a:pt x="8279" y="54"/>
                    </a:lnTo>
                    <a:cubicBezTo>
                      <a:pt x="6941" y="18"/>
                      <a:pt x="5594" y="0"/>
                      <a:pt x="4256" y="0"/>
                    </a:cubicBezTo>
                    <a:lnTo>
                      <a:pt x="4256" y="0"/>
                    </a:lnTo>
                    <a:cubicBezTo>
                      <a:pt x="2909" y="0"/>
                      <a:pt x="1562" y="18"/>
                      <a:pt x="223"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9"/>
              <p:cNvSpPr/>
              <p:nvPr/>
            </p:nvSpPr>
            <p:spPr>
              <a:xfrm>
                <a:off x="767065" y="3120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594" y="0"/>
                      <a:pt x="4256" y="0"/>
                    </a:cubicBezTo>
                    <a:lnTo>
                      <a:pt x="4256" y="0"/>
                    </a:lnTo>
                    <a:cubicBezTo>
                      <a:pt x="2909"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9"/>
              <p:cNvSpPr/>
              <p:nvPr/>
            </p:nvSpPr>
            <p:spPr>
              <a:xfrm>
                <a:off x="3231605" y="-158212"/>
                <a:ext cx="950360" cy="385571"/>
              </a:xfrm>
              <a:custGeom>
                <a:avLst/>
                <a:gdLst/>
                <a:ahLst/>
                <a:cxnLst/>
                <a:rect l="l" t="t" r="r" b="b"/>
                <a:pathLst>
                  <a:path w="8511" h="3453" extrusionOk="0">
                    <a:moveTo>
                      <a:pt x="223" y="54"/>
                    </a:moveTo>
                    <a:cubicBezTo>
                      <a:pt x="0" y="1089"/>
                      <a:pt x="0" y="2347"/>
                      <a:pt x="223" y="3373"/>
                    </a:cubicBezTo>
                    <a:lnTo>
                      <a:pt x="223" y="3373"/>
                    </a:lnTo>
                    <a:cubicBezTo>
                      <a:pt x="2917"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17" y="1"/>
                      <a:pt x="1570" y="18"/>
                      <a:pt x="223"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9"/>
              <p:cNvSpPr/>
              <p:nvPr/>
            </p:nvSpPr>
            <p:spPr>
              <a:xfrm>
                <a:off x="5226931" y="-158212"/>
                <a:ext cx="950360" cy="385571"/>
              </a:xfrm>
              <a:custGeom>
                <a:avLst/>
                <a:gdLst/>
                <a:ahLst/>
                <a:cxnLst/>
                <a:rect l="l" t="t" r="r" b="b"/>
                <a:pathLst>
                  <a:path w="8511" h="3453" extrusionOk="0">
                    <a:moveTo>
                      <a:pt x="232" y="54"/>
                    </a:moveTo>
                    <a:cubicBezTo>
                      <a:pt x="0" y="1089"/>
                      <a:pt x="9" y="2347"/>
                      <a:pt x="232" y="3373"/>
                    </a:cubicBezTo>
                    <a:lnTo>
                      <a:pt x="232" y="3373"/>
                    </a:lnTo>
                    <a:cubicBezTo>
                      <a:pt x="2917" y="3453"/>
                      <a:pt x="5603" y="3453"/>
                      <a:pt x="8288" y="3373"/>
                    </a:cubicBezTo>
                    <a:lnTo>
                      <a:pt x="8288" y="3373"/>
                    </a:lnTo>
                    <a:cubicBezTo>
                      <a:pt x="8511" y="2347"/>
                      <a:pt x="8511" y="1089"/>
                      <a:pt x="8288" y="54"/>
                    </a:cubicBezTo>
                    <a:lnTo>
                      <a:pt x="8288" y="54"/>
                    </a:lnTo>
                    <a:cubicBezTo>
                      <a:pt x="6941" y="18"/>
                      <a:pt x="5603" y="1"/>
                      <a:pt x="4256" y="1"/>
                    </a:cubicBezTo>
                    <a:lnTo>
                      <a:pt x="4256" y="1"/>
                    </a:lnTo>
                    <a:cubicBezTo>
                      <a:pt x="2917" y="1"/>
                      <a:pt x="1570" y="18"/>
                      <a:pt x="232" y="54"/>
                    </a:cubicBezTo>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9"/>
              <p:cNvSpPr/>
              <p:nvPr/>
            </p:nvSpPr>
            <p:spPr>
              <a:xfrm>
                <a:off x="1200434" y="-158212"/>
                <a:ext cx="950360" cy="385571"/>
              </a:xfrm>
              <a:custGeom>
                <a:avLst/>
                <a:gdLst/>
                <a:ahLst/>
                <a:cxnLst/>
                <a:rect l="l" t="t" r="r" b="b"/>
                <a:pathLst>
                  <a:path w="8511" h="3453" extrusionOk="0">
                    <a:moveTo>
                      <a:pt x="223" y="54"/>
                    </a:moveTo>
                    <a:cubicBezTo>
                      <a:pt x="0" y="1089"/>
                      <a:pt x="0" y="2347"/>
                      <a:pt x="223" y="3373"/>
                    </a:cubicBezTo>
                    <a:lnTo>
                      <a:pt x="223" y="3373"/>
                    </a:lnTo>
                    <a:cubicBezTo>
                      <a:pt x="2909" y="3453"/>
                      <a:pt x="5594" y="3453"/>
                      <a:pt x="8279" y="3373"/>
                    </a:cubicBezTo>
                    <a:lnTo>
                      <a:pt x="8279" y="3373"/>
                    </a:lnTo>
                    <a:cubicBezTo>
                      <a:pt x="8511" y="2347"/>
                      <a:pt x="8511" y="1089"/>
                      <a:pt x="8279" y="54"/>
                    </a:cubicBezTo>
                    <a:lnTo>
                      <a:pt x="8279" y="54"/>
                    </a:lnTo>
                    <a:cubicBezTo>
                      <a:pt x="6941" y="18"/>
                      <a:pt x="5594" y="1"/>
                      <a:pt x="4256" y="1"/>
                    </a:cubicBezTo>
                    <a:lnTo>
                      <a:pt x="4256" y="1"/>
                    </a:lnTo>
                    <a:cubicBezTo>
                      <a:pt x="2909" y="1"/>
                      <a:pt x="1570" y="18"/>
                      <a:pt x="223" y="54"/>
                    </a:cubicBezTo>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9"/>
              <p:cNvSpPr/>
              <p:nvPr/>
            </p:nvSpPr>
            <p:spPr>
              <a:xfrm>
                <a:off x="190320" y="-158212"/>
                <a:ext cx="950471" cy="385571"/>
              </a:xfrm>
              <a:custGeom>
                <a:avLst/>
                <a:gdLst/>
                <a:ahLst/>
                <a:cxnLst/>
                <a:rect l="l" t="t" r="r" b="b"/>
                <a:pathLst>
                  <a:path w="8512" h="3453" extrusionOk="0">
                    <a:moveTo>
                      <a:pt x="223" y="54"/>
                    </a:moveTo>
                    <a:cubicBezTo>
                      <a:pt x="0" y="1089"/>
                      <a:pt x="0" y="2347"/>
                      <a:pt x="223" y="3373"/>
                    </a:cubicBezTo>
                    <a:lnTo>
                      <a:pt x="223" y="3373"/>
                    </a:lnTo>
                    <a:cubicBezTo>
                      <a:pt x="2918"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09" y="1"/>
                      <a:pt x="1570" y="18"/>
                      <a:pt x="223"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9"/>
              <p:cNvSpPr/>
              <p:nvPr/>
            </p:nvSpPr>
            <p:spPr>
              <a:xfrm>
                <a:off x="2798236" y="3120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603"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9"/>
              <p:cNvSpPr/>
              <p:nvPr/>
            </p:nvSpPr>
            <p:spPr>
              <a:xfrm>
                <a:off x="-243048" y="3120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603"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9"/>
              <p:cNvSpPr/>
              <p:nvPr/>
            </p:nvSpPr>
            <p:spPr>
              <a:xfrm>
                <a:off x="5837511" y="3120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9"/>
              <p:cNvSpPr/>
              <p:nvPr/>
            </p:nvSpPr>
            <p:spPr>
              <a:xfrm>
                <a:off x="2202597" y="-171229"/>
                <a:ext cx="973384" cy="222325"/>
              </a:xfrm>
              <a:custGeom>
                <a:avLst/>
                <a:gdLst/>
                <a:ahLst/>
                <a:cxnLst/>
                <a:rect l="l" t="t" r="r" b="b"/>
                <a:pathLst>
                  <a:path w="8717" h="1991" extrusionOk="0">
                    <a:moveTo>
                      <a:pt x="4635" y="0"/>
                    </a:moveTo>
                    <a:cubicBezTo>
                      <a:pt x="2550" y="0"/>
                      <a:pt x="376" y="43"/>
                      <a:pt x="251" y="118"/>
                    </a:cubicBezTo>
                    <a:cubicBezTo>
                      <a:pt x="1" y="251"/>
                      <a:pt x="251" y="1991"/>
                      <a:pt x="251" y="1991"/>
                    </a:cubicBezTo>
                    <a:cubicBezTo>
                      <a:pt x="251" y="1991"/>
                      <a:pt x="108" y="501"/>
                      <a:pt x="4354" y="278"/>
                    </a:cubicBezTo>
                    <a:cubicBezTo>
                      <a:pt x="4629" y="263"/>
                      <a:pt x="4886" y="256"/>
                      <a:pt x="5127" y="256"/>
                    </a:cubicBezTo>
                    <a:cubicBezTo>
                      <a:pt x="8606" y="256"/>
                      <a:pt x="8645" y="1723"/>
                      <a:pt x="8645" y="1723"/>
                    </a:cubicBezTo>
                    <a:cubicBezTo>
                      <a:pt x="8645" y="1723"/>
                      <a:pt x="8717" y="278"/>
                      <a:pt x="8494" y="118"/>
                    </a:cubicBezTo>
                    <a:cubicBezTo>
                      <a:pt x="8387" y="36"/>
                      <a:pt x="6549" y="0"/>
                      <a:pt x="4635" y="0"/>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9"/>
              <p:cNvSpPr/>
              <p:nvPr/>
            </p:nvSpPr>
            <p:spPr>
              <a:xfrm>
                <a:off x="3242664" y="-216901"/>
                <a:ext cx="925591" cy="156443"/>
              </a:xfrm>
              <a:custGeom>
                <a:avLst/>
                <a:gdLst/>
                <a:ahLst/>
                <a:cxnLst/>
                <a:rect l="l" t="t" r="r" b="b"/>
                <a:pathLst>
                  <a:path w="8289" h="1401" extrusionOk="0">
                    <a:moveTo>
                      <a:pt x="0" y="1401"/>
                    </a:moveTo>
                    <a:cubicBezTo>
                      <a:pt x="348" y="357"/>
                      <a:pt x="3783" y="785"/>
                      <a:pt x="5603" y="767"/>
                    </a:cubicBezTo>
                    <a:cubicBezTo>
                      <a:pt x="7423" y="741"/>
                      <a:pt x="8288" y="1151"/>
                      <a:pt x="8288" y="1151"/>
                    </a:cubicBezTo>
                    <a:lnTo>
                      <a:pt x="8190" y="580"/>
                    </a:lnTo>
                    <a:cubicBezTo>
                      <a:pt x="8190" y="580"/>
                      <a:pt x="4006" y="0"/>
                      <a:pt x="125" y="580"/>
                    </a:cubicBezTo>
                    <a:cubicBezTo>
                      <a:pt x="125" y="580"/>
                      <a:pt x="27" y="1106"/>
                      <a:pt x="0" y="140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9"/>
              <p:cNvSpPr/>
              <p:nvPr/>
            </p:nvSpPr>
            <p:spPr>
              <a:xfrm>
                <a:off x="4229913" y="-203948"/>
                <a:ext cx="427454" cy="207250"/>
              </a:xfrm>
              <a:custGeom>
                <a:avLst/>
                <a:gdLst/>
                <a:ahLst/>
                <a:cxnLst/>
                <a:rect l="l" t="t" r="r" b="b"/>
                <a:pathLst>
                  <a:path w="3828" h="1856" extrusionOk="0">
                    <a:moveTo>
                      <a:pt x="3827" y="446"/>
                    </a:moveTo>
                    <a:cubicBezTo>
                      <a:pt x="643" y="625"/>
                      <a:pt x="36" y="1856"/>
                      <a:pt x="36" y="1856"/>
                    </a:cubicBezTo>
                    <a:cubicBezTo>
                      <a:pt x="36" y="1856"/>
                      <a:pt x="0" y="919"/>
                      <a:pt x="196" y="464"/>
                    </a:cubicBezTo>
                    <a:cubicBezTo>
                      <a:pt x="402" y="0"/>
                      <a:pt x="3827" y="446"/>
                      <a:pt x="3827" y="446"/>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9"/>
              <p:cNvSpPr/>
              <p:nvPr/>
            </p:nvSpPr>
            <p:spPr>
              <a:xfrm>
                <a:off x="1770333" y="298889"/>
                <a:ext cx="972379" cy="222437"/>
              </a:xfrm>
              <a:custGeom>
                <a:avLst/>
                <a:gdLst/>
                <a:ahLst/>
                <a:cxnLst/>
                <a:rect l="l" t="t" r="r" b="b"/>
                <a:pathLst>
                  <a:path w="8708" h="1992" extrusionOk="0">
                    <a:moveTo>
                      <a:pt x="4625" y="1"/>
                    </a:moveTo>
                    <a:cubicBezTo>
                      <a:pt x="2541" y="1"/>
                      <a:pt x="367" y="44"/>
                      <a:pt x="241" y="118"/>
                    </a:cubicBezTo>
                    <a:cubicBezTo>
                      <a:pt x="0" y="252"/>
                      <a:pt x="241" y="1992"/>
                      <a:pt x="241" y="1992"/>
                    </a:cubicBezTo>
                    <a:cubicBezTo>
                      <a:pt x="241" y="1992"/>
                      <a:pt x="98" y="502"/>
                      <a:pt x="4345" y="279"/>
                    </a:cubicBezTo>
                    <a:cubicBezTo>
                      <a:pt x="4611" y="265"/>
                      <a:pt x="4861" y="258"/>
                      <a:pt x="5096" y="258"/>
                    </a:cubicBezTo>
                    <a:cubicBezTo>
                      <a:pt x="8604" y="258"/>
                      <a:pt x="8636" y="1724"/>
                      <a:pt x="8636" y="1724"/>
                    </a:cubicBezTo>
                    <a:cubicBezTo>
                      <a:pt x="8636" y="1724"/>
                      <a:pt x="8707" y="279"/>
                      <a:pt x="8484" y="118"/>
                    </a:cubicBezTo>
                    <a:cubicBezTo>
                      <a:pt x="8377" y="37"/>
                      <a:pt x="6539" y="1"/>
                      <a:pt x="4625" y="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9"/>
              <p:cNvSpPr/>
              <p:nvPr/>
            </p:nvSpPr>
            <p:spPr>
              <a:xfrm>
                <a:off x="2809284" y="254223"/>
                <a:ext cx="925591" cy="155549"/>
              </a:xfrm>
              <a:custGeom>
                <a:avLst/>
                <a:gdLst/>
                <a:ahLst/>
                <a:cxnLst/>
                <a:rect l="l" t="t" r="r" b="b"/>
                <a:pathLst>
                  <a:path w="8289" h="1393" extrusionOk="0">
                    <a:moveTo>
                      <a:pt x="1" y="1393"/>
                    </a:moveTo>
                    <a:cubicBezTo>
                      <a:pt x="358" y="349"/>
                      <a:pt x="3783" y="777"/>
                      <a:pt x="5603" y="759"/>
                    </a:cubicBezTo>
                    <a:cubicBezTo>
                      <a:pt x="7423" y="741"/>
                      <a:pt x="8288" y="1143"/>
                      <a:pt x="8288" y="1143"/>
                    </a:cubicBezTo>
                    <a:lnTo>
                      <a:pt x="8190" y="572"/>
                    </a:lnTo>
                    <a:cubicBezTo>
                      <a:pt x="8190" y="572"/>
                      <a:pt x="4015" y="1"/>
                      <a:pt x="126" y="572"/>
                    </a:cubicBezTo>
                    <a:cubicBezTo>
                      <a:pt x="126" y="572"/>
                      <a:pt x="28" y="1098"/>
                      <a:pt x="1" y="139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9"/>
              <p:cNvSpPr/>
              <p:nvPr/>
            </p:nvSpPr>
            <p:spPr>
              <a:xfrm>
                <a:off x="3796533" y="266171"/>
                <a:ext cx="427454" cy="207362"/>
              </a:xfrm>
              <a:custGeom>
                <a:avLst/>
                <a:gdLst/>
                <a:ahLst/>
                <a:cxnLst/>
                <a:rect l="l" t="t" r="r" b="b"/>
                <a:pathLst>
                  <a:path w="3828" h="1857" extrusionOk="0">
                    <a:moveTo>
                      <a:pt x="3828" y="447"/>
                    </a:moveTo>
                    <a:cubicBezTo>
                      <a:pt x="643" y="634"/>
                      <a:pt x="36" y="1856"/>
                      <a:pt x="36" y="1856"/>
                    </a:cubicBezTo>
                    <a:cubicBezTo>
                      <a:pt x="36" y="1856"/>
                      <a:pt x="1" y="929"/>
                      <a:pt x="197" y="465"/>
                    </a:cubicBezTo>
                    <a:cubicBezTo>
                      <a:pt x="402" y="1"/>
                      <a:pt x="3828" y="447"/>
                      <a:pt x="3828" y="447"/>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9"/>
              <p:cNvSpPr/>
              <p:nvPr/>
            </p:nvSpPr>
            <p:spPr>
              <a:xfrm>
                <a:off x="779064" y="254223"/>
                <a:ext cx="925591" cy="155549"/>
              </a:xfrm>
              <a:custGeom>
                <a:avLst/>
                <a:gdLst/>
                <a:ahLst/>
                <a:cxnLst/>
                <a:rect l="l" t="t" r="r" b="b"/>
                <a:pathLst>
                  <a:path w="8289" h="1393" extrusionOk="0">
                    <a:moveTo>
                      <a:pt x="1" y="1393"/>
                    </a:moveTo>
                    <a:cubicBezTo>
                      <a:pt x="358" y="349"/>
                      <a:pt x="3783" y="777"/>
                      <a:pt x="5603" y="759"/>
                    </a:cubicBezTo>
                    <a:cubicBezTo>
                      <a:pt x="7423" y="741"/>
                      <a:pt x="8288" y="1143"/>
                      <a:pt x="8288" y="1143"/>
                    </a:cubicBezTo>
                    <a:lnTo>
                      <a:pt x="8190" y="572"/>
                    </a:lnTo>
                    <a:cubicBezTo>
                      <a:pt x="8190" y="572"/>
                      <a:pt x="4015" y="1"/>
                      <a:pt x="135" y="572"/>
                    </a:cubicBezTo>
                    <a:cubicBezTo>
                      <a:pt x="135" y="572"/>
                      <a:pt x="27" y="1098"/>
                      <a:pt x="1" y="139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9"/>
              <p:cNvSpPr/>
              <p:nvPr/>
            </p:nvSpPr>
            <p:spPr>
              <a:xfrm>
                <a:off x="4920239" y="-126228"/>
                <a:ext cx="219310" cy="265986"/>
              </a:xfrm>
              <a:custGeom>
                <a:avLst/>
                <a:gdLst/>
                <a:ahLst/>
                <a:cxnLst/>
                <a:rect l="l" t="t" r="r" b="b"/>
                <a:pathLst>
                  <a:path w="1964" h="2382" extrusionOk="0">
                    <a:moveTo>
                      <a:pt x="946" y="268"/>
                    </a:moveTo>
                    <a:cubicBezTo>
                      <a:pt x="696" y="241"/>
                      <a:pt x="447" y="384"/>
                      <a:pt x="295" y="580"/>
                    </a:cubicBezTo>
                    <a:cubicBezTo>
                      <a:pt x="143" y="785"/>
                      <a:pt x="81" y="1035"/>
                      <a:pt x="45" y="1276"/>
                    </a:cubicBezTo>
                    <a:cubicBezTo>
                      <a:pt x="18" y="1481"/>
                      <a:pt x="0" y="1686"/>
                      <a:pt x="63" y="1882"/>
                    </a:cubicBezTo>
                    <a:cubicBezTo>
                      <a:pt x="116" y="2070"/>
                      <a:pt x="259" y="2248"/>
                      <a:pt x="447" y="2311"/>
                    </a:cubicBezTo>
                    <a:cubicBezTo>
                      <a:pt x="670" y="2382"/>
                      <a:pt x="919" y="2293"/>
                      <a:pt x="1116" y="2168"/>
                    </a:cubicBezTo>
                    <a:cubicBezTo>
                      <a:pt x="1517" y="1918"/>
                      <a:pt x="1847" y="1525"/>
                      <a:pt x="1910" y="1062"/>
                    </a:cubicBezTo>
                    <a:cubicBezTo>
                      <a:pt x="1963" y="598"/>
                      <a:pt x="1669" y="80"/>
                      <a:pt x="1214"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9"/>
              <p:cNvSpPr/>
              <p:nvPr/>
            </p:nvSpPr>
            <p:spPr>
              <a:xfrm>
                <a:off x="4337449" y="390791"/>
                <a:ext cx="219310" cy="266991"/>
              </a:xfrm>
              <a:custGeom>
                <a:avLst/>
                <a:gdLst/>
                <a:ahLst/>
                <a:cxnLst/>
                <a:rect l="l" t="t" r="r" b="b"/>
                <a:pathLst>
                  <a:path w="1964" h="2391" extrusionOk="0">
                    <a:moveTo>
                      <a:pt x="946" y="268"/>
                    </a:moveTo>
                    <a:cubicBezTo>
                      <a:pt x="697" y="241"/>
                      <a:pt x="447" y="384"/>
                      <a:pt x="295" y="580"/>
                    </a:cubicBezTo>
                    <a:cubicBezTo>
                      <a:pt x="143" y="785"/>
                      <a:pt x="81" y="1035"/>
                      <a:pt x="45" y="1285"/>
                    </a:cubicBezTo>
                    <a:cubicBezTo>
                      <a:pt x="19" y="1481"/>
                      <a:pt x="1" y="1686"/>
                      <a:pt x="63" y="1882"/>
                    </a:cubicBezTo>
                    <a:cubicBezTo>
                      <a:pt x="117" y="2070"/>
                      <a:pt x="250" y="2248"/>
                      <a:pt x="447" y="2311"/>
                    </a:cubicBezTo>
                    <a:cubicBezTo>
                      <a:pt x="670" y="2391"/>
                      <a:pt x="911" y="2293"/>
                      <a:pt x="1116" y="2168"/>
                    </a:cubicBezTo>
                    <a:cubicBezTo>
                      <a:pt x="1517" y="1927"/>
                      <a:pt x="1847" y="1534"/>
                      <a:pt x="1910" y="1071"/>
                    </a:cubicBezTo>
                    <a:cubicBezTo>
                      <a:pt x="1963" y="598"/>
                      <a:pt x="1669" y="80"/>
                      <a:pt x="1214"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9"/>
              <p:cNvSpPr/>
              <p:nvPr/>
            </p:nvSpPr>
            <p:spPr>
              <a:xfrm>
                <a:off x="4834591" y="-74526"/>
                <a:ext cx="60857" cy="104742"/>
              </a:xfrm>
              <a:custGeom>
                <a:avLst/>
                <a:gdLst/>
                <a:ahLst/>
                <a:cxnLst/>
                <a:rect l="l" t="t" r="r" b="b"/>
                <a:pathLst>
                  <a:path w="545" h="938" extrusionOk="0">
                    <a:moveTo>
                      <a:pt x="188" y="938"/>
                    </a:moveTo>
                    <a:cubicBezTo>
                      <a:pt x="0" y="688"/>
                      <a:pt x="18" y="304"/>
                      <a:pt x="241" y="81"/>
                    </a:cubicBezTo>
                    <a:cubicBezTo>
                      <a:pt x="286" y="37"/>
                      <a:pt x="348" y="1"/>
                      <a:pt x="411" y="28"/>
                    </a:cubicBezTo>
                    <a:cubicBezTo>
                      <a:pt x="437" y="46"/>
                      <a:pt x="455" y="90"/>
                      <a:pt x="464" y="126"/>
                    </a:cubicBezTo>
                    <a:cubicBezTo>
                      <a:pt x="544" y="393"/>
                      <a:pt x="446" y="697"/>
                      <a:pt x="223" y="866"/>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9"/>
              <p:cNvSpPr/>
              <p:nvPr/>
            </p:nvSpPr>
            <p:spPr>
              <a:xfrm>
                <a:off x="5306256" y="-152762"/>
                <a:ext cx="479266" cy="336893"/>
              </a:xfrm>
              <a:custGeom>
                <a:avLst/>
                <a:gdLst/>
                <a:ahLst/>
                <a:cxnLst/>
                <a:rect l="l" t="t" r="r" b="b"/>
                <a:pathLst>
                  <a:path w="4292" h="3017" extrusionOk="0">
                    <a:moveTo>
                      <a:pt x="0" y="2258"/>
                    </a:moveTo>
                    <a:cubicBezTo>
                      <a:pt x="0" y="2508"/>
                      <a:pt x="36" y="2802"/>
                      <a:pt x="250" y="2936"/>
                    </a:cubicBezTo>
                    <a:cubicBezTo>
                      <a:pt x="375" y="3016"/>
                      <a:pt x="527" y="3016"/>
                      <a:pt x="678" y="3016"/>
                    </a:cubicBezTo>
                    <a:cubicBezTo>
                      <a:pt x="1704" y="2980"/>
                      <a:pt x="2721" y="2713"/>
                      <a:pt x="3622" y="2231"/>
                    </a:cubicBezTo>
                    <a:cubicBezTo>
                      <a:pt x="3783" y="2142"/>
                      <a:pt x="3943" y="2044"/>
                      <a:pt x="4050" y="1901"/>
                    </a:cubicBezTo>
                    <a:cubicBezTo>
                      <a:pt x="4291" y="1580"/>
                      <a:pt x="4175" y="1080"/>
                      <a:pt x="3890" y="795"/>
                    </a:cubicBezTo>
                    <a:cubicBezTo>
                      <a:pt x="3604" y="500"/>
                      <a:pt x="3203" y="375"/>
                      <a:pt x="2801" y="286"/>
                    </a:cubicBezTo>
                    <a:cubicBezTo>
                      <a:pt x="2382" y="188"/>
                      <a:pt x="1963" y="126"/>
                      <a:pt x="1526" y="99"/>
                    </a:cubicBezTo>
                    <a:cubicBezTo>
                      <a:pt x="72" y="1"/>
                      <a:pt x="0" y="1027"/>
                      <a:pt x="0" y="225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9"/>
              <p:cNvSpPr/>
              <p:nvPr/>
            </p:nvSpPr>
            <p:spPr>
              <a:xfrm>
                <a:off x="5800855" y="-9200"/>
                <a:ext cx="247226" cy="172411"/>
              </a:xfrm>
              <a:custGeom>
                <a:avLst/>
                <a:gdLst/>
                <a:ahLst/>
                <a:cxnLst/>
                <a:rect l="l" t="t" r="r" b="b"/>
                <a:pathLst>
                  <a:path w="2214" h="1544" extrusionOk="0">
                    <a:moveTo>
                      <a:pt x="1143" y="134"/>
                    </a:moveTo>
                    <a:cubicBezTo>
                      <a:pt x="1277" y="62"/>
                      <a:pt x="1428" y="0"/>
                      <a:pt x="1589" y="0"/>
                    </a:cubicBezTo>
                    <a:cubicBezTo>
                      <a:pt x="1963" y="9"/>
                      <a:pt x="2213" y="473"/>
                      <a:pt x="2106" y="830"/>
                    </a:cubicBezTo>
                    <a:cubicBezTo>
                      <a:pt x="1990" y="1187"/>
                      <a:pt x="1616" y="1418"/>
                      <a:pt x="1250" y="1481"/>
                    </a:cubicBezTo>
                    <a:cubicBezTo>
                      <a:pt x="929" y="1526"/>
                      <a:pt x="126" y="1543"/>
                      <a:pt x="63" y="1124"/>
                    </a:cubicBezTo>
                    <a:cubicBezTo>
                      <a:pt x="1" y="723"/>
                      <a:pt x="866" y="268"/>
                      <a:pt x="1143" y="13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9"/>
              <p:cNvSpPr/>
              <p:nvPr/>
            </p:nvSpPr>
            <p:spPr>
              <a:xfrm>
                <a:off x="5933395" y="437580"/>
                <a:ext cx="248120" cy="172411"/>
              </a:xfrm>
              <a:custGeom>
                <a:avLst/>
                <a:gdLst/>
                <a:ahLst/>
                <a:cxnLst/>
                <a:rect l="l" t="t" r="r" b="b"/>
                <a:pathLst>
                  <a:path w="2222" h="1544" extrusionOk="0">
                    <a:moveTo>
                      <a:pt x="1142" y="134"/>
                    </a:moveTo>
                    <a:cubicBezTo>
                      <a:pt x="1285" y="63"/>
                      <a:pt x="1428" y="0"/>
                      <a:pt x="1588" y="0"/>
                    </a:cubicBezTo>
                    <a:cubicBezTo>
                      <a:pt x="1963" y="9"/>
                      <a:pt x="2222" y="473"/>
                      <a:pt x="2106" y="830"/>
                    </a:cubicBezTo>
                    <a:cubicBezTo>
                      <a:pt x="1990" y="1187"/>
                      <a:pt x="1624" y="1419"/>
                      <a:pt x="1249" y="1481"/>
                    </a:cubicBezTo>
                    <a:cubicBezTo>
                      <a:pt x="928" y="1526"/>
                      <a:pt x="134" y="1544"/>
                      <a:pt x="63" y="1124"/>
                    </a:cubicBezTo>
                    <a:cubicBezTo>
                      <a:pt x="0" y="723"/>
                      <a:pt x="874" y="268"/>
                      <a:pt x="1142" y="13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9"/>
              <p:cNvSpPr/>
              <p:nvPr/>
            </p:nvSpPr>
            <p:spPr>
              <a:xfrm>
                <a:off x="2935803" y="296098"/>
                <a:ext cx="455370" cy="400542"/>
              </a:xfrm>
              <a:custGeom>
                <a:avLst/>
                <a:gdLst/>
                <a:ahLst/>
                <a:cxnLst/>
                <a:rect l="l" t="t" r="r" b="b"/>
                <a:pathLst>
                  <a:path w="4078" h="3587" extrusionOk="0">
                    <a:moveTo>
                      <a:pt x="2383" y="3043"/>
                    </a:moveTo>
                    <a:cubicBezTo>
                      <a:pt x="4078" y="2142"/>
                      <a:pt x="2347" y="1"/>
                      <a:pt x="875" y="919"/>
                    </a:cubicBezTo>
                    <a:cubicBezTo>
                      <a:pt x="331" y="1267"/>
                      <a:pt x="1" y="1927"/>
                      <a:pt x="143" y="2579"/>
                    </a:cubicBezTo>
                    <a:cubicBezTo>
                      <a:pt x="367" y="3587"/>
                      <a:pt x="1651" y="3435"/>
                      <a:pt x="2383" y="3043"/>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9"/>
              <p:cNvSpPr/>
              <p:nvPr/>
            </p:nvSpPr>
            <p:spPr>
              <a:xfrm>
                <a:off x="366677" y="491404"/>
                <a:ext cx="108650" cy="122608"/>
              </a:xfrm>
              <a:custGeom>
                <a:avLst/>
                <a:gdLst/>
                <a:ahLst/>
                <a:cxnLst/>
                <a:rect l="l" t="t" r="r" b="b"/>
                <a:pathLst>
                  <a:path w="973" h="1098" extrusionOk="0">
                    <a:moveTo>
                      <a:pt x="54" y="1008"/>
                    </a:moveTo>
                    <a:cubicBezTo>
                      <a:pt x="0" y="651"/>
                      <a:pt x="188" y="259"/>
                      <a:pt x="509" y="89"/>
                    </a:cubicBezTo>
                    <a:cubicBezTo>
                      <a:pt x="598" y="36"/>
                      <a:pt x="696" y="0"/>
                      <a:pt x="785" y="36"/>
                    </a:cubicBezTo>
                    <a:cubicBezTo>
                      <a:pt x="964" y="98"/>
                      <a:pt x="973" y="348"/>
                      <a:pt x="901" y="517"/>
                    </a:cubicBezTo>
                    <a:cubicBezTo>
                      <a:pt x="794" y="794"/>
                      <a:pt x="553" y="1008"/>
                      <a:pt x="268" y="1097"/>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9"/>
              <p:cNvSpPr/>
              <p:nvPr/>
            </p:nvSpPr>
            <p:spPr>
              <a:xfrm>
                <a:off x="3351205" y="371808"/>
                <a:ext cx="108762" cy="121603"/>
              </a:xfrm>
              <a:custGeom>
                <a:avLst/>
                <a:gdLst/>
                <a:ahLst/>
                <a:cxnLst/>
                <a:rect l="l" t="t" r="r" b="b"/>
                <a:pathLst>
                  <a:path w="974" h="1089" extrusionOk="0">
                    <a:moveTo>
                      <a:pt x="54" y="1000"/>
                    </a:moveTo>
                    <a:cubicBezTo>
                      <a:pt x="1" y="643"/>
                      <a:pt x="197" y="250"/>
                      <a:pt x="509" y="81"/>
                    </a:cubicBezTo>
                    <a:cubicBezTo>
                      <a:pt x="599" y="27"/>
                      <a:pt x="697" y="1"/>
                      <a:pt x="795" y="27"/>
                    </a:cubicBezTo>
                    <a:cubicBezTo>
                      <a:pt x="964" y="90"/>
                      <a:pt x="973" y="340"/>
                      <a:pt x="902" y="509"/>
                    </a:cubicBezTo>
                    <a:cubicBezTo>
                      <a:pt x="795" y="786"/>
                      <a:pt x="554" y="1000"/>
                      <a:pt x="268" y="1089"/>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9"/>
              <p:cNvSpPr/>
              <p:nvPr/>
            </p:nvSpPr>
            <p:spPr>
              <a:xfrm>
                <a:off x="3362148" y="-112381"/>
                <a:ext cx="451462" cy="274138"/>
              </a:xfrm>
              <a:custGeom>
                <a:avLst/>
                <a:gdLst/>
                <a:ahLst/>
                <a:cxnLst/>
                <a:rect l="l" t="t" r="r" b="b"/>
                <a:pathLst>
                  <a:path w="4043" h="2455" extrusionOk="0">
                    <a:moveTo>
                      <a:pt x="1437" y="2418"/>
                    </a:moveTo>
                    <a:cubicBezTo>
                      <a:pt x="1848" y="2454"/>
                      <a:pt x="2285" y="2418"/>
                      <a:pt x="2642" y="2213"/>
                    </a:cubicBezTo>
                    <a:cubicBezTo>
                      <a:pt x="4042" y="1393"/>
                      <a:pt x="2517" y="1"/>
                      <a:pt x="1384" y="224"/>
                    </a:cubicBezTo>
                    <a:cubicBezTo>
                      <a:pt x="117" y="474"/>
                      <a:pt x="1" y="2311"/>
                      <a:pt x="1437"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9"/>
              <p:cNvSpPr/>
              <p:nvPr/>
            </p:nvSpPr>
            <p:spPr>
              <a:xfrm>
                <a:off x="701344" y="374823"/>
                <a:ext cx="1078014" cy="274026"/>
              </a:xfrm>
              <a:custGeom>
                <a:avLst/>
                <a:gdLst/>
                <a:ahLst/>
                <a:cxnLst/>
                <a:rect l="l" t="t" r="r" b="b"/>
                <a:pathLst>
                  <a:path w="9654" h="2454" extrusionOk="0">
                    <a:moveTo>
                      <a:pt x="3427" y="2418"/>
                    </a:moveTo>
                    <a:cubicBezTo>
                      <a:pt x="4417" y="2454"/>
                      <a:pt x="5452" y="2418"/>
                      <a:pt x="6299" y="2204"/>
                    </a:cubicBezTo>
                    <a:cubicBezTo>
                      <a:pt x="9653" y="1392"/>
                      <a:pt x="6005" y="0"/>
                      <a:pt x="3302" y="223"/>
                    </a:cubicBezTo>
                    <a:cubicBezTo>
                      <a:pt x="260" y="473"/>
                      <a:pt x="1" y="2311"/>
                      <a:pt x="3427"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9"/>
              <p:cNvSpPr/>
              <p:nvPr/>
            </p:nvSpPr>
            <p:spPr>
              <a:xfrm>
                <a:off x="2173787" y="407653"/>
                <a:ext cx="451350" cy="273133"/>
              </a:xfrm>
              <a:custGeom>
                <a:avLst/>
                <a:gdLst/>
                <a:ahLst/>
                <a:cxnLst/>
                <a:rect l="l" t="t" r="r" b="b"/>
                <a:pathLst>
                  <a:path w="4042" h="2446" extrusionOk="0">
                    <a:moveTo>
                      <a:pt x="1436" y="2418"/>
                    </a:moveTo>
                    <a:cubicBezTo>
                      <a:pt x="1847" y="2445"/>
                      <a:pt x="2284" y="2409"/>
                      <a:pt x="2641" y="2204"/>
                    </a:cubicBezTo>
                    <a:cubicBezTo>
                      <a:pt x="4041" y="1392"/>
                      <a:pt x="2516" y="1"/>
                      <a:pt x="1383" y="215"/>
                    </a:cubicBezTo>
                    <a:cubicBezTo>
                      <a:pt x="116" y="465"/>
                      <a:pt x="0" y="2302"/>
                      <a:pt x="1436"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9"/>
              <p:cNvSpPr/>
              <p:nvPr/>
            </p:nvSpPr>
            <p:spPr>
              <a:xfrm>
                <a:off x="3747735" y="4200"/>
                <a:ext cx="73811" cy="112670"/>
              </a:xfrm>
              <a:custGeom>
                <a:avLst/>
                <a:gdLst/>
                <a:ahLst/>
                <a:cxnLst/>
                <a:rect l="l" t="t" r="r" b="b"/>
                <a:pathLst>
                  <a:path w="661" h="1009" extrusionOk="0">
                    <a:moveTo>
                      <a:pt x="0" y="884"/>
                    </a:moveTo>
                    <a:cubicBezTo>
                      <a:pt x="54" y="696"/>
                      <a:pt x="36" y="491"/>
                      <a:pt x="107" y="313"/>
                    </a:cubicBezTo>
                    <a:cubicBezTo>
                      <a:pt x="188" y="134"/>
                      <a:pt x="438" y="1"/>
                      <a:pt x="580" y="134"/>
                    </a:cubicBezTo>
                    <a:cubicBezTo>
                      <a:pt x="661" y="215"/>
                      <a:pt x="661" y="340"/>
                      <a:pt x="661" y="447"/>
                    </a:cubicBezTo>
                    <a:cubicBezTo>
                      <a:pt x="652" y="572"/>
                      <a:pt x="643" y="705"/>
                      <a:pt x="580" y="812"/>
                    </a:cubicBezTo>
                    <a:cubicBezTo>
                      <a:pt x="518" y="928"/>
                      <a:pt x="402" y="1009"/>
                      <a:pt x="277" y="99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9"/>
              <p:cNvSpPr/>
              <p:nvPr/>
            </p:nvSpPr>
            <p:spPr>
              <a:xfrm>
                <a:off x="4527729" y="396710"/>
                <a:ext cx="131653" cy="251135"/>
              </a:xfrm>
              <a:custGeom>
                <a:avLst/>
                <a:gdLst/>
                <a:ahLst/>
                <a:cxnLst/>
                <a:rect l="l" t="t" r="r" b="b"/>
                <a:pathLst>
                  <a:path w="1179" h="2249" extrusionOk="0">
                    <a:moveTo>
                      <a:pt x="527" y="224"/>
                    </a:moveTo>
                    <a:cubicBezTo>
                      <a:pt x="170" y="679"/>
                      <a:pt x="1" y="1267"/>
                      <a:pt x="45" y="1847"/>
                    </a:cubicBezTo>
                    <a:cubicBezTo>
                      <a:pt x="63" y="2008"/>
                      <a:pt x="134" y="2213"/>
                      <a:pt x="295" y="2240"/>
                    </a:cubicBezTo>
                    <a:cubicBezTo>
                      <a:pt x="384" y="2249"/>
                      <a:pt x="473" y="2195"/>
                      <a:pt x="554" y="2142"/>
                    </a:cubicBezTo>
                    <a:cubicBezTo>
                      <a:pt x="875" y="1910"/>
                      <a:pt x="1098" y="1526"/>
                      <a:pt x="1142" y="1116"/>
                    </a:cubicBezTo>
                    <a:cubicBezTo>
                      <a:pt x="1178" y="714"/>
                      <a:pt x="1044" y="295"/>
                      <a:pt x="768"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9"/>
              <p:cNvSpPr/>
              <p:nvPr/>
            </p:nvSpPr>
            <p:spPr>
              <a:xfrm>
                <a:off x="2270379" y="-167098"/>
                <a:ext cx="738217" cy="362688"/>
              </a:xfrm>
              <a:custGeom>
                <a:avLst/>
                <a:gdLst/>
                <a:ahLst/>
                <a:cxnLst/>
                <a:rect l="l" t="t" r="r" b="b"/>
                <a:pathLst>
                  <a:path w="6611" h="3248" extrusionOk="0">
                    <a:moveTo>
                      <a:pt x="4586" y="2543"/>
                    </a:moveTo>
                    <a:cubicBezTo>
                      <a:pt x="4791" y="2462"/>
                      <a:pt x="4978" y="2346"/>
                      <a:pt x="5077" y="2150"/>
                    </a:cubicBezTo>
                    <a:cubicBezTo>
                      <a:pt x="5264" y="1758"/>
                      <a:pt x="4961" y="1294"/>
                      <a:pt x="4604" y="1035"/>
                    </a:cubicBezTo>
                    <a:cubicBezTo>
                      <a:pt x="3230" y="0"/>
                      <a:pt x="63" y="491"/>
                      <a:pt x="0" y="2578"/>
                    </a:cubicBezTo>
                    <a:cubicBezTo>
                      <a:pt x="0" y="2721"/>
                      <a:pt x="9" y="2882"/>
                      <a:pt x="99" y="2998"/>
                    </a:cubicBezTo>
                    <a:cubicBezTo>
                      <a:pt x="259" y="3230"/>
                      <a:pt x="580" y="3247"/>
                      <a:pt x="848" y="3230"/>
                    </a:cubicBezTo>
                    <a:cubicBezTo>
                      <a:pt x="1927" y="3176"/>
                      <a:pt x="2944" y="2944"/>
                      <a:pt x="3988" y="2730"/>
                    </a:cubicBezTo>
                    <a:cubicBezTo>
                      <a:pt x="4782" y="2569"/>
                      <a:pt x="5469" y="2230"/>
                      <a:pt x="6245" y="2061"/>
                    </a:cubicBezTo>
                    <a:cubicBezTo>
                      <a:pt x="6397" y="2025"/>
                      <a:pt x="6611" y="2061"/>
                      <a:pt x="6593" y="2213"/>
                    </a:cubicBezTo>
                    <a:cubicBezTo>
                      <a:pt x="6004" y="2489"/>
                      <a:pt x="5380" y="2685"/>
                      <a:pt x="4729" y="278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9"/>
              <p:cNvSpPr/>
              <p:nvPr/>
            </p:nvSpPr>
            <p:spPr>
              <a:xfrm>
                <a:off x="1227408" y="-99427"/>
                <a:ext cx="123613" cy="167498"/>
              </a:xfrm>
              <a:custGeom>
                <a:avLst/>
                <a:gdLst/>
                <a:ahLst/>
                <a:cxnLst/>
                <a:rect l="l" t="t" r="r" b="b"/>
                <a:pathLst>
                  <a:path w="1107" h="1500" extrusionOk="0">
                    <a:moveTo>
                      <a:pt x="509" y="179"/>
                    </a:moveTo>
                    <a:cubicBezTo>
                      <a:pt x="188" y="411"/>
                      <a:pt x="0" y="822"/>
                      <a:pt x="36" y="1214"/>
                    </a:cubicBezTo>
                    <a:cubicBezTo>
                      <a:pt x="45" y="1339"/>
                      <a:pt x="107" y="1482"/>
                      <a:pt x="223" y="1491"/>
                    </a:cubicBezTo>
                    <a:cubicBezTo>
                      <a:pt x="277" y="1500"/>
                      <a:pt x="330" y="1473"/>
                      <a:pt x="375" y="1446"/>
                    </a:cubicBezTo>
                    <a:cubicBezTo>
                      <a:pt x="866" y="1170"/>
                      <a:pt x="1106" y="536"/>
                      <a:pt x="946"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9"/>
              <p:cNvSpPr/>
              <p:nvPr/>
            </p:nvSpPr>
            <p:spPr>
              <a:xfrm>
                <a:off x="1731473" y="-46609"/>
                <a:ext cx="339797" cy="247226"/>
              </a:xfrm>
              <a:custGeom>
                <a:avLst/>
                <a:gdLst/>
                <a:ahLst/>
                <a:cxnLst/>
                <a:rect l="l" t="t" r="r" b="b"/>
                <a:pathLst>
                  <a:path w="3043" h="2214" extrusionOk="0">
                    <a:moveTo>
                      <a:pt x="1945" y="143"/>
                    </a:moveTo>
                    <a:cubicBezTo>
                      <a:pt x="2114" y="63"/>
                      <a:pt x="2302" y="1"/>
                      <a:pt x="2480" y="27"/>
                    </a:cubicBezTo>
                    <a:cubicBezTo>
                      <a:pt x="2543" y="36"/>
                      <a:pt x="2605" y="63"/>
                      <a:pt x="2659" y="90"/>
                    </a:cubicBezTo>
                    <a:cubicBezTo>
                      <a:pt x="2900" y="224"/>
                      <a:pt x="3042" y="518"/>
                      <a:pt x="3007" y="795"/>
                    </a:cubicBezTo>
                    <a:cubicBezTo>
                      <a:pt x="2837" y="2213"/>
                      <a:pt x="0" y="1071"/>
                      <a:pt x="1945" y="143"/>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9"/>
              <p:cNvSpPr/>
              <p:nvPr/>
            </p:nvSpPr>
            <p:spPr>
              <a:xfrm>
                <a:off x="966330" y="18158"/>
                <a:ext cx="116690" cy="149519"/>
              </a:xfrm>
              <a:custGeom>
                <a:avLst/>
                <a:gdLst/>
                <a:ahLst/>
                <a:cxnLst/>
                <a:rect l="l" t="t" r="r" b="b"/>
                <a:pathLst>
                  <a:path w="1045" h="1339" extrusionOk="0">
                    <a:moveTo>
                      <a:pt x="242" y="331"/>
                    </a:moveTo>
                    <a:cubicBezTo>
                      <a:pt x="153" y="473"/>
                      <a:pt x="63" y="616"/>
                      <a:pt x="37" y="777"/>
                    </a:cubicBezTo>
                    <a:cubicBezTo>
                      <a:pt x="1" y="946"/>
                      <a:pt x="45" y="1134"/>
                      <a:pt x="170" y="1232"/>
                    </a:cubicBezTo>
                    <a:cubicBezTo>
                      <a:pt x="313" y="1339"/>
                      <a:pt x="509" y="1321"/>
                      <a:pt x="652" y="1223"/>
                    </a:cubicBezTo>
                    <a:cubicBezTo>
                      <a:pt x="795" y="1134"/>
                      <a:pt x="893" y="973"/>
                      <a:pt x="946" y="812"/>
                    </a:cubicBezTo>
                    <a:cubicBezTo>
                      <a:pt x="1045" y="518"/>
                      <a:pt x="1000" y="134"/>
                      <a:pt x="723"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9"/>
              <p:cNvSpPr/>
              <p:nvPr/>
            </p:nvSpPr>
            <p:spPr>
              <a:xfrm>
                <a:off x="222180" y="-87479"/>
                <a:ext cx="371733" cy="206357"/>
              </a:xfrm>
              <a:custGeom>
                <a:avLst/>
                <a:gdLst/>
                <a:ahLst/>
                <a:cxnLst/>
                <a:rect l="l" t="t" r="r" b="b"/>
                <a:pathLst>
                  <a:path w="3329" h="1848" extrusionOk="0">
                    <a:moveTo>
                      <a:pt x="1856" y="19"/>
                    </a:moveTo>
                    <a:cubicBezTo>
                      <a:pt x="1981" y="1"/>
                      <a:pt x="2115" y="10"/>
                      <a:pt x="2249" y="28"/>
                    </a:cubicBezTo>
                    <a:cubicBezTo>
                      <a:pt x="2517" y="81"/>
                      <a:pt x="2757" y="224"/>
                      <a:pt x="2864" y="474"/>
                    </a:cubicBezTo>
                    <a:cubicBezTo>
                      <a:pt x="3328" y="1517"/>
                      <a:pt x="1758" y="1848"/>
                      <a:pt x="1089" y="1535"/>
                    </a:cubicBezTo>
                    <a:cubicBezTo>
                      <a:pt x="1" y="1018"/>
                      <a:pt x="1054" y="108"/>
                      <a:pt x="1856" y="19"/>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9"/>
              <p:cNvSpPr/>
              <p:nvPr/>
            </p:nvSpPr>
            <p:spPr>
              <a:xfrm>
                <a:off x="3721828" y="242274"/>
                <a:ext cx="131653" cy="179446"/>
              </a:xfrm>
              <a:custGeom>
                <a:avLst/>
                <a:gdLst/>
                <a:ahLst/>
                <a:cxnLst/>
                <a:rect l="l" t="t" r="r" b="b"/>
                <a:pathLst>
                  <a:path w="1179" h="1607" extrusionOk="0">
                    <a:moveTo>
                      <a:pt x="393" y="1598"/>
                    </a:moveTo>
                    <a:cubicBezTo>
                      <a:pt x="464" y="1607"/>
                      <a:pt x="527" y="1535"/>
                      <a:pt x="562" y="1473"/>
                    </a:cubicBezTo>
                    <a:cubicBezTo>
                      <a:pt x="732" y="1205"/>
                      <a:pt x="1178" y="135"/>
                      <a:pt x="634" y="72"/>
                    </a:cubicBezTo>
                    <a:cubicBezTo>
                      <a:pt x="0" y="1"/>
                      <a:pt x="304" y="1303"/>
                      <a:pt x="393" y="1598"/>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9"/>
              <p:cNvSpPr/>
              <p:nvPr/>
            </p:nvSpPr>
            <p:spPr>
              <a:xfrm>
                <a:off x="1668716" y="169579"/>
                <a:ext cx="155438" cy="236171"/>
              </a:xfrm>
              <a:custGeom>
                <a:avLst/>
                <a:gdLst/>
                <a:ahLst/>
                <a:cxnLst/>
                <a:rect l="l" t="t" r="r" b="b"/>
                <a:pathLst>
                  <a:path w="1392" h="2115" extrusionOk="0">
                    <a:moveTo>
                      <a:pt x="785" y="1624"/>
                    </a:moveTo>
                    <a:cubicBezTo>
                      <a:pt x="982" y="1321"/>
                      <a:pt x="1392" y="1"/>
                      <a:pt x="651" y="313"/>
                    </a:cubicBezTo>
                    <a:cubicBezTo>
                      <a:pt x="0" y="598"/>
                      <a:pt x="473" y="2115"/>
                      <a:pt x="785" y="1624"/>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9"/>
              <p:cNvSpPr/>
              <p:nvPr/>
            </p:nvSpPr>
            <p:spPr>
              <a:xfrm>
                <a:off x="2132916" y="-204953"/>
                <a:ext cx="87769" cy="61862"/>
              </a:xfrm>
              <a:custGeom>
                <a:avLst/>
                <a:gdLst/>
                <a:ahLst/>
                <a:cxnLst/>
                <a:rect l="l" t="t" r="r" b="b"/>
                <a:pathLst>
                  <a:path w="786" h="554" extrusionOk="0">
                    <a:moveTo>
                      <a:pt x="0" y="125"/>
                    </a:moveTo>
                    <a:cubicBezTo>
                      <a:pt x="161" y="27"/>
                      <a:pt x="375" y="0"/>
                      <a:pt x="553" y="72"/>
                    </a:cubicBezTo>
                    <a:cubicBezTo>
                      <a:pt x="616" y="89"/>
                      <a:pt x="669" y="116"/>
                      <a:pt x="705" y="170"/>
                    </a:cubicBezTo>
                    <a:cubicBezTo>
                      <a:pt x="785" y="286"/>
                      <a:pt x="705" y="473"/>
                      <a:pt x="571" y="518"/>
                    </a:cubicBezTo>
                    <a:cubicBezTo>
                      <a:pt x="438" y="553"/>
                      <a:pt x="277" y="482"/>
                      <a:pt x="206" y="357"/>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9"/>
              <p:cNvSpPr/>
              <p:nvPr/>
            </p:nvSpPr>
            <p:spPr>
              <a:xfrm>
                <a:off x="3194871" y="-266705"/>
                <a:ext cx="284969" cy="140586"/>
              </a:xfrm>
              <a:custGeom>
                <a:avLst/>
                <a:gdLst/>
                <a:ahLst/>
                <a:cxnLst/>
                <a:rect l="l" t="t" r="r" b="b"/>
                <a:pathLst>
                  <a:path w="2552" h="1259" extrusionOk="0">
                    <a:moveTo>
                      <a:pt x="2552" y="625"/>
                    </a:moveTo>
                    <a:cubicBezTo>
                      <a:pt x="2507" y="544"/>
                      <a:pt x="2409" y="509"/>
                      <a:pt x="2311" y="491"/>
                    </a:cubicBezTo>
                    <a:cubicBezTo>
                      <a:pt x="1900" y="384"/>
                      <a:pt x="72" y="0"/>
                      <a:pt x="18" y="901"/>
                    </a:cubicBezTo>
                    <a:cubicBezTo>
                      <a:pt x="0" y="1258"/>
                      <a:pt x="411" y="1044"/>
                      <a:pt x="687" y="990"/>
                    </a:cubicBezTo>
                    <a:cubicBezTo>
                      <a:pt x="1312" y="865"/>
                      <a:pt x="1927" y="750"/>
                      <a:pt x="2552" y="625"/>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9"/>
              <p:cNvSpPr/>
              <p:nvPr/>
            </p:nvSpPr>
            <p:spPr>
              <a:xfrm>
                <a:off x="3901165" y="-275884"/>
                <a:ext cx="810911" cy="109655"/>
              </a:xfrm>
              <a:custGeom>
                <a:avLst/>
                <a:gdLst/>
                <a:ahLst/>
                <a:cxnLst/>
                <a:rect l="l" t="t" r="r" b="b"/>
                <a:pathLst>
                  <a:path w="7262" h="982" extrusionOk="0">
                    <a:moveTo>
                      <a:pt x="1303" y="580"/>
                    </a:moveTo>
                    <a:cubicBezTo>
                      <a:pt x="1731" y="393"/>
                      <a:pt x="2150" y="946"/>
                      <a:pt x="2623" y="973"/>
                    </a:cubicBezTo>
                    <a:cubicBezTo>
                      <a:pt x="2882" y="982"/>
                      <a:pt x="3132" y="830"/>
                      <a:pt x="3372" y="723"/>
                    </a:cubicBezTo>
                    <a:cubicBezTo>
                      <a:pt x="4496" y="206"/>
                      <a:pt x="5835" y="660"/>
                      <a:pt x="7048" y="420"/>
                    </a:cubicBezTo>
                    <a:cubicBezTo>
                      <a:pt x="7146" y="402"/>
                      <a:pt x="7262" y="348"/>
                      <a:pt x="7253" y="259"/>
                    </a:cubicBezTo>
                    <a:cubicBezTo>
                      <a:pt x="7244" y="188"/>
                      <a:pt x="7173" y="143"/>
                      <a:pt x="7110" y="116"/>
                    </a:cubicBezTo>
                    <a:cubicBezTo>
                      <a:pt x="6816" y="0"/>
                      <a:pt x="6495" y="18"/>
                      <a:pt x="6183" y="36"/>
                    </a:cubicBezTo>
                    <a:cubicBezTo>
                      <a:pt x="4122" y="152"/>
                      <a:pt x="2061" y="259"/>
                      <a:pt x="0" y="375"/>
                    </a:cubicBezTo>
                    <a:cubicBezTo>
                      <a:pt x="170" y="536"/>
                      <a:pt x="393" y="634"/>
                      <a:pt x="625" y="643"/>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9"/>
              <p:cNvSpPr/>
              <p:nvPr/>
            </p:nvSpPr>
            <p:spPr>
              <a:xfrm>
                <a:off x="5154294" y="-149231"/>
                <a:ext cx="84865" cy="72917"/>
              </a:xfrm>
              <a:custGeom>
                <a:avLst/>
                <a:gdLst/>
                <a:ahLst/>
                <a:cxnLst/>
                <a:rect l="l" t="t" r="r" b="b"/>
                <a:pathLst>
                  <a:path w="760" h="653" extrusionOk="0">
                    <a:moveTo>
                      <a:pt x="509" y="63"/>
                    </a:moveTo>
                    <a:cubicBezTo>
                      <a:pt x="340" y="1"/>
                      <a:pt x="135" y="81"/>
                      <a:pt x="63" y="242"/>
                    </a:cubicBezTo>
                    <a:cubicBezTo>
                      <a:pt x="1" y="411"/>
                      <a:pt x="108" y="625"/>
                      <a:pt x="286" y="652"/>
                    </a:cubicBezTo>
                    <a:cubicBezTo>
                      <a:pt x="313" y="652"/>
                      <a:pt x="340" y="652"/>
                      <a:pt x="367" y="652"/>
                    </a:cubicBezTo>
                    <a:cubicBezTo>
                      <a:pt x="411" y="652"/>
                      <a:pt x="465" y="652"/>
                      <a:pt x="509" y="634"/>
                    </a:cubicBezTo>
                    <a:cubicBezTo>
                      <a:pt x="643" y="599"/>
                      <a:pt x="741" y="465"/>
                      <a:pt x="750" y="331"/>
                    </a:cubicBezTo>
                    <a:cubicBezTo>
                      <a:pt x="759" y="197"/>
                      <a:pt x="670" y="54"/>
                      <a:pt x="536" y="1"/>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9"/>
              <p:cNvSpPr/>
              <p:nvPr/>
            </p:nvSpPr>
            <p:spPr>
              <a:xfrm>
                <a:off x="5600627" y="242274"/>
                <a:ext cx="373631" cy="37966"/>
              </a:xfrm>
              <a:custGeom>
                <a:avLst/>
                <a:gdLst/>
                <a:ahLst/>
                <a:cxnLst/>
                <a:rect l="l" t="t" r="r" b="b"/>
                <a:pathLst>
                  <a:path w="3346" h="340" extrusionOk="0">
                    <a:moveTo>
                      <a:pt x="2240" y="36"/>
                    </a:moveTo>
                    <a:cubicBezTo>
                      <a:pt x="1517" y="1"/>
                      <a:pt x="580" y="45"/>
                      <a:pt x="295" y="126"/>
                    </a:cubicBezTo>
                    <a:cubicBezTo>
                      <a:pt x="1" y="215"/>
                      <a:pt x="491" y="322"/>
                      <a:pt x="1258" y="340"/>
                    </a:cubicBezTo>
                    <a:cubicBezTo>
                      <a:pt x="1374" y="340"/>
                      <a:pt x="1490" y="340"/>
                      <a:pt x="1606" y="340"/>
                    </a:cubicBezTo>
                    <a:cubicBezTo>
                      <a:pt x="1829" y="340"/>
                      <a:pt x="2052" y="340"/>
                      <a:pt x="2266" y="331"/>
                    </a:cubicBezTo>
                    <a:cubicBezTo>
                      <a:pt x="2846" y="313"/>
                      <a:pt x="3283" y="242"/>
                      <a:pt x="3310" y="170"/>
                    </a:cubicBezTo>
                    <a:cubicBezTo>
                      <a:pt x="3346" y="99"/>
                      <a:pt x="2953" y="28"/>
                      <a:pt x="2391" y="1"/>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9"/>
              <p:cNvSpPr/>
              <p:nvPr/>
            </p:nvSpPr>
            <p:spPr>
              <a:xfrm>
                <a:off x="4956085" y="159640"/>
                <a:ext cx="207362" cy="63872"/>
              </a:xfrm>
              <a:custGeom>
                <a:avLst/>
                <a:gdLst/>
                <a:ahLst/>
                <a:cxnLst/>
                <a:rect l="l" t="t" r="r" b="b"/>
                <a:pathLst>
                  <a:path w="1857" h="572" extrusionOk="0">
                    <a:moveTo>
                      <a:pt x="1" y="571"/>
                    </a:moveTo>
                    <a:lnTo>
                      <a:pt x="1000" y="384"/>
                    </a:lnTo>
                    <a:lnTo>
                      <a:pt x="1856" y="0"/>
                    </a:lnTo>
                    <a:cubicBezTo>
                      <a:pt x="1856" y="0"/>
                      <a:pt x="1847" y="348"/>
                      <a:pt x="1758" y="527"/>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9"/>
              <p:cNvSpPr/>
              <p:nvPr/>
            </p:nvSpPr>
            <p:spPr>
              <a:xfrm>
                <a:off x="3959902" y="179517"/>
                <a:ext cx="52929" cy="43996"/>
              </a:xfrm>
              <a:custGeom>
                <a:avLst/>
                <a:gdLst/>
                <a:ahLst/>
                <a:cxnLst/>
                <a:rect l="l" t="t" r="r" b="b"/>
                <a:pathLst>
                  <a:path w="474" h="394" extrusionOk="0">
                    <a:moveTo>
                      <a:pt x="1" y="393"/>
                    </a:moveTo>
                    <a:lnTo>
                      <a:pt x="473" y="1"/>
                    </a:lnTo>
                    <a:lnTo>
                      <a:pt x="473" y="384"/>
                    </a:ln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9"/>
              <p:cNvSpPr/>
              <p:nvPr/>
            </p:nvSpPr>
            <p:spPr>
              <a:xfrm>
                <a:off x="3807477" y="623841"/>
                <a:ext cx="613823" cy="71801"/>
              </a:xfrm>
              <a:custGeom>
                <a:avLst/>
                <a:gdLst/>
                <a:ahLst/>
                <a:cxnLst/>
                <a:rect l="l" t="t" r="r" b="b"/>
                <a:pathLst>
                  <a:path w="5497" h="643" extrusionOk="0">
                    <a:moveTo>
                      <a:pt x="1" y="1"/>
                    </a:moveTo>
                    <a:cubicBezTo>
                      <a:pt x="1" y="1"/>
                      <a:pt x="955" y="447"/>
                      <a:pt x="1990" y="491"/>
                    </a:cubicBezTo>
                    <a:cubicBezTo>
                      <a:pt x="3016" y="536"/>
                      <a:pt x="3899" y="491"/>
                      <a:pt x="3899" y="491"/>
                    </a:cubicBezTo>
                    <a:lnTo>
                      <a:pt x="5496" y="643"/>
                    </a:lnTo>
                    <a:lnTo>
                      <a:pt x="99" y="580"/>
                    </a:lnTo>
                    <a:cubicBezTo>
                      <a:pt x="99" y="580"/>
                      <a:pt x="36" y="277"/>
                      <a:pt x="1" y="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9"/>
              <p:cNvSpPr/>
              <p:nvPr/>
            </p:nvSpPr>
            <p:spPr>
              <a:xfrm>
                <a:off x="5822864" y="305757"/>
                <a:ext cx="973384" cy="228243"/>
              </a:xfrm>
              <a:custGeom>
                <a:avLst/>
                <a:gdLst/>
                <a:ahLst/>
                <a:cxnLst/>
                <a:rect l="l" t="t" r="r" b="b"/>
                <a:pathLst>
                  <a:path w="8717" h="2044" extrusionOk="0">
                    <a:moveTo>
                      <a:pt x="241" y="2043"/>
                    </a:moveTo>
                    <a:cubicBezTo>
                      <a:pt x="241" y="2043"/>
                      <a:pt x="99" y="553"/>
                      <a:pt x="4354" y="321"/>
                    </a:cubicBezTo>
                    <a:cubicBezTo>
                      <a:pt x="8600" y="98"/>
                      <a:pt x="8636" y="1775"/>
                      <a:pt x="8636" y="1775"/>
                    </a:cubicBezTo>
                    <a:cubicBezTo>
                      <a:pt x="8636" y="1775"/>
                      <a:pt x="8716" y="330"/>
                      <a:pt x="8484" y="161"/>
                    </a:cubicBezTo>
                    <a:cubicBezTo>
                      <a:pt x="8261" y="0"/>
                      <a:pt x="482" y="27"/>
                      <a:pt x="241" y="161"/>
                    </a:cubicBezTo>
                    <a:cubicBezTo>
                      <a:pt x="1" y="303"/>
                      <a:pt x="241" y="2043"/>
                      <a:pt x="241" y="204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9"/>
              <p:cNvSpPr/>
              <p:nvPr/>
            </p:nvSpPr>
            <p:spPr>
              <a:xfrm>
                <a:off x="4926269" y="380741"/>
                <a:ext cx="479266" cy="336893"/>
              </a:xfrm>
              <a:custGeom>
                <a:avLst/>
                <a:gdLst/>
                <a:ahLst/>
                <a:cxnLst/>
                <a:rect l="l" t="t" r="r" b="b"/>
                <a:pathLst>
                  <a:path w="4292" h="3017" extrusionOk="0">
                    <a:moveTo>
                      <a:pt x="0" y="2258"/>
                    </a:moveTo>
                    <a:cubicBezTo>
                      <a:pt x="0" y="2508"/>
                      <a:pt x="36" y="2802"/>
                      <a:pt x="250" y="2936"/>
                    </a:cubicBezTo>
                    <a:cubicBezTo>
                      <a:pt x="375" y="3016"/>
                      <a:pt x="526" y="3016"/>
                      <a:pt x="669" y="3016"/>
                    </a:cubicBezTo>
                    <a:cubicBezTo>
                      <a:pt x="1695" y="2980"/>
                      <a:pt x="2712" y="2704"/>
                      <a:pt x="3622" y="2222"/>
                    </a:cubicBezTo>
                    <a:cubicBezTo>
                      <a:pt x="3783" y="2142"/>
                      <a:pt x="3943" y="2044"/>
                      <a:pt x="4050" y="1901"/>
                    </a:cubicBezTo>
                    <a:cubicBezTo>
                      <a:pt x="4291" y="1571"/>
                      <a:pt x="4175" y="1080"/>
                      <a:pt x="3890" y="795"/>
                    </a:cubicBezTo>
                    <a:cubicBezTo>
                      <a:pt x="3604" y="500"/>
                      <a:pt x="3194" y="375"/>
                      <a:pt x="2801" y="277"/>
                    </a:cubicBezTo>
                    <a:cubicBezTo>
                      <a:pt x="2382" y="188"/>
                      <a:pt x="1954" y="126"/>
                      <a:pt x="1526" y="99"/>
                    </a:cubicBezTo>
                    <a:cubicBezTo>
                      <a:pt x="62" y="1"/>
                      <a:pt x="0" y="1027"/>
                      <a:pt x="0" y="225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9"/>
              <p:cNvSpPr/>
              <p:nvPr/>
            </p:nvSpPr>
            <p:spPr>
              <a:xfrm>
                <a:off x="4778757" y="293083"/>
                <a:ext cx="973384" cy="228243"/>
              </a:xfrm>
              <a:custGeom>
                <a:avLst/>
                <a:gdLst/>
                <a:ahLst/>
                <a:cxnLst/>
                <a:rect l="l" t="t" r="r" b="b"/>
                <a:pathLst>
                  <a:path w="8717" h="2044" extrusionOk="0">
                    <a:moveTo>
                      <a:pt x="242" y="2044"/>
                    </a:moveTo>
                    <a:cubicBezTo>
                      <a:pt x="242" y="2044"/>
                      <a:pt x="108" y="554"/>
                      <a:pt x="4354" y="331"/>
                    </a:cubicBezTo>
                    <a:cubicBezTo>
                      <a:pt x="8601" y="108"/>
                      <a:pt x="8636" y="1776"/>
                      <a:pt x="8636" y="1776"/>
                    </a:cubicBezTo>
                    <a:cubicBezTo>
                      <a:pt x="8636" y="1776"/>
                      <a:pt x="8717" y="331"/>
                      <a:pt x="8494" y="170"/>
                    </a:cubicBezTo>
                    <a:cubicBezTo>
                      <a:pt x="8271" y="1"/>
                      <a:pt x="491" y="28"/>
                      <a:pt x="242" y="170"/>
                    </a:cubicBezTo>
                    <a:cubicBezTo>
                      <a:pt x="1" y="304"/>
                      <a:pt x="242" y="2044"/>
                      <a:pt x="242" y="2044"/>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9"/>
              <p:cNvSpPr/>
              <p:nvPr/>
            </p:nvSpPr>
            <p:spPr>
              <a:xfrm>
                <a:off x="8805811" y="-611517"/>
                <a:ext cx="950471" cy="385571"/>
              </a:xfrm>
              <a:custGeom>
                <a:avLst/>
                <a:gdLst/>
                <a:ahLst/>
                <a:cxnLst/>
                <a:rect l="l" t="t" r="r" b="b"/>
                <a:pathLst>
                  <a:path w="8512" h="3453" extrusionOk="0">
                    <a:moveTo>
                      <a:pt x="224" y="54"/>
                    </a:moveTo>
                    <a:cubicBezTo>
                      <a:pt x="1" y="1089"/>
                      <a:pt x="1" y="2346"/>
                      <a:pt x="224" y="3381"/>
                    </a:cubicBezTo>
                    <a:lnTo>
                      <a:pt x="224" y="3381"/>
                    </a:lnTo>
                    <a:cubicBezTo>
                      <a:pt x="2918" y="3453"/>
                      <a:pt x="5594" y="3453"/>
                      <a:pt x="8289" y="3381"/>
                    </a:cubicBezTo>
                    <a:lnTo>
                      <a:pt x="8289" y="3381"/>
                    </a:lnTo>
                    <a:cubicBezTo>
                      <a:pt x="8512" y="2346"/>
                      <a:pt x="8512" y="1089"/>
                      <a:pt x="8289" y="54"/>
                    </a:cubicBezTo>
                    <a:lnTo>
                      <a:pt x="8289" y="54"/>
                    </a:lnTo>
                    <a:cubicBezTo>
                      <a:pt x="6942" y="18"/>
                      <a:pt x="5594" y="0"/>
                      <a:pt x="4256" y="0"/>
                    </a:cubicBezTo>
                    <a:lnTo>
                      <a:pt x="4256" y="0"/>
                    </a:lnTo>
                    <a:cubicBezTo>
                      <a:pt x="2909" y="0"/>
                      <a:pt x="1571" y="18"/>
                      <a:pt x="224"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9"/>
              <p:cNvSpPr/>
              <p:nvPr/>
            </p:nvSpPr>
            <p:spPr>
              <a:xfrm>
                <a:off x="8297851" y="-161287"/>
                <a:ext cx="950360" cy="385571"/>
              </a:xfrm>
              <a:custGeom>
                <a:avLst/>
                <a:gdLst/>
                <a:ahLst/>
                <a:cxnLst/>
                <a:rect l="l" t="t" r="r" b="b"/>
                <a:pathLst>
                  <a:path w="8511" h="3453" extrusionOk="0">
                    <a:moveTo>
                      <a:pt x="223" y="54"/>
                    </a:moveTo>
                    <a:cubicBezTo>
                      <a:pt x="0" y="1089"/>
                      <a:pt x="0" y="2347"/>
                      <a:pt x="223" y="3373"/>
                    </a:cubicBezTo>
                    <a:lnTo>
                      <a:pt x="223" y="3373"/>
                    </a:lnTo>
                    <a:cubicBezTo>
                      <a:pt x="2917"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08" y="1"/>
                      <a:pt x="1570" y="18"/>
                      <a:pt x="223"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9"/>
              <p:cNvSpPr/>
              <p:nvPr/>
            </p:nvSpPr>
            <p:spPr>
              <a:xfrm>
                <a:off x="7782856" y="-611517"/>
                <a:ext cx="949355" cy="385571"/>
              </a:xfrm>
              <a:custGeom>
                <a:avLst/>
                <a:gdLst/>
                <a:ahLst/>
                <a:cxnLst/>
                <a:rect l="l" t="t" r="r" b="b"/>
                <a:pathLst>
                  <a:path w="8502" h="3453" extrusionOk="0">
                    <a:moveTo>
                      <a:pt x="223" y="54"/>
                    </a:moveTo>
                    <a:cubicBezTo>
                      <a:pt x="0" y="1089"/>
                      <a:pt x="0" y="2346"/>
                      <a:pt x="223" y="3381"/>
                    </a:cubicBezTo>
                    <a:lnTo>
                      <a:pt x="223" y="3381"/>
                    </a:lnTo>
                    <a:cubicBezTo>
                      <a:pt x="2908" y="3453"/>
                      <a:pt x="5594" y="3453"/>
                      <a:pt x="8279" y="3381"/>
                    </a:cubicBezTo>
                    <a:lnTo>
                      <a:pt x="8279" y="3381"/>
                    </a:lnTo>
                    <a:cubicBezTo>
                      <a:pt x="8502" y="2346"/>
                      <a:pt x="8502" y="1089"/>
                      <a:pt x="8279" y="54"/>
                    </a:cubicBezTo>
                    <a:lnTo>
                      <a:pt x="8279" y="54"/>
                    </a:lnTo>
                    <a:cubicBezTo>
                      <a:pt x="6941" y="18"/>
                      <a:pt x="5594" y="0"/>
                      <a:pt x="4255" y="0"/>
                    </a:cubicBezTo>
                    <a:lnTo>
                      <a:pt x="4255" y="0"/>
                    </a:lnTo>
                    <a:cubicBezTo>
                      <a:pt x="2908" y="0"/>
                      <a:pt x="1561" y="18"/>
                      <a:pt x="223"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9"/>
              <p:cNvSpPr/>
              <p:nvPr/>
            </p:nvSpPr>
            <p:spPr>
              <a:xfrm>
                <a:off x="7864482" y="308931"/>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603"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9"/>
              <p:cNvSpPr/>
              <p:nvPr/>
            </p:nvSpPr>
            <p:spPr>
              <a:xfrm>
                <a:off x="6841415" y="308931"/>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594" y="0"/>
                      <a:pt x="4256" y="0"/>
                    </a:cubicBezTo>
                    <a:lnTo>
                      <a:pt x="4256" y="0"/>
                    </a:lnTo>
                    <a:cubicBezTo>
                      <a:pt x="2909"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9"/>
              <p:cNvSpPr/>
              <p:nvPr/>
            </p:nvSpPr>
            <p:spPr>
              <a:xfrm>
                <a:off x="7274784" y="-161287"/>
                <a:ext cx="950360" cy="385571"/>
              </a:xfrm>
              <a:custGeom>
                <a:avLst/>
                <a:gdLst/>
                <a:ahLst/>
                <a:cxnLst/>
                <a:rect l="l" t="t" r="r" b="b"/>
                <a:pathLst>
                  <a:path w="8511" h="3453" extrusionOk="0">
                    <a:moveTo>
                      <a:pt x="223" y="54"/>
                    </a:moveTo>
                    <a:cubicBezTo>
                      <a:pt x="0" y="1089"/>
                      <a:pt x="0" y="2347"/>
                      <a:pt x="223" y="3373"/>
                    </a:cubicBezTo>
                    <a:lnTo>
                      <a:pt x="223" y="3373"/>
                    </a:lnTo>
                    <a:cubicBezTo>
                      <a:pt x="2909" y="3453"/>
                      <a:pt x="5594" y="3453"/>
                      <a:pt x="8279" y="3373"/>
                    </a:cubicBezTo>
                    <a:lnTo>
                      <a:pt x="8279" y="3373"/>
                    </a:lnTo>
                    <a:cubicBezTo>
                      <a:pt x="8511" y="2347"/>
                      <a:pt x="8511" y="1089"/>
                      <a:pt x="8279" y="54"/>
                    </a:cubicBezTo>
                    <a:lnTo>
                      <a:pt x="8279" y="54"/>
                    </a:lnTo>
                    <a:cubicBezTo>
                      <a:pt x="6941" y="18"/>
                      <a:pt x="5594" y="1"/>
                      <a:pt x="4256" y="1"/>
                    </a:cubicBezTo>
                    <a:lnTo>
                      <a:pt x="4256" y="1"/>
                    </a:lnTo>
                    <a:cubicBezTo>
                      <a:pt x="2909" y="1"/>
                      <a:pt x="1570" y="18"/>
                      <a:pt x="223" y="54"/>
                    </a:cubicBezTo>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9"/>
              <p:cNvSpPr/>
              <p:nvPr/>
            </p:nvSpPr>
            <p:spPr>
              <a:xfrm>
                <a:off x="6264670" y="-161287"/>
                <a:ext cx="950471" cy="385571"/>
              </a:xfrm>
              <a:custGeom>
                <a:avLst/>
                <a:gdLst/>
                <a:ahLst/>
                <a:cxnLst/>
                <a:rect l="l" t="t" r="r" b="b"/>
                <a:pathLst>
                  <a:path w="8512" h="3453" extrusionOk="0">
                    <a:moveTo>
                      <a:pt x="223" y="54"/>
                    </a:moveTo>
                    <a:cubicBezTo>
                      <a:pt x="0" y="1089"/>
                      <a:pt x="0" y="2347"/>
                      <a:pt x="223" y="3373"/>
                    </a:cubicBezTo>
                    <a:lnTo>
                      <a:pt x="223" y="3373"/>
                    </a:lnTo>
                    <a:cubicBezTo>
                      <a:pt x="2918"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09" y="1"/>
                      <a:pt x="1570" y="18"/>
                      <a:pt x="223"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9"/>
              <p:cNvSpPr/>
              <p:nvPr/>
            </p:nvSpPr>
            <p:spPr>
              <a:xfrm>
                <a:off x="8872586" y="308931"/>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603"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9"/>
              <p:cNvSpPr/>
              <p:nvPr/>
            </p:nvSpPr>
            <p:spPr>
              <a:xfrm>
                <a:off x="8276947" y="-174304"/>
                <a:ext cx="973384" cy="222325"/>
              </a:xfrm>
              <a:custGeom>
                <a:avLst/>
                <a:gdLst/>
                <a:ahLst/>
                <a:cxnLst/>
                <a:rect l="l" t="t" r="r" b="b"/>
                <a:pathLst>
                  <a:path w="8717" h="1991" extrusionOk="0">
                    <a:moveTo>
                      <a:pt x="4635" y="0"/>
                    </a:moveTo>
                    <a:cubicBezTo>
                      <a:pt x="2550" y="0"/>
                      <a:pt x="376" y="43"/>
                      <a:pt x="251" y="118"/>
                    </a:cubicBezTo>
                    <a:cubicBezTo>
                      <a:pt x="1" y="251"/>
                      <a:pt x="251" y="1991"/>
                      <a:pt x="251" y="1991"/>
                    </a:cubicBezTo>
                    <a:cubicBezTo>
                      <a:pt x="251" y="1991"/>
                      <a:pt x="108" y="501"/>
                      <a:pt x="4354" y="278"/>
                    </a:cubicBezTo>
                    <a:cubicBezTo>
                      <a:pt x="4629" y="263"/>
                      <a:pt x="4886" y="256"/>
                      <a:pt x="5127" y="256"/>
                    </a:cubicBezTo>
                    <a:cubicBezTo>
                      <a:pt x="8606" y="256"/>
                      <a:pt x="8645" y="1723"/>
                      <a:pt x="8645" y="1723"/>
                    </a:cubicBezTo>
                    <a:cubicBezTo>
                      <a:pt x="8645" y="1723"/>
                      <a:pt x="8717" y="278"/>
                      <a:pt x="8494" y="118"/>
                    </a:cubicBezTo>
                    <a:cubicBezTo>
                      <a:pt x="8387" y="36"/>
                      <a:pt x="6549" y="0"/>
                      <a:pt x="4635" y="0"/>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9"/>
              <p:cNvSpPr/>
              <p:nvPr/>
            </p:nvSpPr>
            <p:spPr>
              <a:xfrm>
                <a:off x="7844683" y="295814"/>
                <a:ext cx="972379" cy="222437"/>
              </a:xfrm>
              <a:custGeom>
                <a:avLst/>
                <a:gdLst/>
                <a:ahLst/>
                <a:cxnLst/>
                <a:rect l="l" t="t" r="r" b="b"/>
                <a:pathLst>
                  <a:path w="8708" h="1992" extrusionOk="0">
                    <a:moveTo>
                      <a:pt x="4625" y="1"/>
                    </a:moveTo>
                    <a:cubicBezTo>
                      <a:pt x="2541" y="1"/>
                      <a:pt x="367" y="44"/>
                      <a:pt x="241" y="118"/>
                    </a:cubicBezTo>
                    <a:cubicBezTo>
                      <a:pt x="0" y="252"/>
                      <a:pt x="241" y="1992"/>
                      <a:pt x="241" y="1992"/>
                    </a:cubicBezTo>
                    <a:cubicBezTo>
                      <a:pt x="241" y="1992"/>
                      <a:pt x="98" y="502"/>
                      <a:pt x="4345" y="279"/>
                    </a:cubicBezTo>
                    <a:cubicBezTo>
                      <a:pt x="4611" y="265"/>
                      <a:pt x="4861" y="258"/>
                      <a:pt x="5096" y="258"/>
                    </a:cubicBezTo>
                    <a:cubicBezTo>
                      <a:pt x="8604" y="258"/>
                      <a:pt x="8636" y="1724"/>
                      <a:pt x="8636" y="1724"/>
                    </a:cubicBezTo>
                    <a:cubicBezTo>
                      <a:pt x="8636" y="1724"/>
                      <a:pt x="8707" y="279"/>
                      <a:pt x="8484" y="118"/>
                    </a:cubicBezTo>
                    <a:cubicBezTo>
                      <a:pt x="8377" y="37"/>
                      <a:pt x="6539" y="1"/>
                      <a:pt x="4625" y="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9"/>
              <p:cNvSpPr/>
              <p:nvPr/>
            </p:nvSpPr>
            <p:spPr>
              <a:xfrm>
                <a:off x="8883634" y="251148"/>
                <a:ext cx="925591" cy="155549"/>
              </a:xfrm>
              <a:custGeom>
                <a:avLst/>
                <a:gdLst/>
                <a:ahLst/>
                <a:cxnLst/>
                <a:rect l="l" t="t" r="r" b="b"/>
                <a:pathLst>
                  <a:path w="8289" h="1393" extrusionOk="0">
                    <a:moveTo>
                      <a:pt x="1" y="1393"/>
                    </a:moveTo>
                    <a:cubicBezTo>
                      <a:pt x="358" y="349"/>
                      <a:pt x="3783" y="777"/>
                      <a:pt x="5603" y="759"/>
                    </a:cubicBezTo>
                    <a:cubicBezTo>
                      <a:pt x="7423" y="741"/>
                      <a:pt x="8288" y="1143"/>
                      <a:pt x="8288" y="1143"/>
                    </a:cubicBezTo>
                    <a:lnTo>
                      <a:pt x="8190" y="572"/>
                    </a:lnTo>
                    <a:cubicBezTo>
                      <a:pt x="8190" y="572"/>
                      <a:pt x="4015" y="1"/>
                      <a:pt x="126" y="572"/>
                    </a:cubicBezTo>
                    <a:cubicBezTo>
                      <a:pt x="126" y="572"/>
                      <a:pt x="28" y="1098"/>
                      <a:pt x="1" y="139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9"/>
              <p:cNvSpPr/>
              <p:nvPr/>
            </p:nvSpPr>
            <p:spPr>
              <a:xfrm>
                <a:off x="6853414" y="251148"/>
                <a:ext cx="925591" cy="155549"/>
              </a:xfrm>
              <a:custGeom>
                <a:avLst/>
                <a:gdLst/>
                <a:ahLst/>
                <a:cxnLst/>
                <a:rect l="l" t="t" r="r" b="b"/>
                <a:pathLst>
                  <a:path w="8289" h="1393" extrusionOk="0">
                    <a:moveTo>
                      <a:pt x="1" y="1393"/>
                    </a:moveTo>
                    <a:cubicBezTo>
                      <a:pt x="358" y="349"/>
                      <a:pt x="3783" y="777"/>
                      <a:pt x="5603" y="759"/>
                    </a:cubicBezTo>
                    <a:cubicBezTo>
                      <a:pt x="7423" y="741"/>
                      <a:pt x="8288" y="1143"/>
                      <a:pt x="8288" y="1143"/>
                    </a:cubicBezTo>
                    <a:lnTo>
                      <a:pt x="8190" y="572"/>
                    </a:lnTo>
                    <a:cubicBezTo>
                      <a:pt x="8190" y="572"/>
                      <a:pt x="4015" y="1"/>
                      <a:pt x="135" y="572"/>
                    </a:cubicBezTo>
                    <a:cubicBezTo>
                      <a:pt x="135" y="572"/>
                      <a:pt x="27" y="1098"/>
                      <a:pt x="1" y="139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9"/>
              <p:cNvSpPr/>
              <p:nvPr/>
            </p:nvSpPr>
            <p:spPr>
              <a:xfrm>
                <a:off x="9010153" y="293023"/>
                <a:ext cx="455370" cy="400542"/>
              </a:xfrm>
              <a:custGeom>
                <a:avLst/>
                <a:gdLst/>
                <a:ahLst/>
                <a:cxnLst/>
                <a:rect l="l" t="t" r="r" b="b"/>
                <a:pathLst>
                  <a:path w="4078" h="3587" extrusionOk="0">
                    <a:moveTo>
                      <a:pt x="2383" y="3043"/>
                    </a:moveTo>
                    <a:cubicBezTo>
                      <a:pt x="4078" y="2142"/>
                      <a:pt x="2347" y="1"/>
                      <a:pt x="875" y="919"/>
                    </a:cubicBezTo>
                    <a:cubicBezTo>
                      <a:pt x="331" y="1267"/>
                      <a:pt x="1" y="1927"/>
                      <a:pt x="143" y="2579"/>
                    </a:cubicBezTo>
                    <a:cubicBezTo>
                      <a:pt x="367" y="3587"/>
                      <a:pt x="1651" y="3435"/>
                      <a:pt x="2383" y="3043"/>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9"/>
              <p:cNvSpPr/>
              <p:nvPr/>
            </p:nvSpPr>
            <p:spPr>
              <a:xfrm>
                <a:off x="6775694" y="371748"/>
                <a:ext cx="1078014" cy="274026"/>
              </a:xfrm>
              <a:custGeom>
                <a:avLst/>
                <a:gdLst/>
                <a:ahLst/>
                <a:cxnLst/>
                <a:rect l="l" t="t" r="r" b="b"/>
                <a:pathLst>
                  <a:path w="9654" h="2454" extrusionOk="0">
                    <a:moveTo>
                      <a:pt x="3427" y="2418"/>
                    </a:moveTo>
                    <a:cubicBezTo>
                      <a:pt x="4417" y="2454"/>
                      <a:pt x="5452" y="2418"/>
                      <a:pt x="6299" y="2204"/>
                    </a:cubicBezTo>
                    <a:cubicBezTo>
                      <a:pt x="9653" y="1392"/>
                      <a:pt x="6005" y="0"/>
                      <a:pt x="3302" y="223"/>
                    </a:cubicBezTo>
                    <a:cubicBezTo>
                      <a:pt x="260" y="473"/>
                      <a:pt x="1" y="2311"/>
                      <a:pt x="3427"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9"/>
              <p:cNvSpPr/>
              <p:nvPr/>
            </p:nvSpPr>
            <p:spPr>
              <a:xfrm>
                <a:off x="8248137" y="404578"/>
                <a:ext cx="451350" cy="273133"/>
              </a:xfrm>
              <a:custGeom>
                <a:avLst/>
                <a:gdLst/>
                <a:ahLst/>
                <a:cxnLst/>
                <a:rect l="l" t="t" r="r" b="b"/>
                <a:pathLst>
                  <a:path w="4042" h="2446" extrusionOk="0">
                    <a:moveTo>
                      <a:pt x="1436" y="2418"/>
                    </a:moveTo>
                    <a:cubicBezTo>
                      <a:pt x="1847" y="2445"/>
                      <a:pt x="2284" y="2409"/>
                      <a:pt x="2641" y="2204"/>
                    </a:cubicBezTo>
                    <a:cubicBezTo>
                      <a:pt x="4041" y="1392"/>
                      <a:pt x="2516" y="1"/>
                      <a:pt x="1383" y="215"/>
                    </a:cubicBezTo>
                    <a:cubicBezTo>
                      <a:pt x="116" y="465"/>
                      <a:pt x="0" y="2302"/>
                      <a:pt x="1436"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9"/>
              <p:cNvSpPr/>
              <p:nvPr/>
            </p:nvSpPr>
            <p:spPr>
              <a:xfrm>
                <a:off x="8570855" y="-597523"/>
                <a:ext cx="723366" cy="439402"/>
              </a:xfrm>
              <a:custGeom>
                <a:avLst/>
                <a:gdLst/>
                <a:ahLst/>
                <a:cxnLst/>
                <a:rect l="l" t="t" r="r" b="b"/>
                <a:pathLst>
                  <a:path w="6478" h="3935" extrusionOk="0">
                    <a:moveTo>
                      <a:pt x="4149" y="330"/>
                    </a:moveTo>
                    <a:cubicBezTo>
                      <a:pt x="4515" y="143"/>
                      <a:pt x="4952" y="0"/>
                      <a:pt x="5335" y="143"/>
                    </a:cubicBezTo>
                    <a:cubicBezTo>
                      <a:pt x="5630" y="250"/>
                      <a:pt x="5844" y="491"/>
                      <a:pt x="6031" y="741"/>
                    </a:cubicBezTo>
                    <a:cubicBezTo>
                      <a:pt x="6263" y="1035"/>
                      <a:pt x="6477" y="1374"/>
                      <a:pt x="6450" y="1749"/>
                    </a:cubicBezTo>
                    <a:cubicBezTo>
                      <a:pt x="6290" y="3934"/>
                      <a:pt x="1" y="2427"/>
                      <a:pt x="4149" y="33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9"/>
              <p:cNvSpPr/>
              <p:nvPr/>
            </p:nvSpPr>
            <p:spPr>
              <a:xfrm>
                <a:off x="8344729" y="-170173"/>
                <a:ext cx="738217" cy="362688"/>
              </a:xfrm>
              <a:custGeom>
                <a:avLst/>
                <a:gdLst/>
                <a:ahLst/>
                <a:cxnLst/>
                <a:rect l="l" t="t" r="r" b="b"/>
                <a:pathLst>
                  <a:path w="6611" h="3248" extrusionOk="0">
                    <a:moveTo>
                      <a:pt x="4586" y="2543"/>
                    </a:moveTo>
                    <a:cubicBezTo>
                      <a:pt x="4791" y="2462"/>
                      <a:pt x="4978" y="2346"/>
                      <a:pt x="5077" y="2150"/>
                    </a:cubicBezTo>
                    <a:cubicBezTo>
                      <a:pt x="5264" y="1758"/>
                      <a:pt x="4961" y="1294"/>
                      <a:pt x="4604" y="1035"/>
                    </a:cubicBezTo>
                    <a:cubicBezTo>
                      <a:pt x="3230" y="0"/>
                      <a:pt x="63" y="491"/>
                      <a:pt x="0" y="2578"/>
                    </a:cubicBezTo>
                    <a:cubicBezTo>
                      <a:pt x="0" y="2721"/>
                      <a:pt x="9" y="2882"/>
                      <a:pt x="99" y="2998"/>
                    </a:cubicBezTo>
                    <a:cubicBezTo>
                      <a:pt x="259" y="3230"/>
                      <a:pt x="580" y="3247"/>
                      <a:pt x="848" y="3230"/>
                    </a:cubicBezTo>
                    <a:cubicBezTo>
                      <a:pt x="1927" y="3176"/>
                      <a:pt x="2944" y="2944"/>
                      <a:pt x="3988" y="2730"/>
                    </a:cubicBezTo>
                    <a:cubicBezTo>
                      <a:pt x="4782" y="2569"/>
                      <a:pt x="5469" y="2230"/>
                      <a:pt x="6245" y="2061"/>
                    </a:cubicBezTo>
                    <a:cubicBezTo>
                      <a:pt x="6397" y="2025"/>
                      <a:pt x="6611" y="2061"/>
                      <a:pt x="6593" y="2213"/>
                    </a:cubicBezTo>
                    <a:cubicBezTo>
                      <a:pt x="6004" y="2489"/>
                      <a:pt x="5380" y="2685"/>
                      <a:pt x="4729" y="278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9"/>
              <p:cNvSpPr/>
              <p:nvPr/>
            </p:nvSpPr>
            <p:spPr>
              <a:xfrm>
                <a:off x="8537019" y="-559668"/>
                <a:ext cx="191394" cy="244100"/>
              </a:xfrm>
              <a:custGeom>
                <a:avLst/>
                <a:gdLst/>
                <a:ahLst/>
                <a:cxnLst/>
                <a:rect l="l" t="t" r="r" b="b"/>
                <a:pathLst>
                  <a:path w="1714" h="2186" extrusionOk="0">
                    <a:moveTo>
                      <a:pt x="562" y="357"/>
                    </a:moveTo>
                    <a:cubicBezTo>
                      <a:pt x="241" y="553"/>
                      <a:pt x="27" y="919"/>
                      <a:pt x="18" y="1303"/>
                    </a:cubicBezTo>
                    <a:cubicBezTo>
                      <a:pt x="0" y="1686"/>
                      <a:pt x="259" y="2105"/>
                      <a:pt x="643" y="2150"/>
                    </a:cubicBezTo>
                    <a:cubicBezTo>
                      <a:pt x="928" y="2186"/>
                      <a:pt x="1196" y="1998"/>
                      <a:pt x="1374" y="1775"/>
                    </a:cubicBezTo>
                    <a:cubicBezTo>
                      <a:pt x="1597" y="1490"/>
                      <a:pt x="1713" y="1106"/>
                      <a:pt x="1642" y="750"/>
                    </a:cubicBezTo>
                    <a:cubicBezTo>
                      <a:pt x="1561" y="402"/>
                      <a:pt x="1294" y="80"/>
                      <a:pt x="937"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9"/>
              <p:cNvSpPr/>
              <p:nvPr/>
            </p:nvSpPr>
            <p:spPr>
              <a:xfrm>
                <a:off x="7824695" y="-533761"/>
                <a:ext cx="425444" cy="289994"/>
              </a:xfrm>
              <a:custGeom>
                <a:avLst/>
                <a:gdLst/>
                <a:ahLst/>
                <a:cxnLst/>
                <a:rect l="l" t="t" r="r" b="b"/>
                <a:pathLst>
                  <a:path w="3810" h="2597" extrusionOk="0">
                    <a:moveTo>
                      <a:pt x="2606" y="71"/>
                    </a:moveTo>
                    <a:cubicBezTo>
                      <a:pt x="2954" y="0"/>
                      <a:pt x="3364" y="9"/>
                      <a:pt x="3605" y="268"/>
                    </a:cubicBezTo>
                    <a:cubicBezTo>
                      <a:pt x="3765" y="437"/>
                      <a:pt x="3810" y="696"/>
                      <a:pt x="3783" y="937"/>
                    </a:cubicBezTo>
                    <a:cubicBezTo>
                      <a:pt x="3658" y="2025"/>
                      <a:pt x="2222" y="2596"/>
                      <a:pt x="1312" y="2061"/>
                    </a:cubicBezTo>
                    <a:cubicBezTo>
                      <a:pt x="1" y="1276"/>
                      <a:pt x="1812" y="250"/>
                      <a:pt x="2606" y="7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9"/>
              <p:cNvSpPr/>
              <p:nvPr/>
            </p:nvSpPr>
            <p:spPr>
              <a:xfrm>
                <a:off x="7301758" y="-102502"/>
                <a:ext cx="123613" cy="167498"/>
              </a:xfrm>
              <a:custGeom>
                <a:avLst/>
                <a:gdLst/>
                <a:ahLst/>
                <a:cxnLst/>
                <a:rect l="l" t="t" r="r" b="b"/>
                <a:pathLst>
                  <a:path w="1107" h="1500" extrusionOk="0">
                    <a:moveTo>
                      <a:pt x="509" y="179"/>
                    </a:moveTo>
                    <a:cubicBezTo>
                      <a:pt x="188" y="411"/>
                      <a:pt x="0" y="822"/>
                      <a:pt x="36" y="1214"/>
                    </a:cubicBezTo>
                    <a:cubicBezTo>
                      <a:pt x="45" y="1339"/>
                      <a:pt x="107" y="1482"/>
                      <a:pt x="223" y="1491"/>
                    </a:cubicBezTo>
                    <a:cubicBezTo>
                      <a:pt x="277" y="1500"/>
                      <a:pt x="330" y="1473"/>
                      <a:pt x="375" y="1446"/>
                    </a:cubicBezTo>
                    <a:cubicBezTo>
                      <a:pt x="866" y="1170"/>
                      <a:pt x="1106" y="536"/>
                      <a:pt x="946"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9"/>
              <p:cNvSpPr/>
              <p:nvPr/>
            </p:nvSpPr>
            <p:spPr>
              <a:xfrm>
                <a:off x="7805823" y="-49684"/>
                <a:ext cx="339797" cy="247226"/>
              </a:xfrm>
              <a:custGeom>
                <a:avLst/>
                <a:gdLst/>
                <a:ahLst/>
                <a:cxnLst/>
                <a:rect l="l" t="t" r="r" b="b"/>
                <a:pathLst>
                  <a:path w="3043" h="2214" extrusionOk="0">
                    <a:moveTo>
                      <a:pt x="1945" y="143"/>
                    </a:moveTo>
                    <a:cubicBezTo>
                      <a:pt x="2114" y="63"/>
                      <a:pt x="2302" y="1"/>
                      <a:pt x="2480" y="27"/>
                    </a:cubicBezTo>
                    <a:cubicBezTo>
                      <a:pt x="2543" y="36"/>
                      <a:pt x="2605" y="63"/>
                      <a:pt x="2659" y="90"/>
                    </a:cubicBezTo>
                    <a:cubicBezTo>
                      <a:pt x="2900" y="224"/>
                      <a:pt x="3042" y="518"/>
                      <a:pt x="3007" y="795"/>
                    </a:cubicBezTo>
                    <a:cubicBezTo>
                      <a:pt x="2837" y="2213"/>
                      <a:pt x="0" y="1071"/>
                      <a:pt x="1945" y="143"/>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9"/>
              <p:cNvSpPr/>
              <p:nvPr/>
            </p:nvSpPr>
            <p:spPr>
              <a:xfrm>
                <a:off x="7040680" y="15083"/>
                <a:ext cx="116690" cy="149519"/>
              </a:xfrm>
              <a:custGeom>
                <a:avLst/>
                <a:gdLst/>
                <a:ahLst/>
                <a:cxnLst/>
                <a:rect l="l" t="t" r="r" b="b"/>
                <a:pathLst>
                  <a:path w="1045" h="1339" extrusionOk="0">
                    <a:moveTo>
                      <a:pt x="242" y="331"/>
                    </a:moveTo>
                    <a:cubicBezTo>
                      <a:pt x="153" y="473"/>
                      <a:pt x="63" y="616"/>
                      <a:pt x="37" y="777"/>
                    </a:cubicBezTo>
                    <a:cubicBezTo>
                      <a:pt x="1" y="946"/>
                      <a:pt x="45" y="1134"/>
                      <a:pt x="170" y="1232"/>
                    </a:cubicBezTo>
                    <a:cubicBezTo>
                      <a:pt x="313" y="1339"/>
                      <a:pt x="509" y="1321"/>
                      <a:pt x="652" y="1223"/>
                    </a:cubicBezTo>
                    <a:cubicBezTo>
                      <a:pt x="795" y="1134"/>
                      <a:pt x="893" y="973"/>
                      <a:pt x="946" y="812"/>
                    </a:cubicBezTo>
                    <a:cubicBezTo>
                      <a:pt x="1045" y="518"/>
                      <a:pt x="1000" y="134"/>
                      <a:pt x="723"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9"/>
              <p:cNvSpPr/>
              <p:nvPr/>
            </p:nvSpPr>
            <p:spPr>
              <a:xfrm>
                <a:off x="6296530" y="-90554"/>
                <a:ext cx="371733" cy="206357"/>
              </a:xfrm>
              <a:custGeom>
                <a:avLst/>
                <a:gdLst/>
                <a:ahLst/>
                <a:cxnLst/>
                <a:rect l="l" t="t" r="r" b="b"/>
                <a:pathLst>
                  <a:path w="3329" h="1848" extrusionOk="0">
                    <a:moveTo>
                      <a:pt x="1856" y="19"/>
                    </a:moveTo>
                    <a:cubicBezTo>
                      <a:pt x="1981" y="1"/>
                      <a:pt x="2115" y="10"/>
                      <a:pt x="2249" y="28"/>
                    </a:cubicBezTo>
                    <a:cubicBezTo>
                      <a:pt x="2517" y="81"/>
                      <a:pt x="2757" y="224"/>
                      <a:pt x="2864" y="474"/>
                    </a:cubicBezTo>
                    <a:cubicBezTo>
                      <a:pt x="3328" y="1517"/>
                      <a:pt x="1758" y="1848"/>
                      <a:pt x="1089" y="1535"/>
                    </a:cubicBezTo>
                    <a:cubicBezTo>
                      <a:pt x="1" y="1018"/>
                      <a:pt x="1054" y="108"/>
                      <a:pt x="1856" y="19"/>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9"/>
              <p:cNvSpPr/>
              <p:nvPr/>
            </p:nvSpPr>
            <p:spPr>
              <a:xfrm>
                <a:off x="8704297" y="-568713"/>
                <a:ext cx="156554" cy="236283"/>
              </a:xfrm>
              <a:custGeom>
                <a:avLst/>
                <a:gdLst/>
                <a:ahLst/>
                <a:cxnLst/>
                <a:rect l="l" t="t" r="r" b="b"/>
                <a:pathLst>
                  <a:path w="1402" h="2116" extrusionOk="0">
                    <a:moveTo>
                      <a:pt x="795" y="1624"/>
                    </a:moveTo>
                    <a:cubicBezTo>
                      <a:pt x="991" y="1330"/>
                      <a:pt x="1402" y="1"/>
                      <a:pt x="661" y="322"/>
                    </a:cubicBezTo>
                    <a:cubicBezTo>
                      <a:pt x="1" y="599"/>
                      <a:pt x="474" y="2115"/>
                      <a:pt x="795" y="1624"/>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9"/>
              <p:cNvSpPr/>
              <p:nvPr/>
            </p:nvSpPr>
            <p:spPr>
              <a:xfrm>
                <a:off x="7743066" y="166504"/>
                <a:ext cx="155438" cy="236171"/>
              </a:xfrm>
              <a:custGeom>
                <a:avLst/>
                <a:gdLst/>
                <a:ahLst/>
                <a:cxnLst/>
                <a:rect l="l" t="t" r="r" b="b"/>
                <a:pathLst>
                  <a:path w="1392" h="2115" extrusionOk="0">
                    <a:moveTo>
                      <a:pt x="785" y="1624"/>
                    </a:moveTo>
                    <a:cubicBezTo>
                      <a:pt x="982" y="1321"/>
                      <a:pt x="1392" y="1"/>
                      <a:pt x="651" y="313"/>
                    </a:cubicBezTo>
                    <a:cubicBezTo>
                      <a:pt x="0" y="598"/>
                      <a:pt x="473" y="2115"/>
                      <a:pt x="785" y="1624"/>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9"/>
              <p:cNvSpPr/>
              <p:nvPr/>
            </p:nvSpPr>
            <p:spPr>
              <a:xfrm>
                <a:off x="8207266" y="-208028"/>
                <a:ext cx="87769" cy="61862"/>
              </a:xfrm>
              <a:custGeom>
                <a:avLst/>
                <a:gdLst/>
                <a:ahLst/>
                <a:cxnLst/>
                <a:rect l="l" t="t" r="r" b="b"/>
                <a:pathLst>
                  <a:path w="786" h="554" extrusionOk="0">
                    <a:moveTo>
                      <a:pt x="0" y="125"/>
                    </a:moveTo>
                    <a:cubicBezTo>
                      <a:pt x="161" y="27"/>
                      <a:pt x="375" y="0"/>
                      <a:pt x="553" y="72"/>
                    </a:cubicBezTo>
                    <a:cubicBezTo>
                      <a:pt x="616" y="89"/>
                      <a:pt x="669" y="116"/>
                      <a:pt x="705" y="170"/>
                    </a:cubicBezTo>
                    <a:cubicBezTo>
                      <a:pt x="785" y="286"/>
                      <a:pt x="705" y="473"/>
                      <a:pt x="571" y="518"/>
                    </a:cubicBezTo>
                    <a:cubicBezTo>
                      <a:pt x="438" y="553"/>
                      <a:pt x="277" y="482"/>
                      <a:pt x="206" y="357"/>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9"/>
              <p:cNvSpPr/>
              <p:nvPr/>
            </p:nvSpPr>
            <p:spPr>
              <a:xfrm>
                <a:off x="-829261" y="-158212"/>
                <a:ext cx="950360" cy="385571"/>
              </a:xfrm>
              <a:custGeom>
                <a:avLst/>
                <a:gdLst/>
                <a:ahLst/>
                <a:cxnLst/>
                <a:rect l="l" t="t" r="r" b="b"/>
                <a:pathLst>
                  <a:path w="8511" h="3453" extrusionOk="0">
                    <a:moveTo>
                      <a:pt x="223" y="54"/>
                    </a:moveTo>
                    <a:cubicBezTo>
                      <a:pt x="0" y="1089"/>
                      <a:pt x="0" y="2347"/>
                      <a:pt x="223" y="3373"/>
                    </a:cubicBezTo>
                    <a:lnTo>
                      <a:pt x="223" y="3373"/>
                    </a:lnTo>
                    <a:cubicBezTo>
                      <a:pt x="2917"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08" y="1"/>
                      <a:pt x="1570" y="18"/>
                      <a:pt x="223"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9"/>
              <p:cNvSpPr/>
              <p:nvPr/>
            </p:nvSpPr>
            <p:spPr>
              <a:xfrm>
                <a:off x="-850165" y="-171229"/>
                <a:ext cx="973384" cy="222325"/>
              </a:xfrm>
              <a:custGeom>
                <a:avLst/>
                <a:gdLst/>
                <a:ahLst/>
                <a:cxnLst/>
                <a:rect l="l" t="t" r="r" b="b"/>
                <a:pathLst>
                  <a:path w="8717" h="1991" extrusionOk="0">
                    <a:moveTo>
                      <a:pt x="4635" y="0"/>
                    </a:moveTo>
                    <a:cubicBezTo>
                      <a:pt x="2550" y="0"/>
                      <a:pt x="376" y="43"/>
                      <a:pt x="251" y="118"/>
                    </a:cubicBezTo>
                    <a:cubicBezTo>
                      <a:pt x="1" y="251"/>
                      <a:pt x="251" y="1991"/>
                      <a:pt x="251" y="1991"/>
                    </a:cubicBezTo>
                    <a:cubicBezTo>
                      <a:pt x="251" y="1991"/>
                      <a:pt x="108" y="501"/>
                      <a:pt x="4354" y="278"/>
                    </a:cubicBezTo>
                    <a:cubicBezTo>
                      <a:pt x="4629" y="263"/>
                      <a:pt x="4886" y="256"/>
                      <a:pt x="5127" y="256"/>
                    </a:cubicBezTo>
                    <a:cubicBezTo>
                      <a:pt x="8606" y="256"/>
                      <a:pt x="8645" y="1723"/>
                      <a:pt x="8645" y="1723"/>
                    </a:cubicBezTo>
                    <a:cubicBezTo>
                      <a:pt x="8645" y="1723"/>
                      <a:pt x="8717" y="278"/>
                      <a:pt x="8494" y="118"/>
                    </a:cubicBezTo>
                    <a:cubicBezTo>
                      <a:pt x="8387" y="36"/>
                      <a:pt x="6549" y="0"/>
                      <a:pt x="4635" y="0"/>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9"/>
              <p:cNvSpPr/>
              <p:nvPr/>
            </p:nvSpPr>
            <p:spPr>
              <a:xfrm>
                <a:off x="-782383" y="-167098"/>
                <a:ext cx="738217" cy="362688"/>
              </a:xfrm>
              <a:custGeom>
                <a:avLst/>
                <a:gdLst/>
                <a:ahLst/>
                <a:cxnLst/>
                <a:rect l="l" t="t" r="r" b="b"/>
                <a:pathLst>
                  <a:path w="6611" h="3248" extrusionOk="0">
                    <a:moveTo>
                      <a:pt x="4586" y="2543"/>
                    </a:moveTo>
                    <a:cubicBezTo>
                      <a:pt x="4791" y="2462"/>
                      <a:pt x="4978" y="2346"/>
                      <a:pt x="5077" y="2150"/>
                    </a:cubicBezTo>
                    <a:cubicBezTo>
                      <a:pt x="5264" y="1758"/>
                      <a:pt x="4961" y="1294"/>
                      <a:pt x="4604" y="1035"/>
                    </a:cubicBezTo>
                    <a:cubicBezTo>
                      <a:pt x="3230" y="0"/>
                      <a:pt x="63" y="491"/>
                      <a:pt x="0" y="2578"/>
                    </a:cubicBezTo>
                    <a:cubicBezTo>
                      <a:pt x="0" y="2721"/>
                      <a:pt x="9" y="2882"/>
                      <a:pt x="99" y="2998"/>
                    </a:cubicBezTo>
                    <a:cubicBezTo>
                      <a:pt x="259" y="3230"/>
                      <a:pt x="580" y="3247"/>
                      <a:pt x="848" y="3230"/>
                    </a:cubicBezTo>
                    <a:cubicBezTo>
                      <a:pt x="1927" y="3176"/>
                      <a:pt x="2944" y="2944"/>
                      <a:pt x="3988" y="2730"/>
                    </a:cubicBezTo>
                    <a:cubicBezTo>
                      <a:pt x="4782" y="2569"/>
                      <a:pt x="5469" y="2230"/>
                      <a:pt x="6245" y="2061"/>
                    </a:cubicBezTo>
                    <a:cubicBezTo>
                      <a:pt x="6397" y="2025"/>
                      <a:pt x="6611" y="2061"/>
                      <a:pt x="6593" y="2213"/>
                    </a:cubicBezTo>
                    <a:cubicBezTo>
                      <a:pt x="6004" y="2489"/>
                      <a:pt x="5380" y="2685"/>
                      <a:pt x="4729" y="278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1" name="Google Shape;1341;p9"/>
            <p:cNvGrpSpPr/>
            <p:nvPr/>
          </p:nvGrpSpPr>
          <p:grpSpPr>
            <a:xfrm>
              <a:off x="9019776" y="-346743"/>
              <a:ext cx="973384" cy="391820"/>
              <a:chOff x="5822864" y="305757"/>
              <a:chExt cx="973384" cy="391820"/>
            </a:xfrm>
          </p:grpSpPr>
          <p:sp>
            <p:nvSpPr>
              <p:cNvPr id="1342" name="Google Shape;1342;p9"/>
              <p:cNvSpPr/>
              <p:nvPr/>
            </p:nvSpPr>
            <p:spPr>
              <a:xfrm>
                <a:off x="5837511" y="3120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9"/>
              <p:cNvSpPr/>
              <p:nvPr/>
            </p:nvSpPr>
            <p:spPr>
              <a:xfrm>
                <a:off x="5933395" y="437580"/>
                <a:ext cx="248120" cy="172411"/>
              </a:xfrm>
              <a:custGeom>
                <a:avLst/>
                <a:gdLst/>
                <a:ahLst/>
                <a:cxnLst/>
                <a:rect l="l" t="t" r="r" b="b"/>
                <a:pathLst>
                  <a:path w="2222" h="1544" extrusionOk="0">
                    <a:moveTo>
                      <a:pt x="1142" y="134"/>
                    </a:moveTo>
                    <a:cubicBezTo>
                      <a:pt x="1285" y="63"/>
                      <a:pt x="1428" y="0"/>
                      <a:pt x="1588" y="0"/>
                    </a:cubicBezTo>
                    <a:cubicBezTo>
                      <a:pt x="1963" y="9"/>
                      <a:pt x="2222" y="473"/>
                      <a:pt x="2106" y="830"/>
                    </a:cubicBezTo>
                    <a:cubicBezTo>
                      <a:pt x="1990" y="1187"/>
                      <a:pt x="1624" y="1419"/>
                      <a:pt x="1249" y="1481"/>
                    </a:cubicBezTo>
                    <a:cubicBezTo>
                      <a:pt x="928" y="1526"/>
                      <a:pt x="134" y="1544"/>
                      <a:pt x="63" y="1124"/>
                    </a:cubicBezTo>
                    <a:cubicBezTo>
                      <a:pt x="0" y="723"/>
                      <a:pt x="874" y="268"/>
                      <a:pt x="1142" y="13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9"/>
              <p:cNvSpPr/>
              <p:nvPr/>
            </p:nvSpPr>
            <p:spPr>
              <a:xfrm>
                <a:off x="5822864" y="305757"/>
                <a:ext cx="973384" cy="228243"/>
              </a:xfrm>
              <a:custGeom>
                <a:avLst/>
                <a:gdLst/>
                <a:ahLst/>
                <a:cxnLst/>
                <a:rect l="l" t="t" r="r" b="b"/>
                <a:pathLst>
                  <a:path w="8717" h="2044" extrusionOk="0">
                    <a:moveTo>
                      <a:pt x="241" y="2043"/>
                    </a:moveTo>
                    <a:cubicBezTo>
                      <a:pt x="241" y="2043"/>
                      <a:pt x="99" y="553"/>
                      <a:pt x="4354" y="321"/>
                    </a:cubicBezTo>
                    <a:cubicBezTo>
                      <a:pt x="8600" y="98"/>
                      <a:pt x="8636" y="1775"/>
                      <a:pt x="8636" y="1775"/>
                    </a:cubicBezTo>
                    <a:cubicBezTo>
                      <a:pt x="8636" y="1775"/>
                      <a:pt x="8716" y="330"/>
                      <a:pt x="8484" y="161"/>
                    </a:cubicBezTo>
                    <a:cubicBezTo>
                      <a:pt x="8261" y="0"/>
                      <a:pt x="482" y="27"/>
                      <a:pt x="241" y="161"/>
                    </a:cubicBezTo>
                    <a:cubicBezTo>
                      <a:pt x="1" y="303"/>
                      <a:pt x="241" y="2043"/>
                      <a:pt x="241" y="204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45" name="Google Shape;1345;p9"/>
          <p:cNvGrpSpPr/>
          <p:nvPr/>
        </p:nvGrpSpPr>
        <p:grpSpPr>
          <a:xfrm>
            <a:off x="-1144709" y="1528356"/>
            <a:ext cx="2200593" cy="2086850"/>
            <a:chOff x="-1228534" y="1286806"/>
            <a:chExt cx="2200593" cy="2086850"/>
          </a:xfrm>
        </p:grpSpPr>
        <p:sp>
          <p:nvSpPr>
            <p:cNvPr id="1346" name="Google Shape;1346;p9"/>
            <p:cNvSpPr/>
            <p:nvPr/>
          </p:nvSpPr>
          <p:spPr>
            <a:xfrm>
              <a:off x="-1228534" y="1286806"/>
              <a:ext cx="2184400" cy="2086850"/>
            </a:xfrm>
            <a:custGeom>
              <a:avLst/>
              <a:gdLst/>
              <a:ahLst/>
              <a:cxnLst/>
              <a:rect l="l" t="t" r="r" b="b"/>
              <a:pathLst>
                <a:path w="87376" h="83474" extrusionOk="0">
                  <a:moveTo>
                    <a:pt x="38664" y="3011"/>
                  </a:moveTo>
                  <a:cubicBezTo>
                    <a:pt x="50570" y="1773"/>
                    <a:pt x="72890" y="-1211"/>
                    <a:pt x="80383" y="535"/>
                  </a:cubicBezTo>
                  <a:cubicBezTo>
                    <a:pt x="87876" y="2281"/>
                    <a:pt x="83051" y="9933"/>
                    <a:pt x="83622" y="13489"/>
                  </a:cubicBezTo>
                  <a:cubicBezTo>
                    <a:pt x="84194" y="17045"/>
                    <a:pt x="88003" y="20188"/>
                    <a:pt x="83812" y="21871"/>
                  </a:cubicBezTo>
                  <a:cubicBezTo>
                    <a:pt x="79621" y="23554"/>
                    <a:pt x="63969" y="21775"/>
                    <a:pt x="58476" y="23585"/>
                  </a:cubicBezTo>
                  <a:cubicBezTo>
                    <a:pt x="52983" y="25395"/>
                    <a:pt x="51269" y="30380"/>
                    <a:pt x="50856" y="32729"/>
                  </a:cubicBezTo>
                  <a:cubicBezTo>
                    <a:pt x="50443" y="35079"/>
                    <a:pt x="50189" y="36698"/>
                    <a:pt x="55999" y="37682"/>
                  </a:cubicBezTo>
                  <a:cubicBezTo>
                    <a:pt x="61809" y="38666"/>
                    <a:pt x="81113" y="36508"/>
                    <a:pt x="85717" y="38635"/>
                  </a:cubicBezTo>
                  <a:cubicBezTo>
                    <a:pt x="90321" y="40762"/>
                    <a:pt x="83908" y="46890"/>
                    <a:pt x="83622" y="50446"/>
                  </a:cubicBezTo>
                  <a:cubicBezTo>
                    <a:pt x="83336" y="54002"/>
                    <a:pt x="89210" y="57971"/>
                    <a:pt x="84003" y="59971"/>
                  </a:cubicBezTo>
                  <a:cubicBezTo>
                    <a:pt x="78796" y="61971"/>
                    <a:pt x="56317" y="59463"/>
                    <a:pt x="52380" y="62447"/>
                  </a:cubicBezTo>
                  <a:cubicBezTo>
                    <a:pt x="48443" y="65432"/>
                    <a:pt x="61365" y="74513"/>
                    <a:pt x="60381" y="77878"/>
                  </a:cubicBezTo>
                  <a:cubicBezTo>
                    <a:pt x="59397" y="81244"/>
                    <a:pt x="51999" y="82291"/>
                    <a:pt x="46474" y="82640"/>
                  </a:cubicBezTo>
                  <a:cubicBezTo>
                    <a:pt x="40950" y="82989"/>
                    <a:pt x="34822" y="85402"/>
                    <a:pt x="27234" y="79973"/>
                  </a:cubicBezTo>
                  <a:cubicBezTo>
                    <a:pt x="19646" y="74544"/>
                    <a:pt x="3993" y="62067"/>
                    <a:pt x="945" y="50065"/>
                  </a:cubicBezTo>
                  <a:cubicBezTo>
                    <a:pt x="-2103" y="38064"/>
                    <a:pt x="2660" y="15806"/>
                    <a:pt x="8946" y="7964"/>
                  </a:cubicBezTo>
                  <a:cubicBezTo>
                    <a:pt x="15233" y="122"/>
                    <a:pt x="26758" y="4249"/>
                    <a:pt x="38664" y="3011"/>
                  </a:cubicBezTo>
                  <a:close/>
                </a:path>
              </a:pathLst>
            </a:custGeom>
            <a:gradFill>
              <a:gsLst>
                <a:gs pos="0">
                  <a:schemeClr val="accent6"/>
                </a:gs>
                <a:gs pos="100000">
                  <a:schemeClr val="accent5"/>
                </a:gs>
              </a:gsLst>
              <a:lin ang="5400012" scaled="0"/>
            </a:gradFill>
            <a:ln>
              <a:noFill/>
            </a:ln>
          </p:spPr>
        </p:sp>
        <p:grpSp>
          <p:nvGrpSpPr>
            <p:cNvPr id="1347" name="Google Shape;1347;p9"/>
            <p:cNvGrpSpPr/>
            <p:nvPr/>
          </p:nvGrpSpPr>
          <p:grpSpPr>
            <a:xfrm>
              <a:off x="-592494" y="1854088"/>
              <a:ext cx="950360" cy="385571"/>
              <a:chOff x="-550144" y="1854088"/>
              <a:chExt cx="950360" cy="385571"/>
            </a:xfrm>
          </p:grpSpPr>
          <p:sp>
            <p:nvSpPr>
              <p:cNvPr id="1348" name="Google Shape;1348;p9"/>
              <p:cNvSpPr/>
              <p:nvPr/>
            </p:nvSpPr>
            <p:spPr>
              <a:xfrm>
                <a:off x="-550144" y="1854088"/>
                <a:ext cx="950360" cy="385571"/>
              </a:xfrm>
              <a:custGeom>
                <a:avLst/>
                <a:gdLst/>
                <a:ahLst/>
                <a:cxnLst/>
                <a:rect l="l" t="t" r="r" b="b"/>
                <a:pathLst>
                  <a:path w="8511" h="3453" extrusionOk="0">
                    <a:moveTo>
                      <a:pt x="232" y="54"/>
                    </a:moveTo>
                    <a:cubicBezTo>
                      <a:pt x="0" y="1089"/>
                      <a:pt x="9" y="2347"/>
                      <a:pt x="232" y="3373"/>
                    </a:cubicBezTo>
                    <a:lnTo>
                      <a:pt x="232" y="3373"/>
                    </a:lnTo>
                    <a:cubicBezTo>
                      <a:pt x="2917" y="3453"/>
                      <a:pt x="5603" y="3453"/>
                      <a:pt x="8288" y="3373"/>
                    </a:cubicBezTo>
                    <a:lnTo>
                      <a:pt x="8288" y="3373"/>
                    </a:lnTo>
                    <a:cubicBezTo>
                      <a:pt x="8511" y="2347"/>
                      <a:pt x="8511" y="1089"/>
                      <a:pt x="8288" y="54"/>
                    </a:cubicBezTo>
                    <a:lnTo>
                      <a:pt x="8288" y="54"/>
                    </a:lnTo>
                    <a:cubicBezTo>
                      <a:pt x="6941" y="18"/>
                      <a:pt x="5603" y="1"/>
                      <a:pt x="4256" y="1"/>
                    </a:cubicBezTo>
                    <a:lnTo>
                      <a:pt x="4256" y="1"/>
                    </a:lnTo>
                    <a:cubicBezTo>
                      <a:pt x="2917" y="1"/>
                      <a:pt x="1570" y="18"/>
                      <a:pt x="232" y="54"/>
                    </a:cubicBezTo>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9"/>
              <p:cNvSpPr/>
              <p:nvPr/>
            </p:nvSpPr>
            <p:spPr>
              <a:xfrm>
                <a:off x="-470819" y="1859538"/>
                <a:ext cx="479266" cy="336893"/>
              </a:xfrm>
              <a:custGeom>
                <a:avLst/>
                <a:gdLst/>
                <a:ahLst/>
                <a:cxnLst/>
                <a:rect l="l" t="t" r="r" b="b"/>
                <a:pathLst>
                  <a:path w="4292" h="3017" extrusionOk="0">
                    <a:moveTo>
                      <a:pt x="0" y="2258"/>
                    </a:moveTo>
                    <a:cubicBezTo>
                      <a:pt x="0" y="2508"/>
                      <a:pt x="36" y="2802"/>
                      <a:pt x="250" y="2936"/>
                    </a:cubicBezTo>
                    <a:cubicBezTo>
                      <a:pt x="375" y="3016"/>
                      <a:pt x="527" y="3016"/>
                      <a:pt x="678" y="3016"/>
                    </a:cubicBezTo>
                    <a:cubicBezTo>
                      <a:pt x="1704" y="2980"/>
                      <a:pt x="2721" y="2713"/>
                      <a:pt x="3622" y="2231"/>
                    </a:cubicBezTo>
                    <a:cubicBezTo>
                      <a:pt x="3783" y="2142"/>
                      <a:pt x="3943" y="2044"/>
                      <a:pt x="4050" y="1901"/>
                    </a:cubicBezTo>
                    <a:cubicBezTo>
                      <a:pt x="4291" y="1580"/>
                      <a:pt x="4175" y="1080"/>
                      <a:pt x="3890" y="795"/>
                    </a:cubicBezTo>
                    <a:cubicBezTo>
                      <a:pt x="3604" y="500"/>
                      <a:pt x="3203" y="375"/>
                      <a:pt x="2801" y="286"/>
                    </a:cubicBezTo>
                    <a:cubicBezTo>
                      <a:pt x="2382" y="188"/>
                      <a:pt x="1963" y="126"/>
                      <a:pt x="1526" y="99"/>
                    </a:cubicBezTo>
                    <a:cubicBezTo>
                      <a:pt x="72" y="1"/>
                      <a:pt x="0" y="1027"/>
                      <a:pt x="0" y="225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9"/>
              <p:cNvSpPr/>
              <p:nvPr/>
            </p:nvSpPr>
            <p:spPr>
              <a:xfrm>
                <a:off x="23780" y="2003100"/>
                <a:ext cx="247226" cy="172411"/>
              </a:xfrm>
              <a:custGeom>
                <a:avLst/>
                <a:gdLst/>
                <a:ahLst/>
                <a:cxnLst/>
                <a:rect l="l" t="t" r="r" b="b"/>
                <a:pathLst>
                  <a:path w="2214" h="1544" extrusionOk="0">
                    <a:moveTo>
                      <a:pt x="1143" y="134"/>
                    </a:moveTo>
                    <a:cubicBezTo>
                      <a:pt x="1277" y="62"/>
                      <a:pt x="1428" y="0"/>
                      <a:pt x="1589" y="0"/>
                    </a:cubicBezTo>
                    <a:cubicBezTo>
                      <a:pt x="1963" y="9"/>
                      <a:pt x="2213" y="473"/>
                      <a:pt x="2106" y="830"/>
                    </a:cubicBezTo>
                    <a:cubicBezTo>
                      <a:pt x="1990" y="1187"/>
                      <a:pt x="1616" y="1418"/>
                      <a:pt x="1250" y="1481"/>
                    </a:cubicBezTo>
                    <a:cubicBezTo>
                      <a:pt x="929" y="1526"/>
                      <a:pt x="126" y="1543"/>
                      <a:pt x="63" y="1124"/>
                    </a:cubicBezTo>
                    <a:cubicBezTo>
                      <a:pt x="1" y="723"/>
                      <a:pt x="866" y="268"/>
                      <a:pt x="1143" y="13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1" name="Google Shape;1351;p9"/>
            <p:cNvSpPr/>
            <p:nvPr/>
          </p:nvSpPr>
          <p:spPr>
            <a:xfrm>
              <a:off x="-622781" y="1863069"/>
              <a:ext cx="84865" cy="72917"/>
            </a:xfrm>
            <a:custGeom>
              <a:avLst/>
              <a:gdLst/>
              <a:ahLst/>
              <a:cxnLst/>
              <a:rect l="l" t="t" r="r" b="b"/>
              <a:pathLst>
                <a:path w="760" h="653" extrusionOk="0">
                  <a:moveTo>
                    <a:pt x="509" y="63"/>
                  </a:moveTo>
                  <a:cubicBezTo>
                    <a:pt x="340" y="1"/>
                    <a:pt x="135" y="81"/>
                    <a:pt x="63" y="242"/>
                  </a:cubicBezTo>
                  <a:cubicBezTo>
                    <a:pt x="1" y="411"/>
                    <a:pt x="108" y="625"/>
                    <a:pt x="286" y="652"/>
                  </a:cubicBezTo>
                  <a:cubicBezTo>
                    <a:pt x="313" y="652"/>
                    <a:pt x="340" y="652"/>
                    <a:pt x="367" y="652"/>
                  </a:cubicBezTo>
                  <a:cubicBezTo>
                    <a:pt x="411" y="652"/>
                    <a:pt x="465" y="652"/>
                    <a:pt x="509" y="634"/>
                  </a:cubicBezTo>
                  <a:cubicBezTo>
                    <a:pt x="643" y="599"/>
                    <a:pt x="741" y="465"/>
                    <a:pt x="750" y="331"/>
                  </a:cubicBezTo>
                  <a:cubicBezTo>
                    <a:pt x="759" y="197"/>
                    <a:pt x="670" y="54"/>
                    <a:pt x="536" y="1"/>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9"/>
            <p:cNvSpPr/>
            <p:nvPr/>
          </p:nvSpPr>
          <p:spPr>
            <a:xfrm>
              <a:off x="-176448" y="2254574"/>
              <a:ext cx="373631" cy="37966"/>
            </a:xfrm>
            <a:custGeom>
              <a:avLst/>
              <a:gdLst/>
              <a:ahLst/>
              <a:cxnLst/>
              <a:rect l="l" t="t" r="r" b="b"/>
              <a:pathLst>
                <a:path w="3346" h="340" extrusionOk="0">
                  <a:moveTo>
                    <a:pt x="2240" y="36"/>
                  </a:moveTo>
                  <a:cubicBezTo>
                    <a:pt x="1517" y="1"/>
                    <a:pt x="580" y="45"/>
                    <a:pt x="295" y="126"/>
                  </a:cubicBezTo>
                  <a:cubicBezTo>
                    <a:pt x="1" y="215"/>
                    <a:pt x="491" y="322"/>
                    <a:pt x="1258" y="340"/>
                  </a:cubicBezTo>
                  <a:cubicBezTo>
                    <a:pt x="1374" y="340"/>
                    <a:pt x="1490" y="340"/>
                    <a:pt x="1606" y="340"/>
                  </a:cubicBezTo>
                  <a:cubicBezTo>
                    <a:pt x="1829" y="340"/>
                    <a:pt x="2052" y="340"/>
                    <a:pt x="2266" y="331"/>
                  </a:cubicBezTo>
                  <a:cubicBezTo>
                    <a:pt x="2846" y="313"/>
                    <a:pt x="3283" y="242"/>
                    <a:pt x="3310" y="170"/>
                  </a:cubicBezTo>
                  <a:cubicBezTo>
                    <a:pt x="3346" y="99"/>
                    <a:pt x="2953" y="28"/>
                    <a:pt x="2391" y="1"/>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3" name="Google Shape;1353;p9"/>
            <p:cNvGrpSpPr/>
            <p:nvPr/>
          </p:nvGrpSpPr>
          <p:grpSpPr>
            <a:xfrm>
              <a:off x="-11713" y="1335671"/>
              <a:ext cx="950471" cy="431406"/>
              <a:chOff x="-1983688" y="2278471"/>
              <a:chExt cx="950471" cy="431406"/>
            </a:xfrm>
          </p:grpSpPr>
          <p:sp>
            <p:nvSpPr>
              <p:cNvPr id="1354" name="Google Shape;1354;p9"/>
              <p:cNvSpPr/>
              <p:nvPr/>
            </p:nvSpPr>
            <p:spPr>
              <a:xfrm>
                <a:off x="-1983688" y="23243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9"/>
              <p:cNvSpPr/>
              <p:nvPr/>
            </p:nvSpPr>
            <p:spPr>
              <a:xfrm>
                <a:off x="-1980542" y="2278471"/>
                <a:ext cx="427454" cy="207362"/>
              </a:xfrm>
              <a:custGeom>
                <a:avLst/>
                <a:gdLst/>
                <a:ahLst/>
                <a:cxnLst/>
                <a:rect l="l" t="t" r="r" b="b"/>
                <a:pathLst>
                  <a:path w="3828" h="1857" extrusionOk="0">
                    <a:moveTo>
                      <a:pt x="3828" y="447"/>
                    </a:moveTo>
                    <a:cubicBezTo>
                      <a:pt x="643" y="634"/>
                      <a:pt x="36" y="1856"/>
                      <a:pt x="36" y="1856"/>
                    </a:cubicBezTo>
                    <a:cubicBezTo>
                      <a:pt x="36" y="1856"/>
                      <a:pt x="1" y="929"/>
                      <a:pt x="197" y="465"/>
                    </a:cubicBezTo>
                    <a:cubicBezTo>
                      <a:pt x="402" y="1"/>
                      <a:pt x="3828" y="447"/>
                      <a:pt x="3828" y="447"/>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9"/>
              <p:cNvSpPr/>
              <p:nvPr/>
            </p:nvSpPr>
            <p:spPr>
              <a:xfrm>
                <a:off x="-1439626" y="2403091"/>
                <a:ext cx="219310" cy="266991"/>
              </a:xfrm>
              <a:custGeom>
                <a:avLst/>
                <a:gdLst/>
                <a:ahLst/>
                <a:cxnLst/>
                <a:rect l="l" t="t" r="r" b="b"/>
                <a:pathLst>
                  <a:path w="1964" h="2391" extrusionOk="0">
                    <a:moveTo>
                      <a:pt x="946" y="268"/>
                    </a:moveTo>
                    <a:cubicBezTo>
                      <a:pt x="697" y="241"/>
                      <a:pt x="447" y="384"/>
                      <a:pt x="295" y="580"/>
                    </a:cubicBezTo>
                    <a:cubicBezTo>
                      <a:pt x="143" y="785"/>
                      <a:pt x="81" y="1035"/>
                      <a:pt x="45" y="1285"/>
                    </a:cubicBezTo>
                    <a:cubicBezTo>
                      <a:pt x="19" y="1481"/>
                      <a:pt x="1" y="1686"/>
                      <a:pt x="63" y="1882"/>
                    </a:cubicBezTo>
                    <a:cubicBezTo>
                      <a:pt x="117" y="2070"/>
                      <a:pt x="250" y="2248"/>
                      <a:pt x="447" y="2311"/>
                    </a:cubicBezTo>
                    <a:cubicBezTo>
                      <a:pt x="670" y="2391"/>
                      <a:pt x="911" y="2293"/>
                      <a:pt x="1116" y="2168"/>
                    </a:cubicBezTo>
                    <a:cubicBezTo>
                      <a:pt x="1517" y="1927"/>
                      <a:pt x="1847" y="1534"/>
                      <a:pt x="1910" y="1071"/>
                    </a:cubicBezTo>
                    <a:cubicBezTo>
                      <a:pt x="1963" y="598"/>
                      <a:pt x="1669" y="80"/>
                      <a:pt x="1214"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9"/>
              <p:cNvSpPr/>
              <p:nvPr/>
            </p:nvSpPr>
            <p:spPr>
              <a:xfrm>
                <a:off x="-1249346" y="2409010"/>
                <a:ext cx="131653" cy="251135"/>
              </a:xfrm>
              <a:custGeom>
                <a:avLst/>
                <a:gdLst/>
                <a:ahLst/>
                <a:cxnLst/>
                <a:rect l="l" t="t" r="r" b="b"/>
                <a:pathLst>
                  <a:path w="1179" h="2249" extrusionOk="0">
                    <a:moveTo>
                      <a:pt x="527" y="224"/>
                    </a:moveTo>
                    <a:cubicBezTo>
                      <a:pt x="170" y="679"/>
                      <a:pt x="1" y="1267"/>
                      <a:pt x="45" y="1847"/>
                    </a:cubicBezTo>
                    <a:cubicBezTo>
                      <a:pt x="63" y="2008"/>
                      <a:pt x="134" y="2213"/>
                      <a:pt x="295" y="2240"/>
                    </a:cubicBezTo>
                    <a:cubicBezTo>
                      <a:pt x="384" y="2249"/>
                      <a:pt x="473" y="2195"/>
                      <a:pt x="554" y="2142"/>
                    </a:cubicBezTo>
                    <a:cubicBezTo>
                      <a:pt x="875" y="1910"/>
                      <a:pt x="1098" y="1526"/>
                      <a:pt x="1142" y="1116"/>
                    </a:cubicBezTo>
                    <a:cubicBezTo>
                      <a:pt x="1178" y="714"/>
                      <a:pt x="1044" y="295"/>
                      <a:pt x="768"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9"/>
              <p:cNvSpPr/>
              <p:nvPr/>
            </p:nvSpPr>
            <p:spPr>
              <a:xfrm>
                <a:off x="-1969598" y="2636141"/>
                <a:ext cx="613823" cy="71801"/>
              </a:xfrm>
              <a:custGeom>
                <a:avLst/>
                <a:gdLst/>
                <a:ahLst/>
                <a:cxnLst/>
                <a:rect l="l" t="t" r="r" b="b"/>
                <a:pathLst>
                  <a:path w="5497" h="643" extrusionOk="0">
                    <a:moveTo>
                      <a:pt x="1" y="1"/>
                    </a:moveTo>
                    <a:cubicBezTo>
                      <a:pt x="1" y="1"/>
                      <a:pt x="955" y="447"/>
                      <a:pt x="1990" y="491"/>
                    </a:cubicBezTo>
                    <a:cubicBezTo>
                      <a:pt x="3016" y="536"/>
                      <a:pt x="3899" y="491"/>
                      <a:pt x="3899" y="491"/>
                    </a:cubicBezTo>
                    <a:lnTo>
                      <a:pt x="5496" y="643"/>
                    </a:lnTo>
                    <a:lnTo>
                      <a:pt x="99" y="580"/>
                    </a:lnTo>
                    <a:cubicBezTo>
                      <a:pt x="99" y="580"/>
                      <a:pt x="36" y="277"/>
                      <a:pt x="1" y="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9" name="Google Shape;1359;p9"/>
            <p:cNvGrpSpPr/>
            <p:nvPr/>
          </p:nvGrpSpPr>
          <p:grpSpPr>
            <a:xfrm>
              <a:off x="-1325" y="2318050"/>
              <a:ext cx="973384" cy="391827"/>
              <a:chOff x="41025" y="2318050"/>
              <a:chExt cx="973384" cy="391827"/>
            </a:xfrm>
          </p:grpSpPr>
          <p:sp>
            <p:nvSpPr>
              <p:cNvPr id="1360" name="Google Shape;1360;p9"/>
              <p:cNvSpPr/>
              <p:nvPr/>
            </p:nvSpPr>
            <p:spPr>
              <a:xfrm>
                <a:off x="60436" y="23243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9"/>
              <p:cNvSpPr/>
              <p:nvPr/>
            </p:nvSpPr>
            <p:spPr>
              <a:xfrm>
                <a:off x="156320" y="2449880"/>
                <a:ext cx="248120" cy="172411"/>
              </a:xfrm>
              <a:custGeom>
                <a:avLst/>
                <a:gdLst/>
                <a:ahLst/>
                <a:cxnLst/>
                <a:rect l="l" t="t" r="r" b="b"/>
                <a:pathLst>
                  <a:path w="2222" h="1544" extrusionOk="0">
                    <a:moveTo>
                      <a:pt x="1142" y="134"/>
                    </a:moveTo>
                    <a:cubicBezTo>
                      <a:pt x="1285" y="63"/>
                      <a:pt x="1428" y="0"/>
                      <a:pt x="1588" y="0"/>
                    </a:cubicBezTo>
                    <a:cubicBezTo>
                      <a:pt x="1963" y="9"/>
                      <a:pt x="2222" y="473"/>
                      <a:pt x="2106" y="830"/>
                    </a:cubicBezTo>
                    <a:cubicBezTo>
                      <a:pt x="1990" y="1187"/>
                      <a:pt x="1624" y="1419"/>
                      <a:pt x="1249" y="1481"/>
                    </a:cubicBezTo>
                    <a:cubicBezTo>
                      <a:pt x="928" y="1526"/>
                      <a:pt x="134" y="1544"/>
                      <a:pt x="63" y="1124"/>
                    </a:cubicBezTo>
                    <a:cubicBezTo>
                      <a:pt x="0" y="723"/>
                      <a:pt x="874" y="268"/>
                      <a:pt x="1142" y="13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9"/>
              <p:cNvSpPr/>
              <p:nvPr/>
            </p:nvSpPr>
            <p:spPr>
              <a:xfrm>
                <a:off x="41025" y="2318050"/>
                <a:ext cx="973384" cy="228248"/>
              </a:xfrm>
              <a:custGeom>
                <a:avLst/>
                <a:gdLst/>
                <a:ahLst/>
                <a:cxnLst/>
                <a:rect l="l" t="t" r="r" b="b"/>
                <a:pathLst>
                  <a:path w="8717" h="2044" extrusionOk="0">
                    <a:moveTo>
                      <a:pt x="241" y="2043"/>
                    </a:moveTo>
                    <a:cubicBezTo>
                      <a:pt x="241" y="2043"/>
                      <a:pt x="99" y="553"/>
                      <a:pt x="4354" y="321"/>
                    </a:cubicBezTo>
                    <a:cubicBezTo>
                      <a:pt x="8600" y="98"/>
                      <a:pt x="8636" y="1775"/>
                      <a:pt x="8636" y="1775"/>
                    </a:cubicBezTo>
                    <a:cubicBezTo>
                      <a:pt x="8636" y="1775"/>
                      <a:pt x="8716" y="330"/>
                      <a:pt x="8484" y="161"/>
                    </a:cubicBezTo>
                    <a:cubicBezTo>
                      <a:pt x="8261" y="0"/>
                      <a:pt x="482" y="27"/>
                      <a:pt x="241" y="161"/>
                    </a:cubicBezTo>
                    <a:cubicBezTo>
                      <a:pt x="1" y="303"/>
                      <a:pt x="241" y="2043"/>
                      <a:pt x="241" y="204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3" name="Google Shape;1363;p9"/>
            <p:cNvGrpSpPr/>
            <p:nvPr/>
          </p:nvGrpSpPr>
          <p:grpSpPr>
            <a:xfrm>
              <a:off x="-652593" y="2788270"/>
              <a:ext cx="973384" cy="424552"/>
              <a:chOff x="-998318" y="2305383"/>
              <a:chExt cx="973384" cy="424552"/>
            </a:xfrm>
          </p:grpSpPr>
          <p:sp>
            <p:nvSpPr>
              <p:cNvPr id="1364" name="Google Shape;1364;p9"/>
              <p:cNvSpPr/>
              <p:nvPr/>
            </p:nvSpPr>
            <p:spPr>
              <a:xfrm>
                <a:off x="-982507" y="2324306"/>
                <a:ext cx="949466" cy="385571"/>
              </a:xfrm>
              <a:custGeom>
                <a:avLst/>
                <a:gdLst/>
                <a:ahLst/>
                <a:cxnLst/>
                <a:rect l="l" t="t" r="r" b="b"/>
                <a:pathLst>
                  <a:path w="8503" h="3453" extrusionOk="0">
                    <a:moveTo>
                      <a:pt x="223" y="54"/>
                    </a:moveTo>
                    <a:cubicBezTo>
                      <a:pt x="0" y="1089"/>
                      <a:pt x="0" y="2346"/>
                      <a:pt x="223" y="3372"/>
                    </a:cubicBezTo>
                    <a:lnTo>
                      <a:pt x="223" y="3372"/>
                    </a:lnTo>
                    <a:cubicBezTo>
                      <a:pt x="2909" y="3453"/>
                      <a:pt x="5594" y="3453"/>
                      <a:pt x="8279" y="3372"/>
                    </a:cubicBezTo>
                    <a:lnTo>
                      <a:pt x="8279" y="3372"/>
                    </a:lnTo>
                    <a:cubicBezTo>
                      <a:pt x="8502" y="2346"/>
                      <a:pt x="8502" y="1089"/>
                      <a:pt x="8279" y="54"/>
                    </a:cubicBezTo>
                    <a:lnTo>
                      <a:pt x="8279" y="54"/>
                    </a:lnTo>
                    <a:cubicBezTo>
                      <a:pt x="6941" y="18"/>
                      <a:pt x="5594" y="0"/>
                      <a:pt x="4256" y="0"/>
                    </a:cubicBezTo>
                    <a:lnTo>
                      <a:pt x="4256" y="0"/>
                    </a:lnTo>
                    <a:cubicBezTo>
                      <a:pt x="2909" y="0"/>
                      <a:pt x="1562" y="18"/>
                      <a:pt x="223"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9"/>
              <p:cNvSpPr/>
              <p:nvPr/>
            </p:nvSpPr>
            <p:spPr>
              <a:xfrm>
                <a:off x="-850806" y="2393041"/>
                <a:ext cx="479266" cy="336893"/>
              </a:xfrm>
              <a:custGeom>
                <a:avLst/>
                <a:gdLst/>
                <a:ahLst/>
                <a:cxnLst/>
                <a:rect l="l" t="t" r="r" b="b"/>
                <a:pathLst>
                  <a:path w="4292" h="3017" extrusionOk="0">
                    <a:moveTo>
                      <a:pt x="0" y="2258"/>
                    </a:moveTo>
                    <a:cubicBezTo>
                      <a:pt x="0" y="2508"/>
                      <a:pt x="36" y="2802"/>
                      <a:pt x="250" y="2936"/>
                    </a:cubicBezTo>
                    <a:cubicBezTo>
                      <a:pt x="375" y="3016"/>
                      <a:pt x="526" y="3016"/>
                      <a:pt x="669" y="3016"/>
                    </a:cubicBezTo>
                    <a:cubicBezTo>
                      <a:pt x="1695" y="2980"/>
                      <a:pt x="2712" y="2704"/>
                      <a:pt x="3622" y="2222"/>
                    </a:cubicBezTo>
                    <a:cubicBezTo>
                      <a:pt x="3783" y="2142"/>
                      <a:pt x="3943" y="2044"/>
                      <a:pt x="4050" y="1901"/>
                    </a:cubicBezTo>
                    <a:cubicBezTo>
                      <a:pt x="4291" y="1571"/>
                      <a:pt x="4175" y="1080"/>
                      <a:pt x="3890" y="795"/>
                    </a:cubicBezTo>
                    <a:cubicBezTo>
                      <a:pt x="3604" y="500"/>
                      <a:pt x="3194" y="375"/>
                      <a:pt x="2801" y="277"/>
                    </a:cubicBezTo>
                    <a:cubicBezTo>
                      <a:pt x="2382" y="188"/>
                      <a:pt x="1954" y="126"/>
                      <a:pt x="1526" y="99"/>
                    </a:cubicBezTo>
                    <a:cubicBezTo>
                      <a:pt x="62" y="1"/>
                      <a:pt x="0" y="1027"/>
                      <a:pt x="0" y="225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9"/>
              <p:cNvSpPr/>
              <p:nvPr/>
            </p:nvSpPr>
            <p:spPr>
              <a:xfrm>
                <a:off x="-998318" y="2305383"/>
                <a:ext cx="973384" cy="228243"/>
              </a:xfrm>
              <a:custGeom>
                <a:avLst/>
                <a:gdLst/>
                <a:ahLst/>
                <a:cxnLst/>
                <a:rect l="l" t="t" r="r" b="b"/>
                <a:pathLst>
                  <a:path w="8717" h="2044" extrusionOk="0">
                    <a:moveTo>
                      <a:pt x="242" y="2044"/>
                    </a:moveTo>
                    <a:cubicBezTo>
                      <a:pt x="242" y="2044"/>
                      <a:pt x="108" y="554"/>
                      <a:pt x="4354" y="331"/>
                    </a:cubicBezTo>
                    <a:cubicBezTo>
                      <a:pt x="8601" y="108"/>
                      <a:pt x="8636" y="1776"/>
                      <a:pt x="8636" y="1776"/>
                    </a:cubicBezTo>
                    <a:cubicBezTo>
                      <a:pt x="8636" y="1776"/>
                      <a:pt x="8717" y="331"/>
                      <a:pt x="8494" y="170"/>
                    </a:cubicBezTo>
                    <a:cubicBezTo>
                      <a:pt x="8271" y="1"/>
                      <a:pt x="491" y="28"/>
                      <a:pt x="242" y="170"/>
                    </a:cubicBezTo>
                    <a:cubicBezTo>
                      <a:pt x="1" y="304"/>
                      <a:pt x="242" y="2044"/>
                      <a:pt x="242" y="2044"/>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67" name="Google Shape;1367;p9"/>
          <p:cNvGrpSpPr/>
          <p:nvPr/>
        </p:nvGrpSpPr>
        <p:grpSpPr>
          <a:xfrm>
            <a:off x="7858852" y="1420488"/>
            <a:ext cx="2570294" cy="2302555"/>
            <a:chOff x="7858852" y="1420488"/>
            <a:chExt cx="2570294" cy="2302555"/>
          </a:xfrm>
        </p:grpSpPr>
        <p:grpSp>
          <p:nvGrpSpPr>
            <p:cNvPr id="1368" name="Google Shape;1368;p9"/>
            <p:cNvGrpSpPr/>
            <p:nvPr/>
          </p:nvGrpSpPr>
          <p:grpSpPr>
            <a:xfrm>
              <a:off x="7859653" y="2715218"/>
              <a:ext cx="2569492" cy="1007825"/>
              <a:chOff x="12920956" y="-166629"/>
              <a:chExt cx="2569492" cy="1007825"/>
            </a:xfrm>
          </p:grpSpPr>
          <p:sp>
            <p:nvSpPr>
              <p:cNvPr id="1369" name="Google Shape;1369;p9"/>
              <p:cNvSpPr/>
              <p:nvPr/>
            </p:nvSpPr>
            <p:spPr>
              <a:xfrm>
                <a:off x="13059554" y="-166629"/>
                <a:ext cx="2413275" cy="1007825"/>
              </a:xfrm>
              <a:custGeom>
                <a:avLst/>
                <a:gdLst/>
                <a:ahLst/>
                <a:cxnLst/>
                <a:rect l="l" t="t" r="r" b="b"/>
                <a:pathLst>
                  <a:path w="96531" h="40313" extrusionOk="0">
                    <a:moveTo>
                      <a:pt x="16945" y="35734"/>
                    </a:moveTo>
                    <a:cubicBezTo>
                      <a:pt x="22543" y="38933"/>
                      <a:pt x="38629" y="40014"/>
                      <a:pt x="51094" y="40249"/>
                    </a:cubicBezTo>
                    <a:cubicBezTo>
                      <a:pt x="63559" y="40484"/>
                      <a:pt x="84585" y="40202"/>
                      <a:pt x="91734" y="37145"/>
                    </a:cubicBezTo>
                    <a:cubicBezTo>
                      <a:pt x="98884" y="34088"/>
                      <a:pt x="96625" y="24727"/>
                      <a:pt x="93991" y="21905"/>
                    </a:cubicBezTo>
                    <a:cubicBezTo>
                      <a:pt x="91357" y="19083"/>
                      <a:pt x="81762" y="23317"/>
                      <a:pt x="75929" y="20212"/>
                    </a:cubicBezTo>
                    <a:cubicBezTo>
                      <a:pt x="70097" y="17108"/>
                      <a:pt x="71414" y="6383"/>
                      <a:pt x="58996" y="3278"/>
                    </a:cubicBezTo>
                    <a:cubicBezTo>
                      <a:pt x="46578" y="174"/>
                      <a:pt x="8337" y="-1378"/>
                      <a:pt x="1422" y="1585"/>
                    </a:cubicBezTo>
                    <a:cubicBezTo>
                      <a:pt x="-5492" y="4548"/>
                      <a:pt x="14922" y="15367"/>
                      <a:pt x="17509" y="21058"/>
                    </a:cubicBezTo>
                    <a:cubicBezTo>
                      <a:pt x="20096" y="26750"/>
                      <a:pt x="11348" y="32536"/>
                      <a:pt x="16945" y="35734"/>
                    </a:cubicBezTo>
                    <a:close/>
                  </a:path>
                </a:pathLst>
              </a:custGeom>
              <a:gradFill>
                <a:gsLst>
                  <a:gs pos="0">
                    <a:schemeClr val="accent6"/>
                  </a:gs>
                  <a:gs pos="100000">
                    <a:schemeClr val="accent5"/>
                  </a:gs>
                </a:gsLst>
                <a:lin ang="5400012" scaled="0"/>
              </a:gradFill>
              <a:ln>
                <a:noFill/>
              </a:ln>
            </p:spPr>
          </p:sp>
          <p:sp>
            <p:nvSpPr>
              <p:cNvPr id="1370" name="Google Shape;1370;p9"/>
              <p:cNvSpPr/>
              <p:nvPr/>
            </p:nvSpPr>
            <p:spPr>
              <a:xfrm>
                <a:off x="12920956" y="-85662"/>
                <a:ext cx="950471" cy="385571"/>
              </a:xfrm>
              <a:custGeom>
                <a:avLst/>
                <a:gdLst/>
                <a:ahLst/>
                <a:cxnLst/>
                <a:rect l="l" t="t" r="r" b="b"/>
                <a:pathLst>
                  <a:path w="8512" h="3453" extrusionOk="0">
                    <a:moveTo>
                      <a:pt x="223" y="54"/>
                    </a:moveTo>
                    <a:cubicBezTo>
                      <a:pt x="0" y="1089"/>
                      <a:pt x="0" y="2347"/>
                      <a:pt x="223" y="3373"/>
                    </a:cubicBezTo>
                    <a:lnTo>
                      <a:pt x="223" y="3373"/>
                    </a:lnTo>
                    <a:cubicBezTo>
                      <a:pt x="2918" y="3453"/>
                      <a:pt x="5594" y="3453"/>
                      <a:pt x="8288" y="3373"/>
                    </a:cubicBezTo>
                    <a:lnTo>
                      <a:pt x="8288" y="3373"/>
                    </a:lnTo>
                    <a:cubicBezTo>
                      <a:pt x="8511" y="2347"/>
                      <a:pt x="8511" y="1089"/>
                      <a:pt x="8288" y="54"/>
                    </a:cubicBezTo>
                    <a:lnTo>
                      <a:pt x="8288" y="54"/>
                    </a:lnTo>
                    <a:cubicBezTo>
                      <a:pt x="6941" y="18"/>
                      <a:pt x="5594" y="1"/>
                      <a:pt x="4256" y="1"/>
                    </a:cubicBezTo>
                    <a:lnTo>
                      <a:pt x="4256" y="1"/>
                    </a:lnTo>
                    <a:cubicBezTo>
                      <a:pt x="2909" y="1"/>
                      <a:pt x="1571" y="18"/>
                      <a:pt x="223"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9"/>
              <p:cNvSpPr/>
              <p:nvPr/>
            </p:nvSpPr>
            <p:spPr>
              <a:xfrm>
                <a:off x="13488768" y="384556"/>
                <a:ext cx="949466" cy="385571"/>
              </a:xfrm>
              <a:custGeom>
                <a:avLst/>
                <a:gdLst/>
                <a:ahLst/>
                <a:cxnLst/>
                <a:rect l="l" t="t" r="r" b="b"/>
                <a:pathLst>
                  <a:path w="8503" h="3453" extrusionOk="0">
                    <a:moveTo>
                      <a:pt x="223" y="54"/>
                    </a:moveTo>
                    <a:cubicBezTo>
                      <a:pt x="0" y="1089"/>
                      <a:pt x="0" y="2346"/>
                      <a:pt x="223" y="3372"/>
                    </a:cubicBezTo>
                    <a:lnTo>
                      <a:pt x="223" y="3372"/>
                    </a:lnTo>
                    <a:cubicBezTo>
                      <a:pt x="2909" y="3453"/>
                      <a:pt x="5594" y="3453"/>
                      <a:pt x="8279" y="3372"/>
                    </a:cubicBezTo>
                    <a:lnTo>
                      <a:pt x="8279" y="3372"/>
                    </a:lnTo>
                    <a:cubicBezTo>
                      <a:pt x="8502" y="2346"/>
                      <a:pt x="8502" y="1089"/>
                      <a:pt x="8279" y="54"/>
                    </a:cubicBezTo>
                    <a:lnTo>
                      <a:pt x="8279" y="54"/>
                    </a:lnTo>
                    <a:cubicBezTo>
                      <a:pt x="6941" y="18"/>
                      <a:pt x="5594" y="0"/>
                      <a:pt x="4256" y="0"/>
                    </a:cubicBezTo>
                    <a:lnTo>
                      <a:pt x="4256" y="0"/>
                    </a:lnTo>
                    <a:cubicBezTo>
                      <a:pt x="2909" y="0"/>
                      <a:pt x="1562" y="18"/>
                      <a:pt x="223"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9"/>
              <p:cNvSpPr/>
              <p:nvPr/>
            </p:nvSpPr>
            <p:spPr>
              <a:xfrm>
                <a:off x="13921131" y="-85662"/>
                <a:ext cx="950360" cy="385571"/>
              </a:xfrm>
              <a:custGeom>
                <a:avLst/>
                <a:gdLst/>
                <a:ahLst/>
                <a:cxnLst/>
                <a:rect l="l" t="t" r="r" b="b"/>
                <a:pathLst>
                  <a:path w="8511" h="3453" extrusionOk="0">
                    <a:moveTo>
                      <a:pt x="232" y="54"/>
                    </a:moveTo>
                    <a:cubicBezTo>
                      <a:pt x="0" y="1089"/>
                      <a:pt x="9" y="2347"/>
                      <a:pt x="232" y="3373"/>
                    </a:cubicBezTo>
                    <a:lnTo>
                      <a:pt x="232" y="3373"/>
                    </a:lnTo>
                    <a:cubicBezTo>
                      <a:pt x="2917" y="3453"/>
                      <a:pt x="5603" y="3453"/>
                      <a:pt x="8288" y="3373"/>
                    </a:cubicBezTo>
                    <a:lnTo>
                      <a:pt x="8288" y="3373"/>
                    </a:lnTo>
                    <a:cubicBezTo>
                      <a:pt x="8511" y="2347"/>
                      <a:pt x="8511" y="1089"/>
                      <a:pt x="8288" y="54"/>
                    </a:cubicBezTo>
                    <a:lnTo>
                      <a:pt x="8288" y="54"/>
                    </a:lnTo>
                    <a:cubicBezTo>
                      <a:pt x="6941" y="18"/>
                      <a:pt x="5603" y="1"/>
                      <a:pt x="4256" y="1"/>
                    </a:cubicBezTo>
                    <a:lnTo>
                      <a:pt x="4256" y="1"/>
                    </a:lnTo>
                    <a:cubicBezTo>
                      <a:pt x="2917" y="1"/>
                      <a:pt x="1570" y="18"/>
                      <a:pt x="232" y="54"/>
                    </a:cubicBezTo>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9"/>
              <p:cNvSpPr/>
              <p:nvPr/>
            </p:nvSpPr>
            <p:spPr>
              <a:xfrm>
                <a:off x="14531711" y="38455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9"/>
              <p:cNvSpPr/>
              <p:nvPr/>
            </p:nvSpPr>
            <p:spPr>
              <a:xfrm>
                <a:off x="12924113" y="-131398"/>
                <a:ext cx="427454" cy="207250"/>
              </a:xfrm>
              <a:custGeom>
                <a:avLst/>
                <a:gdLst/>
                <a:ahLst/>
                <a:cxnLst/>
                <a:rect l="l" t="t" r="r" b="b"/>
                <a:pathLst>
                  <a:path w="3828" h="1856" extrusionOk="0">
                    <a:moveTo>
                      <a:pt x="3827" y="446"/>
                    </a:moveTo>
                    <a:cubicBezTo>
                      <a:pt x="643" y="625"/>
                      <a:pt x="36" y="1856"/>
                      <a:pt x="36" y="1856"/>
                    </a:cubicBezTo>
                    <a:cubicBezTo>
                      <a:pt x="36" y="1856"/>
                      <a:pt x="0" y="919"/>
                      <a:pt x="196" y="464"/>
                    </a:cubicBezTo>
                    <a:cubicBezTo>
                      <a:pt x="402" y="0"/>
                      <a:pt x="3827" y="446"/>
                      <a:pt x="3827" y="446"/>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9"/>
              <p:cNvSpPr/>
              <p:nvPr/>
            </p:nvSpPr>
            <p:spPr>
              <a:xfrm>
                <a:off x="13614439" y="-53678"/>
                <a:ext cx="219310" cy="265986"/>
              </a:xfrm>
              <a:custGeom>
                <a:avLst/>
                <a:gdLst/>
                <a:ahLst/>
                <a:cxnLst/>
                <a:rect l="l" t="t" r="r" b="b"/>
                <a:pathLst>
                  <a:path w="1964" h="2382" extrusionOk="0">
                    <a:moveTo>
                      <a:pt x="946" y="268"/>
                    </a:moveTo>
                    <a:cubicBezTo>
                      <a:pt x="696" y="241"/>
                      <a:pt x="447" y="384"/>
                      <a:pt x="295" y="580"/>
                    </a:cubicBezTo>
                    <a:cubicBezTo>
                      <a:pt x="143" y="785"/>
                      <a:pt x="81" y="1035"/>
                      <a:pt x="45" y="1276"/>
                    </a:cubicBezTo>
                    <a:cubicBezTo>
                      <a:pt x="18" y="1481"/>
                      <a:pt x="0" y="1686"/>
                      <a:pt x="63" y="1882"/>
                    </a:cubicBezTo>
                    <a:cubicBezTo>
                      <a:pt x="116" y="2070"/>
                      <a:pt x="259" y="2248"/>
                      <a:pt x="447" y="2311"/>
                    </a:cubicBezTo>
                    <a:cubicBezTo>
                      <a:pt x="670" y="2382"/>
                      <a:pt x="919" y="2293"/>
                      <a:pt x="1116" y="2168"/>
                    </a:cubicBezTo>
                    <a:cubicBezTo>
                      <a:pt x="1517" y="1918"/>
                      <a:pt x="1847" y="1525"/>
                      <a:pt x="1910" y="1062"/>
                    </a:cubicBezTo>
                    <a:cubicBezTo>
                      <a:pt x="1963" y="598"/>
                      <a:pt x="1669" y="80"/>
                      <a:pt x="1214"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9"/>
              <p:cNvSpPr/>
              <p:nvPr/>
            </p:nvSpPr>
            <p:spPr>
              <a:xfrm>
                <a:off x="13528791" y="-1976"/>
                <a:ext cx="60857" cy="104742"/>
              </a:xfrm>
              <a:custGeom>
                <a:avLst/>
                <a:gdLst/>
                <a:ahLst/>
                <a:cxnLst/>
                <a:rect l="l" t="t" r="r" b="b"/>
                <a:pathLst>
                  <a:path w="545" h="938" extrusionOk="0">
                    <a:moveTo>
                      <a:pt x="188" y="938"/>
                    </a:moveTo>
                    <a:cubicBezTo>
                      <a:pt x="0" y="688"/>
                      <a:pt x="18" y="304"/>
                      <a:pt x="241" y="81"/>
                    </a:cubicBezTo>
                    <a:cubicBezTo>
                      <a:pt x="286" y="37"/>
                      <a:pt x="348" y="1"/>
                      <a:pt x="411" y="28"/>
                    </a:cubicBezTo>
                    <a:cubicBezTo>
                      <a:pt x="437" y="46"/>
                      <a:pt x="455" y="90"/>
                      <a:pt x="464" y="126"/>
                    </a:cubicBezTo>
                    <a:cubicBezTo>
                      <a:pt x="544" y="393"/>
                      <a:pt x="446" y="697"/>
                      <a:pt x="223" y="866"/>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9"/>
              <p:cNvSpPr/>
              <p:nvPr/>
            </p:nvSpPr>
            <p:spPr>
              <a:xfrm>
                <a:off x="14000456" y="-80212"/>
                <a:ext cx="479266" cy="336893"/>
              </a:xfrm>
              <a:custGeom>
                <a:avLst/>
                <a:gdLst/>
                <a:ahLst/>
                <a:cxnLst/>
                <a:rect l="l" t="t" r="r" b="b"/>
                <a:pathLst>
                  <a:path w="4292" h="3017" extrusionOk="0">
                    <a:moveTo>
                      <a:pt x="0" y="2258"/>
                    </a:moveTo>
                    <a:cubicBezTo>
                      <a:pt x="0" y="2508"/>
                      <a:pt x="36" y="2802"/>
                      <a:pt x="250" y="2936"/>
                    </a:cubicBezTo>
                    <a:cubicBezTo>
                      <a:pt x="375" y="3016"/>
                      <a:pt x="527" y="3016"/>
                      <a:pt x="678" y="3016"/>
                    </a:cubicBezTo>
                    <a:cubicBezTo>
                      <a:pt x="1704" y="2980"/>
                      <a:pt x="2721" y="2713"/>
                      <a:pt x="3622" y="2231"/>
                    </a:cubicBezTo>
                    <a:cubicBezTo>
                      <a:pt x="3783" y="2142"/>
                      <a:pt x="3943" y="2044"/>
                      <a:pt x="4050" y="1901"/>
                    </a:cubicBezTo>
                    <a:cubicBezTo>
                      <a:pt x="4291" y="1580"/>
                      <a:pt x="4175" y="1080"/>
                      <a:pt x="3890" y="795"/>
                    </a:cubicBezTo>
                    <a:cubicBezTo>
                      <a:pt x="3604" y="500"/>
                      <a:pt x="3203" y="375"/>
                      <a:pt x="2801" y="286"/>
                    </a:cubicBezTo>
                    <a:cubicBezTo>
                      <a:pt x="2382" y="188"/>
                      <a:pt x="1963" y="126"/>
                      <a:pt x="1526" y="99"/>
                    </a:cubicBezTo>
                    <a:cubicBezTo>
                      <a:pt x="72" y="1"/>
                      <a:pt x="0" y="1027"/>
                      <a:pt x="0" y="225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9"/>
              <p:cNvSpPr/>
              <p:nvPr/>
            </p:nvSpPr>
            <p:spPr>
              <a:xfrm>
                <a:off x="14495055" y="63350"/>
                <a:ext cx="247226" cy="172411"/>
              </a:xfrm>
              <a:custGeom>
                <a:avLst/>
                <a:gdLst/>
                <a:ahLst/>
                <a:cxnLst/>
                <a:rect l="l" t="t" r="r" b="b"/>
                <a:pathLst>
                  <a:path w="2214" h="1544" extrusionOk="0">
                    <a:moveTo>
                      <a:pt x="1143" y="134"/>
                    </a:moveTo>
                    <a:cubicBezTo>
                      <a:pt x="1277" y="62"/>
                      <a:pt x="1428" y="0"/>
                      <a:pt x="1589" y="0"/>
                    </a:cubicBezTo>
                    <a:cubicBezTo>
                      <a:pt x="1963" y="9"/>
                      <a:pt x="2213" y="473"/>
                      <a:pt x="2106" y="830"/>
                    </a:cubicBezTo>
                    <a:cubicBezTo>
                      <a:pt x="1990" y="1187"/>
                      <a:pt x="1616" y="1418"/>
                      <a:pt x="1250" y="1481"/>
                    </a:cubicBezTo>
                    <a:cubicBezTo>
                      <a:pt x="929" y="1526"/>
                      <a:pt x="126" y="1543"/>
                      <a:pt x="63" y="1124"/>
                    </a:cubicBezTo>
                    <a:cubicBezTo>
                      <a:pt x="1" y="723"/>
                      <a:pt x="866" y="268"/>
                      <a:pt x="1143" y="13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9"/>
              <p:cNvSpPr/>
              <p:nvPr/>
            </p:nvSpPr>
            <p:spPr>
              <a:xfrm>
                <a:off x="14627595" y="510130"/>
                <a:ext cx="248120" cy="172411"/>
              </a:xfrm>
              <a:custGeom>
                <a:avLst/>
                <a:gdLst/>
                <a:ahLst/>
                <a:cxnLst/>
                <a:rect l="l" t="t" r="r" b="b"/>
                <a:pathLst>
                  <a:path w="2222" h="1544" extrusionOk="0">
                    <a:moveTo>
                      <a:pt x="1142" y="134"/>
                    </a:moveTo>
                    <a:cubicBezTo>
                      <a:pt x="1285" y="63"/>
                      <a:pt x="1428" y="0"/>
                      <a:pt x="1588" y="0"/>
                    </a:cubicBezTo>
                    <a:cubicBezTo>
                      <a:pt x="1963" y="9"/>
                      <a:pt x="2222" y="473"/>
                      <a:pt x="2106" y="830"/>
                    </a:cubicBezTo>
                    <a:cubicBezTo>
                      <a:pt x="1990" y="1187"/>
                      <a:pt x="1624" y="1419"/>
                      <a:pt x="1249" y="1481"/>
                    </a:cubicBezTo>
                    <a:cubicBezTo>
                      <a:pt x="928" y="1526"/>
                      <a:pt x="134" y="1544"/>
                      <a:pt x="63" y="1124"/>
                    </a:cubicBezTo>
                    <a:cubicBezTo>
                      <a:pt x="0" y="723"/>
                      <a:pt x="874" y="268"/>
                      <a:pt x="1142" y="13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9"/>
              <p:cNvSpPr/>
              <p:nvPr/>
            </p:nvSpPr>
            <p:spPr>
              <a:xfrm>
                <a:off x="13848494" y="-76681"/>
                <a:ext cx="84865" cy="72917"/>
              </a:xfrm>
              <a:custGeom>
                <a:avLst/>
                <a:gdLst/>
                <a:ahLst/>
                <a:cxnLst/>
                <a:rect l="l" t="t" r="r" b="b"/>
                <a:pathLst>
                  <a:path w="760" h="653" extrusionOk="0">
                    <a:moveTo>
                      <a:pt x="509" y="63"/>
                    </a:moveTo>
                    <a:cubicBezTo>
                      <a:pt x="340" y="1"/>
                      <a:pt x="135" y="81"/>
                      <a:pt x="63" y="242"/>
                    </a:cubicBezTo>
                    <a:cubicBezTo>
                      <a:pt x="1" y="411"/>
                      <a:pt x="108" y="625"/>
                      <a:pt x="286" y="652"/>
                    </a:cubicBezTo>
                    <a:cubicBezTo>
                      <a:pt x="313" y="652"/>
                      <a:pt x="340" y="652"/>
                      <a:pt x="367" y="652"/>
                    </a:cubicBezTo>
                    <a:cubicBezTo>
                      <a:pt x="411" y="652"/>
                      <a:pt x="465" y="652"/>
                      <a:pt x="509" y="634"/>
                    </a:cubicBezTo>
                    <a:cubicBezTo>
                      <a:pt x="643" y="599"/>
                      <a:pt x="741" y="465"/>
                      <a:pt x="750" y="331"/>
                    </a:cubicBezTo>
                    <a:cubicBezTo>
                      <a:pt x="759" y="197"/>
                      <a:pt x="670" y="54"/>
                      <a:pt x="536" y="1"/>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9"/>
              <p:cNvSpPr/>
              <p:nvPr/>
            </p:nvSpPr>
            <p:spPr>
              <a:xfrm>
                <a:off x="14294827" y="314824"/>
                <a:ext cx="373631" cy="37966"/>
              </a:xfrm>
              <a:custGeom>
                <a:avLst/>
                <a:gdLst/>
                <a:ahLst/>
                <a:cxnLst/>
                <a:rect l="l" t="t" r="r" b="b"/>
                <a:pathLst>
                  <a:path w="3346" h="340" extrusionOk="0">
                    <a:moveTo>
                      <a:pt x="2240" y="36"/>
                    </a:moveTo>
                    <a:cubicBezTo>
                      <a:pt x="1517" y="1"/>
                      <a:pt x="580" y="45"/>
                      <a:pt x="295" y="126"/>
                    </a:cubicBezTo>
                    <a:cubicBezTo>
                      <a:pt x="1" y="215"/>
                      <a:pt x="491" y="322"/>
                      <a:pt x="1258" y="340"/>
                    </a:cubicBezTo>
                    <a:cubicBezTo>
                      <a:pt x="1374" y="340"/>
                      <a:pt x="1490" y="340"/>
                      <a:pt x="1606" y="340"/>
                    </a:cubicBezTo>
                    <a:cubicBezTo>
                      <a:pt x="1829" y="340"/>
                      <a:pt x="2052" y="340"/>
                      <a:pt x="2266" y="331"/>
                    </a:cubicBezTo>
                    <a:cubicBezTo>
                      <a:pt x="2846" y="313"/>
                      <a:pt x="3283" y="242"/>
                      <a:pt x="3310" y="170"/>
                    </a:cubicBezTo>
                    <a:cubicBezTo>
                      <a:pt x="3346" y="99"/>
                      <a:pt x="2953" y="28"/>
                      <a:pt x="2391" y="1"/>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9"/>
              <p:cNvSpPr/>
              <p:nvPr/>
            </p:nvSpPr>
            <p:spPr>
              <a:xfrm>
                <a:off x="13650285" y="232190"/>
                <a:ext cx="207362" cy="63872"/>
              </a:xfrm>
              <a:custGeom>
                <a:avLst/>
                <a:gdLst/>
                <a:ahLst/>
                <a:cxnLst/>
                <a:rect l="l" t="t" r="r" b="b"/>
                <a:pathLst>
                  <a:path w="1857" h="572" extrusionOk="0">
                    <a:moveTo>
                      <a:pt x="1" y="571"/>
                    </a:moveTo>
                    <a:lnTo>
                      <a:pt x="1000" y="384"/>
                    </a:lnTo>
                    <a:lnTo>
                      <a:pt x="1856" y="0"/>
                    </a:lnTo>
                    <a:cubicBezTo>
                      <a:pt x="1856" y="0"/>
                      <a:pt x="1847" y="348"/>
                      <a:pt x="1758" y="527"/>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9"/>
              <p:cNvSpPr/>
              <p:nvPr/>
            </p:nvSpPr>
            <p:spPr>
              <a:xfrm>
                <a:off x="14517064" y="378307"/>
                <a:ext cx="973384" cy="228243"/>
              </a:xfrm>
              <a:custGeom>
                <a:avLst/>
                <a:gdLst/>
                <a:ahLst/>
                <a:cxnLst/>
                <a:rect l="l" t="t" r="r" b="b"/>
                <a:pathLst>
                  <a:path w="8717" h="2044" extrusionOk="0">
                    <a:moveTo>
                      <a:pt x="241" y="2043"/>
                    </a:moveTo>
                    <a:cubicBezTo>
                      <a:pt x="241" y="2043"/>
                      <a:pt x="99" y="553"/>
                      <a:pt x="4354" y="321"/>
                    </a:cubicBezTo>
                    <a:cubicBezTo>
                      <a:pt x="8600" y="98"/>
                      <a:pt x="8636" y="1775"/>
                      <a:pt x="8636" y="1775"/>
                    </a:cubicBezTo>
                    <a:cubicBezTo>
                      <a:pt x="8636" y="1775"/>
                      <a:pt x="8716" y="330"/>
                      <a:pt x="8484" y="161"/>
                    </a:cubicBezTo>
                    <a:cubicBezTo>
                      <a:pt x="8261" y="0"/>
                      <a:pt x="482" y="27"/>
                      <a:pt x="241" y="161"/>
                    </a:cubicBezTo>
                    <a:cubicBezTo>
                      <a:pt x="1" y="303"/>
                      <a:pt x="241" y="2043"/>
                      <a:pt x="241" y="204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9"/>
              <p:cNvSpPr/>
              <p:nvPr/>
            </p:nvSpPr>
            <p:spPr>
              <a:xfrm>
                <a:off x="13620469" y="453291"/>
                <a:ext cx="479266" cy="336893"/>
              </a:xfrm>
              <a:custGeom>
                <a:avLst/>
                <a:gdLst/>
                <a:ahLst/>
                <a:cxnLst/>
                <a:rect l="l" t="t" r="r" b="b"/>
                <a:pathLst>
                  <a:path w="4292" h="3017" extrusionOk="0">
                    <a:moveTo>
                      <a:pt x="0" y="2258"/>
                    </a:moveTo>
                    <a:cubicBezTo>
                      <a:pt x="0" y="2508"/>
                      <a:pt x="36" y="2802"/>
                      <a:pt x="250" y="2936"/>
                    </a:cubicBezTo>
                    <a:cubicBezTo>
                      <a:pt x="375" y="3016"/>
                      <a:pt x="526" y="3016"/>
                      <a:pt x="669" y="3016"/>
                    </a:cubicBezTo>
                    <a:cubicBezTo>
                      <a:pt x="1695" y="2980"/>
                      <a:pt x="2712" y="2704"/>
                      <a:pt x="3622" y="2222"/>
                    </a:cubicBezTo>
                    <a:cubicBezTo>
                      <a:pt x="3783" y="2142"/>
                      <a:pt x="3943" y="2044"/>
                      <a:pt x="4050" y="1901"/>
                    </a:cubicBezTo>
                    <a:cubicBezTo>
                      <a:pt x="4291" y="1571"/>
                      <a:pt x="4175" y="1080"/>
                      <a:pt x="3890" y="795"/>
                    </a:cubicBezTo>
                    <a:cubicBezTo>
                      <a:pt x="3604" y="500"/>
                      <a:pt x="3194" y="375"/>
                      <a:pt x="2801" y="277"/>
                    </a:cubicBezTo>
                    <a:cubicBezTo>
                      <a:pt x="2382" y="188"/>
                      <a:pt x="1954" y="126"/>
                      <a:pt x="1526" y="99"/>
                    </a:cubicBezTo>
                    <a:cubicBezTo>
                      <a:pt x="62" y="1"/>
                      <a:pt x="0" y="1027"/>
                      <a:pt x="0" y="225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9"/>
              <p:cNvSpPr/>
              <p:nvPr/>
            </p:nvSpPr>
            <p:spPr>
              <a:xfrm>
                <a:off x="13472957" y="365633"/>
                <a:ext cx="973384" cy="228243"/>
              </a:xfrm>
              <a:custGeom>
                <a:avLst/>
                <a:gdLst/>
                <a:ahLst/>
                <a:cxnLst/>
                <a:rect l="l" t="t" r="r" b="b"/>
                <a:pathLst>
                  <a:path w="8717" h="2044" extrusionOk="0">
                    <a:moveTo>
                      <a:pt x="242" y="2044"/>
                    </a:moveTo>
                    <a:cubicBezTo>
                      <a:pt x="242" y="2044"/>
                      <a:pt x="108" y="554"/>
                      <a:pt x="4354" y="331"/>
                    </a:cubicBezTo>
                    <a:cubicBezTo>
                      <a:pt x="8601" y="108"/>
                      <a:pt x="8636" y="1776"/>
                      <a:pt x="8636" y="1776"/>
                    </a:cubicBezTo>
                    <a:cubicBezTo>
                      <a:pt x="8636" y="1776"/>
                      <a:pt x="8717" y="331"/>
                      <a:pt x="8494" y="170"/>
                    </a:cubicBezTo>
                    <a:cubicBezTo>
                      <a:pt x="8271" y="1"/>
                      <a:pt x="491" y="28"/>
                      <a:pt x="242" y="170"/>
                    </a:cubicBezTo>
                    <a:cubicBezTo>
                      <a:pt x="1" y="304"/>
                      <a:pt x="242" y="2044"/>
                      <a:pt x="242" y="2044"/>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6" name="Google Shape;1386;p9"/>
            <p:cNvGrpSpPr/>
            <p:nvPr/>
          </p:nvGrpSpPr>
          <p:grpSpPr>
            <a:xfrm>
              <a:off x="7858852" y="1420488"/>
              <a:ext cx="2022406" cy="1326008"/>
              <a:chOff x="8340452" y="1854088"/>
              <a:chExt cx="2022406" cy="1326008"/>
            </a:xfrm>
          </p:grpSpPr>
          <p:sp>
            <p:nvSpPr>
              <p:cNvPr id="1387" name="Google Shape;1387;p9"/>
              <p:cNvSpPr/>
              <p:nvPr/>
            </p:nvSpPr>
            <p:spPr>
              <a:xfrm>
                <a:off x="8735113" y="2211104"/>
                <a:ext cx="1203150" cy="627625"/>
              </a:xfrm>
              <a:custGeom>
                <a:avLst/>
                <a:gdLst/>
                <a:ahLst/>
                <a:cxnLst/>
                <a:rect l="l" t="t" r="r" b="b"/>
                <a:pathLst>
                  <a:path w="48126" h="25105" extrusionOk="0">
                    <a:moveTo>
                      <a:pt x="2449" y="805"/>
                    </a:moveTo>
                    <a:cubicBezTo>
                      <a:pt x="-1663" y="1551"/>
                      <a:pt x="1559" y="3933"/>
                      <a:pt x="4258" y="4806"/>
                    </a:cubicBezTo>
                    <a:cubicBezTo>
                      <a:pt x="6957" y="5679"/>
                      <a:pt x="16180" y="3869"/>
                      <a:pt x="18641" y="6044"/>
                    </a:cubicBezTo>
                    <a:cubicBezTo>
                      <a:pt x="21102" y="8219"/>
                      <a:pt x="19975" y="15823"/>
                      <a:pt x="19022" y="17855"/>
                    </a:cubicBezTo>
                    <a:cubicBezTo>
                      <a:pt x="18070" y="19887"/>
                      <a:pt x="15911" y="18046"/>
                      <a:pt x="12926" y="18236"/>
                    </a:cubicBezTo>
                    <a:cubicBezTo>
                      <a:pt x="9942" y="18427"/>
                      <a:pt x="2560" y="18046"/>
                      <a:pt x="1115" y="18998"/>
                    </a:cubicBezTo>
                    <a:cubicBezTo>
                      <a:pt x="-330" y="19951"/>
                      <a:pt x="-1282" y="22935"/>
                      <a:pt x="4258" y="23951"/>
                    </a:cubicBezTo>
                    <a:cubicBezTo>
                      <a:pt x="9798" y="24967"/>
                      <a:pt x="27642" y="25062"/>
                      <a:pt x="34357" y="25094"/>
                    </a:cubicBezTo>
                    <a:cubicBezTo>
                      <a:pt x="41072" y="25126"/>
                      <a:pt x="43041" y="25158"/>
                      <a:pt x="44549" y="24142"/>
                    </a:cubicBezTo>
                    <a:cubicBezTo>
                      <a:pt x="46057" y="23126"/>
                      <a:pt x="45375" y="20236"/>
                      <a:pt x="43406" y="18998"/>
                    </a:cubicBezTo>
                    <a:cubicBezTo>
                      <a:pt x="41438" y="17760"/>
                      <a:pt x="35024" y="18808"/>
                      <a:pt x="32738" y="16712"/>
                    </a:cubicBezTo>
                    <a:cubicBezTo>
                      <a:pt x="30452" y="14617"/>
                      <a:pt x="27277" y="8457"/>
                      <a:pt x="29690" y="6425"/>
                    </a:cubicBezTo>
                    <a:cubicBezTo>
                      <a:pt x="32103" y="4393"/>
                      <a:pt x="44851" y="5536"/>
                      <a:pt x="47216" y="4520"/>
                    </a:cubicBezTo>
                    <a:cubicBezTo>
                      <a:pt x="49581" y="3504"/>
                      <a:pt x="46930" y="1028"/>
                      <a:pt x="43882" y="329"/>
                    </a:cubicBezTo>
                    <a:cubicBezTo>
                      <a:pt x="40834" y="-369"/>
                      <a:pt x="35834" y="250"/>
                      <a:pt x="28928" y="329"/>
                    </a:cubicBezTo>
                    <a:cubicBezTo>
                      <a:pt x="22023" y="408"/>
                      <a:pt x="6561" y="59"/>
                      <a:pt x="2449" y="805"/>
                    </a:cubicBezTo>
                    <a:close/>
                  </a:path>
                </a:pathLst>
              </a:custGeom>
              <a:gradFill>
                <a:gsLst>
                  <a:gs pos="0">
                    <a:schemeClr val="accent6"/>
                  </a:gs>
                  <a:gs pos="100000">
                    <a:schemeClr val="accent5"/>
                  </a:gs>
                </a:gsLst>
                <a:lin ang="5400012" scaled="0"/>
              </a:gradFill>
              <a:ln>
                <a:noFill/>
              </a:ln>
            </p:spPr>
          </p:sp>
          <p:sp>
            <p:nvSpPr>
              <p:cNvPr id="1388" name="Google Shape;1388;p9"/>
              <p:cNvSpPr/>
              <p:nvPr/>
            </p:nvSpPr>
            <p:spPr>
              <a:xfrm>
                <a:off x="8773819" y="2794525"/>
                <a:ext cx="950471" cy="385571"/>
              </a:xfrm>
              <a:custGeom>
                <a:avLst/>
                <a:gdLst/>
                <a:ahLst/>
                <a:cxnLst/>
                <a:rect l="l" t="t" r="r" b="b"/>
                <a:pathLst>
                  <a:path w="8512" h="3453" extrusionOk="0">
                    <a:moveTo>
                      <a:pt x="224" y="63"/>
                    </a:moveTo>
                    <a:cubicBezTo>
                      <a:pt x="1" y="1098"/>
                      <a:pt x="1" y="2347"/>
                      <a:pt x="224" y="3381"/>
                    </a:cubicBezTo>
                    <a:lnTo>
                      <a:pt x="224" y="3381"/>
                    </a:lnTo>
                    <a:cubicBezTo>
                      <a:pt x="2909" y="3453"/>
                      <a:pt x="5594" y="3453"/>
                      <a:pt x="8279" y="3381"/>
                    </a:cubicBezTo>
                    <a:lnTo>
                      <a:pt x="8279" y="3381"/>
                    </a:lnTo>
                    <a:cubicBezTo>
                      <a:pt x="8511" y="2347"/>
                      <a:pt x="8511" y="1098"/>
                      <a:pt x="8279" y="63"/>
                    </a:cubicBezTo>
                    <a:lnTo>
                      <a:pt x="8279" y="63"/>
                    </a:lnTo>
                    <a:cubicBezTo>
                      <a:pt x="6941" y="18"/>
                      <a:pt x="5594" y="0"/>
                      <a:pt x="4256" y="0"/>
                    </a:cubicBezTo>
                    <a:lnTo>
                      <a:pt x="4256" y="0"/>
                    </a:lnTo>
                    <a:cubicBezTo>
                      <a:pt x="2909" y="0"/>
                      <a:pt x="1571" y="18"/>
                      <a:pt x="224" y="63"/>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9"/>
              <p:cNvSpPr/>
              <p:nvPr/>
            </p:nvSpPr>
            <p:spPr>
              <a:xfrm>
                <a:off x="9350565" y="23243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594" y="0"/>
                      <a:pt x="4256" y="0"/>
                    </a:cubicBezTo>
                    <a:lnTo>
                      <a:pt x="4256" y="0"/>
                    </a:lnTo>
                    <a:cubicBezTo>
                      <a:pt x="2909"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9"/>
              <p:cNvSpPr/>
              <p:nvPr/>
            </p:nvSpPr>
            <p:spPr>
              <a:xfrm>
                <a:off x="8773820" y="1854088"/>
                <a:ext cx="950471" cy="385571"/>
              </a:xfrm>
              <a:custGeom>
                <a:avLst/>
                <a:gdLst/>
                <a:ahLst/>
                <a:cxnLst/>
                <a:rect l="l" t="t" r="r" b="b"/>
                <a:pathLst>
                  <a:path w="8512" h="3453" extrusionOk="0">
                    <a:moveTo>
                      <a:pt x="223" y="54"/>
                    </a:moveTo>
                    <a:cubicBezTo>
                      <a:pt x="0" y="1089"/>
                      <a:pt x="0" y="2347"/>
                      <a:pt x="223" y="3373"/>
                    </a:cubicBezTo>
                    <a:lnTo>
                      <a:pt x="223" y="3373"/>
                    </a:lnTo>
                    <a:cubicBezTo>
                      <a:pt x="2918"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09" y="1"/>
                      <a:pt x="1570" y="18"/>
                      <a:pt x="223"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9"/>
              <p:cNvSpPr/>
              <p:nvPr/>
            </p:nvSpPr>
            <p:spPr>
              <a:xfrm>
                <a:off x="8340452" y="23243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603"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9"/>
              <p:cNvSpPr/>
              <p:nvPr/>
            </p:nvSpPr>
            <p:spPr>
              <a:xfrm>
                <a:off x="9362564" y="2266523"/>
                <a:ext cx="925591" cy="155549"/>
              </a:xfrm>
              <a:custGeom>
                <a:avLst/>
                <a:gdLst/>
                <a:ahLst/>
                <a:cxnLst/>
                <a:rect l="l" t="t" r="r" b="b"/>
                <a:pathLst>
                  <a:path w="8289" h="1393" extrusionOk="0">
                    <a:moveTo>
                      <a:pt x="1" y="1393"/>
                    </a:moveTo>
                    <a:cubicBezTo>
                      <a:pt x="358" y="349"/>
                      <a:pt x="3783" y="777"/>
                      <a:pt x="5603" y="759"/>
                    </a:cubicBezTo>
                    <a:cubicBezTo>
                      <a:pt x="7423" y="741"/>
                      <a:pt x="8288" y="1143"/>
                      <a:pt x="8288" y="1143"/>
                    </a:cubicBezTo>
                    <a:lnTo>
                      <a:pt x="8190" y="572"/>
                    </a:lnTo>
                    <a:cubicBezTo>
                      <a:pt x="8190" y="572"/>
                      <a:pt x="4015" y="1"/>
                      <a:pt x="135" y="572"/>
                    </a:cubicBezTo>
                    <a:cubicBezTo>
                      <a:pt x="135" y="572"/>
                      <a:pt x="27" y="1098"/>
                      <a:pt x="1" y="139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9"/>
              <p:cNvSpPr/>
              <p:nvPr/>
            </p:nvSpPr>
            <p:spPr>
              <a:xfrm>
                <a:off x="8827732" y="2833410"/>
                <a:ext cx="108650" cy="122608"/>
              </a:xfrm>
              <a:custGeom>
                <a:avLst/>
                <a:gdLst/>
                <a:ahLst/>
                <a:cxnLst/>
                <a:rect l="l" t="t" r="r" b="b"/>
                <a:pathLst>
                  <a:path w="973" h="1098" extrusionOk="0">
                    <a:moveTo>
                      <a:pt x="54" y="1008"/>
                    </a:moveTo>
                    <a:cubicBezTo>
                      <a:pt x="0" y="652"/>
                      <a:pt x="188" y="259"/>
                      <a:pt x="509" y="90"/>
                    </a:cubicBezTo>
                    <a:cubicBezTo>
                      <a:pt x="598" y="36"/>
                      <a:pt x="696" y="0"/>
                      <a:pt x="786" y="36"/>
                    </a:cubicBezTo>
                    <a:cubicBezTo>
                      <a:pt x="964" y="98"/>
                      <a:pt x="973" y="348"/>
                      <a:pt x="901" y="518"/>
                    </a:cubicBezTo>
                    <a:cubicBezTo>
                      <a:pt x="786" y="794"/>
                      <a:pt x="554" y="1008"/>
                      <a:pt x="268" y="109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9"/>
              <p:cNvSpPr/>
              <p:nvPr/>
            </p:nvSpPr>
            <p:spPr>
              <a:xfrm>
                <a:off x="8950177" y="2503704"/>
                <a:ext cx="108650" cy="122608"/>
              </a:xfrm>
              <a:custGeom>
                <a:avLst/>
                <a:gdLst/>
                <a:ahLst/>
                <a:cxnLst/>
                <a:rect l="l" t="t" r="r" b="b"/>
                <a:pathLst>
                  <a:path w="973" h="1098" extrusionOk="0">
                    <a:moveTo>
                      <a:pt x="54" y="1008"/>
                    </a:moveTo>
                    <a:cubicBezTo>
                      <a:pt x="0" y="651"/>
                      <a:pt x="188" y="259"/>
                      <a:pt x="509" y="89"/>
                    </a:cubicBezTo>
                    <a:cubicBezTo>
                      <a:pt x="598" y="36"/>
                      <a:pt x="696" y="0"/>
                      <a:pt x="785" y="36"/>
                    </a:cubicBezTo>
                    <a:cubicBezTo>
                      <a:pt x="964" y="98"/>
                      <a:pt x="973" y="348"/>
                      <a:pt x="901" y="517"/>
                    </a:cubicBezTo>
                    <a:cubicBezTo>
                      <a:pt x="794" y="794"/>
                      <a:pt x="553" y="1008"/>
                      <a:pt x="268" y="1097"/>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9"/>
              <p:cNvSpPr/>
              <p:nvPr/>
            </p:nvSpPr>
            <p:spPr>
              <a:xfrm>
                <a:off x="9284844" y="2387123"/>
                <a:ext cx="1078014" cy="274026"/>
              </a:xfrm>
              <a:custGeom>
                <a:avLst/>
                <a:gdLst/>
                <a:ahLst/>
                <a:cxnLst/>
                <a:rect l="l" t="t" r="r" b="b"/>
                <a:pathLst>
                  <a:path w="9654" h="2454" extrusionOk="0">
                    <a:moveTo>
                      <a:pt x="3427" y="2418"/>
                    </a:moveTo>
                    <a:cubicBezTo>
                      <a:pt x="4417" y="2454"/>
                      <a:pt x="5452" y="2418"/>
                      <a:pt x="6299" y="2204"/>
                    </a:cubicBezTo>
                    <a:cubicBezTo>
                      <a:pt x="9653" y="1392"/>
                      <a:pt x="6005" y="0"/>
                      <a:pt x="3302" y="223"/>
                    </a:cubicBezTo>
                    <a:cubicBezTo>
                      <a:pt x="260" y="473"/>
                      <a:pt x="1" y="2311"/>
                      <a:pt x="3427"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9"/>
              <p:cNvSpPr/>
              <p:nvPr/>
            </p:nvSpPr>
            <p:spPr>
              <a:xfrm>
                <a:off x="9506110" y="2833410"/>
                <a:ext cx="198317" cy="268108"/>
              </a:xfrm>
              <a:custGeom>
                <a:avLst/>
                <a:gdLst/>
                <a:ahLst/>
                <a:cxnLst/>
                <a:rect l="l" t="t" r="r" b="b"/>
                <a:pathLst>
                  <a:path w="1776" h="2401" extrusionOk="0">
                    <a:moveTo>
                      <a:pt x="188" y="1900"/>
                    </a:moveTo>
                    <a:cubicBezTo>
                      <a:pt x="268" y="2141"/>
                      <a:pt x="474" y="2355"/>
                      <a:pt x="714" y="2373"/>
                    </a:cubicBezTo>
                    <a:cubicBezTo>
                      <a:pt x="1071" y="2400"/>
                      <a:pt x="1339" y="2034"/>
                      <a:pt x="1464" y="1704"/>
                    </a:cubicBezTo>
                    <a:cubicBezTo>
                      <a:pt x="1687" y="1142"/>
                      <a:pt x="1776" y="54"/>
                      <a:pt x="902" y="27"/>
                    </a:cubicBezTo>
                    <a:cubicBezTo>
                      <a:pt x="81" y="0"/>
                      <a:pt x="1" y="1347"/>
                      <a:pt x="188" y="190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9"/>
              <p:cNvSpPr/>
              <p:nvPr/>
            </p:nvSpPr>
            <p:spPr>
              <a:xfrm>
                <a:off x="8801825" y="2832405"/>
                <a:ext cx="425444" cy="289994"/>
              </a:xfrm>
              <a:custGeom>
                <a:avLst/>
                <a:gdLst/>
                <a:ahLst/>
                <a:cxnLst/>
                <a:rect l="l" t="t" r="r" b="b"/>
                <a:pathLst>
                  <a:path w="3810" h="2597" extrusionOk="0">
                    <a:moveTo>
                      <a:pt x="2605" y="72"/>
                    </a:moveTo>
                    <a:cubicBezTo>
                      <a:pt x="2953" y="0"/>
                      <a:pt x="3364" y="9"/>
                      <a:pt x="3596" y="268"/>
                    </a:cubicBezTo>
                    <a:cubicBezTo>
                      <a:pt x="3765" y="438"/>
                      <a:pt x="3810" y="696"/>
                      <a:pt x="3783" y="937"/>
                    </a:cubicBezTo>
                    <a:cubicBezTo>
                      <a:pt x="3658" y="2025"/>
                      <a:pt x="2222" y="2596"/>
                      <a:pt x="1312" y="2061"/>
                    </a:cubicBezTo>
                    <a:cubicBezTo>
                      <a:pt x="1" y="1276"/>
                      <a:pt x="1811" y="250"/>
                      <a:pt x="2605" y="72"/>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9"/>
              <p:cNvSpPr/>
              <p:nvPr/>
            </p:nvSpPr>
            <p:spPr>
              <a:xfrm>
                <a:off x="9549830" y="2030458"/>
                <a:ext cx="116690" cy="149519"/>
              </a:xfrm>
              <a:custGeom>
                <a:avLst/>
                <a:gdLst/>
                <a:ahLst/>
                <a:cxnLst/>
                <a:rect l="l" t="t" r="r" b="b"/>
                <a:pathLst>
                  <a:path w="1045" h="1339" extrusionOk="0">
                    <a:moveTo>
                      <a:pt x="242" y="331"/>
                    </a:moveTo>
                    <a:cubicBezTo>
                      <a:pt x="153" y="473"/>
                      <a:pt x="63" y="616"/>
                      <a:pt x="37" y="777"/>
                    </a:cubicBezTo>
                    <a:cubicBezTo>
                      <a:pt x="1" y="946"/>
                      <a:pt x="45" y="1134"/>
                      <a:pt x="170" y="1232"/>
                    </a:cubicBezTo>
                    <a:cubicBezTo>
                      <a:pt x="313" y="1339"/>
                      <a:pt x="509" y="1321"/>
                      <a:pt x="652" y="1223"/>
                    </a:cubicBezTo>
                    <a:cubicBezTo>
                      <a:pt x="795" y="1134"/>
                      <a:pt x="893" y="973"/>
                      <a:pt x="946" y="812"/>
                    </a:cubicBezTo>
                    <a:cubicBezTo>
                      <a:pt x="1045" y="518"/>
                      <a:pt x="1000" y="134"/>
                      <a:pt x="723"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9"/>
              <p:cNvSpPr/>
              <p:nvPr/>
            </p:nvSpPr>
            <p:spPr>
              <a:xfrm>
                <a:off x="8805680" y="1924821"/>
                <a:ext cx="371733" cy="206357"/>
              </a:xfrm>
              <a:custGeom>
                <a:avLst/>
                <a:gdLst/>
                <a:ahLst/>
                <a:cxnLst/>
                <a:rect l="l" t="t" r="r" b="b"/>
                <a:pathLst>
                  <a:path w="3329" h="1848" extrusionOk="0">
                    <a:moveTo>
                      <a:pt x="1856" y="19"/>
                    </a:moveTo>
                    <a:cubicBezTo>
                      <a:pt x="1981" y="1"/>
                      <a:pt x="2115" y="10"/>
                      <a:pt x="2249" y="28"/>
                    </a:cubicBezTo>
                    <a:cubicBezTo>
                      <a:pt x="2517" y="81"/>
                      <a:pt x="2757" y="224"/>
                      <a:pt x="2864" y="474"/>
                    </a:cubicBezTo>
                    <a:cubicBezTo>
                      <a:pt x="3328" y="1517"/>
                      <a:pt x="1758" y="1848"/>
                      <a:pt x="1089" y="1535"/>
                    </a:cubicBezTo>
                    <a:cubicBezTo>
                      <a:pt x="1" y="1018"/>
                      <a:pt x="1054" y="108"/>
                      <a:pt x="1856" y="19"/>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00" name="Google Shape;1400;p9"/>
          <p:cNvSpPr/>
          <p:nvPr/>
        </p:nvSpPr>
        <p:spPr>
          <a:xfrm>
            <a:off x="6442650" y="75975"/>
            <a:ext cx="3976500" cy="3976500"/>
          </a:xfrm>
          <a:prstGeom prst="ellipse">
            <a:avLst/>
          </a:prstGeom>
          <a:gradFill>
            <a:gsLst>
              <a:gs pos="0">
                <a:srgbClr val="FED002">
                  <a:alpha val="39215"/>
                </a:srgbClr>
              </a:gs>
              <a:gs pos="68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9"/>
          <p:cNvSpPr/>
          <p:nvPr/>
        </p:nvSpPr>
        <p:spPr>
          <a:xfrm>
            <a:off x="-1661725" y="364950"/>
            <a:ext cx="3976500" cy="3976500"/>
          </a:xfrm>
          <a:prstGeom prst="ellipse">
            <a:avLst/>
          </a:prstGeom>
          <a:gradFill>
            <a:gsLst>
              <a:gs pos="0">
                <a:srgbClr val="FED002">
                  <a:alpha val="39215"/>
                </a:srgbClr>
              </a:gs>
              <a:gs pos="68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9"/>
          <p:cNvSpPr txBox="1">
            <a:spLocks noGrp="1"/>
          </p:cNvSpPr>
          <p:nvPr>
            <p:ph type="title"/>
          </p:nvPr>
        </p:nvSpPr>
        <p:spPr>
          <a:xfrm>
            <a:off x="2241450" y="1520250"/>
            <a:ext cx="4661100" cy="841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403" name="Google Shape;1403;p9"/>
          <p:cNvSpPr txBox="1">
            <a:spLocks noGrp="1"/>
          </p:cNvSpPr>
          <p:nvPr>
            <p:ph type="subTitle" idx="1"/>
          </p:nvPr>
        </p:nvSpPr>
        <p:spPr>
          <a:xfrm>
            <a:off x="2241550" y="2362050"/>
            <a:ext cx="4661100" cy="126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solidFill>
                  <a:schemeClr val="dk1"/>
                </a:solidFill>
              </a:defRPr>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404"/>
        <p:cNvGrpSpPr/>
        <p:nvPr/>
      </p:nvGrpSpPr>
      <p:grpSpPr>
        <a:xfrm>
          <a:off x="0" y="0"/>
          <a:ext cx="0" cy="0"/>
          <a:chOff x="0" y="0"/>
          <a:chExt cx="0" cy="0"/>
        </a:xfrm>
      </p:grpSpPr>
      <p:sp>
        <p:nvSpPr>
          <p:cNvPr id="1405" name="Google Shape;1405;p10"/>
          <p:cNvSpPr txBox="1">
            <a:spLocks noGrp="1"/>
          </p:cNvSpPr>
          <p:nvPr>
            <p:ph type="title"/>
          </p:nvPr>
        </p:nvSpPr>
        <p:spPr>
          <a:xfrm>
            <a:off x="720000" y="539400"/>
            <a:ext cx="7704000" cy="6450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grpSp>
        <p:nvGrpSpPr>
          <p:cNvPr id="1406" name="Google Shape;1406;p10"/>
          <p:cNvGrpSpPr/>
          <p:nvPr/>
        </p:nvGrpSpPr>
        <p:grpSpPr>
          <a:xfrm>
            <a:off x="-1100297" y="3795281"/>
            <a:ext cx="2200593" cy="2086850"/>
            <a:chOff x="-1228534" y="1286806"/>
            <a:chExt cx="2200593" cy="2086850"/>
          </a:xfrm>
        </p:grpSpPr>
        <p:sp>
          <p:nvSpPr>
            <p:cNvPr id="1407" name="Google Shape;1407;p10"/>
            <p:cNvSpPr/>
            <p:nvPr/>
          </p:nvSpPr>
          <p:spPr>
            <a:xfrm>
              <a:off x="-1228534" y="1286806"/>
              <a:ext cx="2184400" cy="2086850"/>
            </a:xfrm>
            <a:custGeom>
              <a:avLst/>
              <a:gdLst/>
              <a:ahLst/>
              <a:cxnLst/>
              <a:rect l="l" t="t" r="r" b="b"/>
              <a:pathLst>
                <a:path w="87376" h="83474" extrusionOk="0">
                  <a:moveTo>
                    <a:pt x="38664" y="3011"/>
                  </a:moveTo>
                  <a:cubicBezTo>
                    <a:pt x="50570" y="1773"/>
                    <a:pt x="72890" y="-1211"/>
                    <a:pt x="80383" y="535"/>
                  </a:cubicBezTo>
                  <a:cubicBezTo>
                    <a:pt x="87876" y="2281"/>
                    <a:pt x="83051" y="9933"/>
                    <a:pt x="83622" y="13489"/>
                  </a:cubicBezTo>
                  <a:cubicBezTo>
                    <a:pt x="84194" y="17045"/>
                    <a:pt x="88003" y="20188"/>
                    <a:pt x="83812" y="21871"/>
                  </a:cubicBezTo>
                  <a:cubicBezTo>
                    <a:pt x="79621" y="23554"/>
                    <a:pt x="63969" y="21775"/>
                    <a:pt x="58476" y="23585"/>
                  </a:cubicBezTo>
                  <a:cubicBezTo>
                    <a:pt x="52983" y="25395"/>
                    <a:pt x="51269" y="30380"/>
                    <a:pt x="50856" y="32729"/>
                  </a:cubicBezTo>
                  <a:cubicBezTo>
                    <a:pt x="50443" y="35079"/>
                    <a:pt x="50189" y="36698"/>
                    <a:pt x="55999" y="37682"/>
                  </a:cubicBezTo>
                  <a:cubicBezTo>
                    <a:pt x="61809" y="38666"/>
                    <a:pt x="81113" y="36508"/>
                    <a:pt x="85717" y="38635"/>
                  </a:cubicBezTo>
                  <a:cubicBezTo>
                    <a:pt x="90321" y="40762"/>
                    <a:pt x="83908" y="46890"/>
                    <a:pt x="83622" y="50446"/>
                  </a:cubicBezTo>
                  <a:cubicBezTo>
                    <a:pt x="83336" y="54002"/>
                    <a:pt x="89210" y="57971"/>
                    <a:pt x="84003" y="59971"/>
                  </a:cubicBezTo>
                  <a:cubicBezTo>
                    <a:pt x="78796" y="61971"/>
                    <a:pt x="56317" y="59463"/>
                    <a:pt x="52380" y="62447"/>
                  </a:cubicBezTo>
                  <a:cubicBezTo>
                    <a:pt x="48443" y="65432"/>
                    <a:pt x="61365" y="74513"/>
                    <a:pt x="60381" y="77878"/>
                  </a:cubicBezTo>
                  <a:cubicBezTo>
                    <a:pt x="59397" y="81244"/>
                    <a:pt x="51999" y="82291"/>
                    <a:pt x="46474" y="82640"/>
                  </a:cubicBezTo>
                  <a:cubicBezTo>
                    <a:pt x="40950" y="82989"/>
                    <a:pt x="34822" y="85402"/>
                    <a:pt x="27234" y="79973"/>
                  </a:cubicBezTo>
                  <a:cubicBezTo>
                    <a:pt x="19646" y="74544"/>
                    <a:pt x="3993" y="62067"/>
                    <a:pt x="945" y="50065"/>
                  </a:cubicBezTo>
                  <a:cubicBezTo>
                    <a:pt x="-2103" y="38064"/>
                    <a:pt x="2660" y="15806"/>
                    <a:pt x="8946" y="7964"/>
                  </a:cubicBezTo>
                  <a:cubicBezTo>
                    <a:pt x="15233" y="122"/>
                    <a:pt x="26758" y="4249"/>
                    <a:pt x="38664" y="3011"/>
                  </a:cubicBezTo>
                  <a:close/>
                </a:path>
              </a:pathLst>
            </a:custGeom>
            <a:gradFill>
              <a:gsLst>
                <a:gs pos="0">
                  <a:schemeClr val="accent6"/>
                </a:gs>
                <a:gs pos="100000">
                  <a:schemeClr val="accent5"/>
                </a:gs>
              </a:gsLst>
              <a:lin ang="5400012" scaled="0"/>
            </a:gradFill>
            <a:ln>
              <a:noFill/>
            </a:ln>
          </p:spPr>
        </p:sp>
        <p:grpSp>
          <p:nvGrpSpPr>
            <p:cNvPr id="1408" name="Google Shape;1408;p10"/>
            <p:cNvGrpSpPr/>
            <p:nvPr/>
          </p:nvGrpSpPr>
          <p:grpSpPr>
            <a:xfrm>
              <a:off x="-592494" y="1854088"/>
              <a:ext cx="950360" cy="385571"/>
              <a:chOff x="-550144" y="1854088"/>
              <a:chExt cx="950360" cy="385571"/>
            </a:xfrm>
          </p:grpSpPr>
          <p:sp>
            <p:nvSpPr>
              <p:cNvPr id="1409" name="Google Shape;1409;p10"/>
              <p:cNvSpPr/>
              <p:nvPr/>
            </p:nvSpPr>
            <p:spPr>
              <a:xfrm>
                <a:off x="-550144" y="1854088"/>
                <a:ext cx="950360" cy="385571"/>
              </a:xfrm>
              <a:custGeom>
                <a:avLst/>
                <a:gdLst/>
                <a:ahLst/>
                <a:cxnLst/>
                <a:rect l="l" t="t" r="r" b="b"/>
                <a:pathLst>
                  <a:path w="8511" h="3453" extrusionOk="0">
                    <a:moveTo>
                      <a:pt x="232" y="54"/>
                    </a:moveTo>
                    <a:cubicBezTo>
                      <a:pt x="0" y="1089"/>
                      <a:pt x="9" y="2347"/>
                      <a:pt x="232" y="3373"/>
                    </a:cubicBezTo>
                    <a:lnTo>
                      <a:pt x="232" y="3373"/>
                    </a:lnTo>
                    <a:cubicBezTo>
                      <a:pt x="2917" y="3453"/>
                      <a:pt x="5603" y="3453"/>
                      <a:pt x="8288" y="3373"/>
                    </a:cubicBezTo>
                    <a:lnTo>
                      <a:pt x="8288" y="3373"/>
                    </a:lnTo>
                    <a:cubicBezTo>
                      <a:pt x="8511" y="2347"/>
                      <a:pt x="8511" y="1089"/>
                      <a:pt x="8288" y="54"/>
                    </a:cubicBezTo>
                    <a:lnTo>
                      <a:pt x="8288" y="54"/>
                    </a:lnTo>
                    <a:cubicBezTo>
                      <a:pt x="6941" y="18"/>
                      <a:pt x="5603" y="1"/>
                      <a:pt x="4256" y="1"/>
                    </a:cubicBezTo>
                    <a:lnTo>
                      <a:pt x="4256" y="1"/>
                    </a:lnTo>
                    <a:cubicBezTo>
                      <a:pt x="2917" y="1"/>
                      <a:pt x="1570" y="18"/>
                      <a:pt x="232" y="54"/>
                    </a:cubicBezTo>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10"/>
              <p:cNvSpPr/>
              <p:nvPr/>
            </p:nvSpPr>
            <p:spPr>
              <a:xfrm>
                <a:off x="-470819" y="1859538"/>
                <a:ext cx="479266" cy="336893"/>
              </a:xfrm>
              <a:custGeom>
                <a:avLst/>
                <a:gdLst/>
                <a:ahLst/>
                <a:cxnLst/>
                <a:rect l="l" t="t" r="r" b="b"/>
                <a:pathLst>
                  <a:path w="4292" h="3017" extrusionOk="0">
                    <a:moveTo>
                      <a:pt x="0" y="2258"/>
                    </a:moveTo>
                    <a:cubicBezTo>
                      <a:pt x="0" y="2508"/>
                      <a:pt x="36" y="2802"/>
                      <a:pt x="250" y="2936"/>
                    </a:cubicBezTo>
                    <a:cubicBezTo>
                      <a:pt x="375" y="3016"/>
                      <a:pt x="527" y="3016"/>
                      <a:pt x="678" y="3016"/>
                    </a:cubicBezTo>
                    <a:cubicBezTo>
                      <a:pt x="1704" y="2980"/>
                      <a:pt x="2721" y="2713"/>
                      <a:pt x="3622" y="2231"/>
                    </a:cubicBezTo>
                    <a:cubicBezTo>
                      <a:pt x="3783" y="2142"/>
                      <a:pt x="3943" y="2044"/>
                      <a:pt x="4050" y="1901"/>
                    </a:cubicBezTo>
                    <a:cubicBezTo>
                      <a:pt x="4291" y="1580"/>
                      <a:pt x="4175" y="1080"/>
                      <a:pt x="3890" y="795"/>
                    </a:cubicBezTo>
                    <a:cubicBezTo>
                      <a:pt x="3604" y="500"/>
                      <a:pt x="3203" y="375"/>
                      <a:pt x="2801" y="286"/>
                    </a:cubicBezTo>
                    <a:cubicBezTo>
                      <a:pt x="2382" y="188"/>
                      <a:pt x="1963" y="126"/>
                      <a:pt x="1526" y="99"/>
                    </a:cubicBezTo>
                    <a:cubicBezTo>
                      <a:pt x="72" y="1"/>
                      <a:pt x="0" y="1027"/>
                      <a:pt x="0" y="225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10"/>
              <p:cNvSpPr/>
              <p:nvPr/>
            </p:nvSpPr>
            <p:spPr>
              <a:xfrm>
                <a:off x="23780" y="2003100"/>
                <a:ext cx="247226" cy="172411"/>
              </a:xfrm>
              <a:custGeom>
                <a:avLst/>
                <a:gdLst/>
                <a:ahLst/>
                <a:cxnLst/>
                <a:rect l="l" t="t" r="r" b="b"/>
                <a:pathLst>
                  <a:path w="2214" h="1544" extrusionOk="0">
                    <a:moveTo>
                      <a:pt x="1143" y="134"/>
                    </a:moveTo>
                    <a:cubicBezTo>
                      <a:pt x="1277" y="62"/>
                      <a:pt x="1428" y="0"/>
                      <a:pt x="1589" y="0"/>
                    </a:cubicBezTo>
                    <a:cubicBezTo>
                      <a:pt x="1963" y="9"/>
                      <a:pt x="2213" y="473"/>
                      <a:pt x="2106" y="830"/>
                    </a:cubicBezTo>
                    <a:cubicBezTo>
                      <a:pt x="1990" y="1187"/>
                      <a:pt x="1616" y="1418"/>
                      <a:pt x="1250" y="1481"/>
                    </a:cubicBezTo>
                    <a:cubicBezTo>
                      <a:pt x="929" y="1526"/>
                      <a:pt x="126" y="1543"/>
                      <a:pt x="63" y="1124"/>
                    </a:cubicBezTo>
                    <a:cubicBezTo>
                      <a:pt x="1" y="723"/>
                      <a:pt x="866" y="268"/>
                      <a:pt x="1143" y="13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12" name="Google Shape;1412;p10"/>
            <p:cNvSpPr/>
            <p:nvPr/>
          </p:nvSpPr>
          <p:spPr>
            <a:xfrm>
              <a:off x="-622781" y="1863069"/>
              <a:ext cx="84865" cy="72917"/>
            </a:xfrm>
            <a:custGeom>
              <a:avLst/>
              <a:gdLst/>
              <a:ahLst/>
              <a:cxnLst/>
              <a:rect l="l" t="t" r="r" b="b"/>
              <a:pathLst>
                <a:path w="760" h="653" extrusionOk="0">
                  <a:moveTo>
                    <a:pt x="509" y="63"/>
                  </a:moveTo>
                  <a:cubicBezTo>
                    <a:pt x="340" y="1"/>
                    <a:pt x="135" y="81"/>
                    <a:pt x="63" y="242"/>
                  </a:cubicBezTo>
                  <a:cubicBezTo>
                    <a:pt x="1" y="411"/>
                    <a:pt x="108" y="625"/>
                    <a:pt x="286" y="652"/>
                  </a:cubicBezTo>
                  <a:cubicBezTo>
                    <a:pt x="313" y="652"/>
                    <a:pt x="340" y="652"/>
                    <a:pt x="367" y="652"/>
                  </a:cubicBezTo>
                  <a:cubicBezTo>
                    <a:pt x="411" y="652"/>
                    <a:pt x="465" y="652"/>
                    <a:pt x="509" y="634"/>
                  </a:cubicBezTo>
                  <a:cubicBezTo>
                    <a:pt x="643" y="599"/>
                    <a:pt x="741" y="465"/>
                    <a:pt x="750" y="331"/>
                  </a:cubicBezTo>
                  <a:cubicBezTo>
                    <a:pt x="759" y="197"/>
                    <a:pt x="670" y="54"/>
                    <a:pt x="536" y="1"/>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10"/>
            <p:cNvSpPr/>
            <p:nvPr/>
          </p:nvSpPr>
          <p:spPr>
            <a:xfrm>
              <a:off x="-176448" y="2254574"/>
              <a:ext cx="373631" cy="37966"/>
            </a:xfrm>
            <a:custGeom>
              <a:avLst/>
              <a:gdLst/>
              <a:ahLst/>
              <a:cxnLst/>
              <a:rect l="l" t="t" r="r" b="b"/>
              <a:pathLst>
                <a:path w="3346" h="340" extrusionOk="0">
                  <a:moveTo>
                    <a:pt x="2240" y="36"/>
                  </a:moveTo>
                  <a:cubicBezTo>
                    <a:pt x="1517" y="1"/>
                    <a:pt x="580" y="45"/>
                    <a:pt x="295" y="126"/>
                  </a:cubicBezTo>
                  <a:cubicBezTo>
                    <a:pt x="1" y="215"/>
                    <a:pt x="491" y="322"/>
                    <a:pt x="1258" y="340"/>
                  </a:cubicBezTo>
                  <a:cubicBezTo>
                    <a:pt x="1374" y="340"/>
                    <a:pt x="1490" y="340"/>
                    <a:pt x="1606" y="340"/>
                  </a:cubicBezTo>
                  <a:cubicBezTo>
                    <a:pt x="1829" y="340"/>
                    <a:pt x="2052" y="340"/>
                    <a:pt x="2266" y="331"/>
                  </a:cubicBezTo>
                  <a:cubicBezTo>
                    <a:pt x="2846" y="313"/>
                    <a:pt x="3283" y="242"/>
                    <a:pt x="3310" y="170"/>
                  </a:cubicBezTo>
                  <a:cubicBezTo>
                    <a:pt x="3346" y="99"/>
                    <a:pt x="2953" y="28"/>
                    <a:pt x="2391" y="1"/>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4" name="Google Shape;1414;p10"/>
            <p:cNvGrpSpPr/>
            <p:nvPr/>
          </p:nvGrpSpPr>
          <p:grpSpPr>
            <a:xfrm>
              <a:off x="-11713" y="1335671"/>
              <a:ext cx="950471" cy="431406"/>
              <a:chOff x="-1983688" y="2278471"/>
              <a:chExt cx="950471" cy="431406"/>
            </a:xfrm>
          </p:grpSpPr>
          <p:sp>
            <p:nvSpPr>
              <p:cNvPr id="1415" name="Google Shape;1415;p10"/>
              <p:cNvSpPr/>
              <p:nvPr/>
            </p:nvSpPr>
            <p:spPr>
              <a:xfrm>
                <a:off x="-1983688" y="23243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10"/>
              <p:cNvSpPr/>
              <p:nvPr/>
            </p:nvSpPr>
            <p:spPr>
              <a:xfrm>
                <a:off x="-1980542" y="2278471"/>
                <a:ext cx="427454" cy="207362"/>
              </a:xfrm>
              <a:custGeom>
                <a:avLst/>
                <a:gdLst/>
                <a:ahLst/>
                <a:cxnLst/>
                <a:rect l="l" t="t" r="r" b="b"/>
                <a:pathLst>
                  <a:path w="3828" h="1857" extrusionOk="0">
                    <a:moveTo>
                      <a:pt x="3828" y="447"/>
                    </a:moveTo>
                    <a:cubicBezTo>
                      <a:pt x="643" y="634"/>
                      <a:pt x="36" y="1856"/>
                      <a:pt x="36" y="1856"/>
                    </a:cubicBezTo>
                    <a:cubicBezTo>
                      <a:pt x="36" y="1856"/>
                      <a:pt x="1" y="929"/>
                      <a:pt x="197" y="465"/>
                    </a:cubicBezTo>
                    <a:cubicBezTo>
                      <a:pt x="402" y="1"/>
                      <a:pt x="3828" y="447"/>
                      <a:pt x="3828" y="447"/>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10"/>
              <p:cNvSpPr/>
              <p:nvPr/>
            </p:nvSpPr>
            <p:spPr>
              <a:xfrm>
                <a:off x="-1439626" y="2403091"/>
                <a:ext cx="219310" cy="266991"/>
              </a:xfrm>
              <a:custGeom>
                <a:avLst/>
                <a:gdLst/>
                <a:ahLst/>
                <a:cxnLst/>
                <a:rect l="l" t="t" r="r" b="b"/>
                <a:pathLst>
                  <a:path w="1964" h="2391" extrusionOk="0">
                    <a:moveTo>
                      <a:pt x="946" y="268"/>
                    </a:moveTo>
                    <a:cubicBezTo>
                      <a:pt x="697" y="241"/>
                      <a:pt x="447" y="384"/>
                      <a:pt x="295" y="580"/>
                    </a:cubicBezTo>
                    <a:cubicBezTo>
                      <a:pt x="143" y="785"/>
                      <a:pt x="81" y="1035"/>
                      <a:pt x="45" y="1285"/>
                    </a:cubicBezTo>
                    <a:cubicBezTo>
                      <a:pt x="19" y="1481"/>
                      <a:pt x="1" y="1686"/>
                      <a:pt x="63" y="1882"/>
                    </a:cubicBezTo>
                    <a:cubicBezTo>
                      <a:pt x="117" y="2070"/>
                      <a:pt x="250" y="2248"/>
                      <a:pt x="447" y="2311"/>
                    </a:cubicBezTo>
                    <a:cubicBezTo>
                      <a:pt x="670" y="2391"/>
                      <a:pt x="911" y="2293"/>
                      <a:pt x="1116" y="2168"/>
                    </a:cubicBezTo>
                    <a:cubicBezTo>
                      <a:pt x="1517" y="1927"/>
                      <a:pt x="1847" y="1534"/>
                      <a:pt x="1910" y="1071"/>
                    </a:cubicBezTo>
                    <a:cubicBezTo>
                      <a:pt x="1963" y="598"/>
                      <a:pt x="1669" y="80"/>
                      <a:pt x="1214"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10"/>
              <p:cNvSpPr/>
              <p:nvPr/>
            </p:nvSpPr>
            <p:spPr>
              <a:xfrm>
                <a:off x="-1249346" y="2409010"/>
                <a:ext cx="131653" cy="251135"/>
              </a:xfrm>
              <a:custGeom>
                <a:avLst/>
                <a:gdLst/>
                <a:ahLst/>
                <a:cxnLst/>
                <a:rect l="l" t="t" r="r" b="b"/>
                <a:pathLst>
                  <a:path w="1179" h="2249" extrusionOk="0">
                    <a:moveTo>
                      <a:pt x="527" y="224"/>
                    </a:moveTo>
                    <a:cubicBezTo>
                      <a:pt x="170" y="679"/>
                      <a:pt x="1" y="1267"/>
                      <a:pt x="45" y="1847"/>
                    </a:cubicBezTo>
                    <a:cubicBezTo>
                      <a:pt x="63" y="2008"/>
                      <a:pt x="134" y="2213"/>
                      <a:pt x="295" y="2240"/>
                    </a:cubicBezTo>
                    <a:cubicBezTo>
                      <a:pt x="384" y="2249"/>
                      <a:pt x="473" y="2195"/>
                      <a:pt x="554" y="2142"/>
                    </a:cubicBezTo>
                    <a:cubicBezTo>
                      <a:pt x="875" y="1910"/>
                      <a:pt x="1098" y="1526"/>
                      <a:pt x="1142" y="1116"/>
                    </a:cubicBezTo>
                    <a:cubicBezTo>
                      <a:pt x="1178" y="714"/>
                      <a:pt x="1044" y="295"/>
                      <a:pt x="768"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10"/>
              <p:cNvSpPr/>
              <p:nvPr/>
            </p:nvSpPr>
            <p:spPr>
              <a:xfrm>
                <a:off x="-1969598" y="2636141"/>
                <a:ext cx="613823" cy="71801"/>
              </a:xfrm>
              <a:custGeom>
                <a:avLst/>
                <a:gdLst/>
                <a:ahLst/>
                <a:cxnLst/>
                <a:rect l="l" t="t" r="r" b="b"/>
                <a:pathLst>
                  <a:path w="5497" h="643" extrusionOk="0">
                    <a:moveTo>
                      <a:pt x="1" y="1"/>
                    </a:moveTo>
                    <a:cubicBezTo>
                      <a:pt x="1" y="1"/>
                      <a:pt x="955" y="447"/>
                      <a:pt x="1990" y="491"/>
                    </a:cubicBezTo>
                    <a:cubicBezTo>
                      <a:pt x="3016" y="536"/>
                      <a:pt x="3899" y="491"/>
                      <a:pt x="3899" y="491"/>
                    </a:cubicBezTo>
                    <a:lnTo>
                      <a:pt x="5496" y="643"/>
                    </a:lnTo>
                    <a:lnTo>
                      <a:pt x="99" y="580"/>
                    </a:lnTo>
                    <a:cubicBezTo>
                      <a:pt x="99" y="580"/>
                      <a:pt x="36" y="277"/>
                      <a:pt x="1" y="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0" name="Google Shape;1420;p10"/>
            <p:cNvGrpSpPr/>
            <p:nvPr/>
          </p:nvGrpSpPr>
          <p:grpSpPr>
            <a:xfrm>
              <a:off x="-1325" y="2318050"/>
              <a:ext cx="973384" cy="391827"/>
              <a:chOff x="41025" y="2318050"/>
              <a:chExt cx="973384" cy="391827"/>
            </a:xfrm>
          </p:grpSpPr>
          <p:sp>
            <p:nvSpPr>
              <p:cNvPr id="1421" name="Google Shape;1421;p10"/>
              <p:cNvSpPr/>
              <p:nvPr/>
            </p:nvSpPr>
            <p:spPr>
              <a:xfrm>
                <a:off x="60436" y="23243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10"/>
              <p:cNvSpPr/>
              <p:nvPr/>
            </p:nvSpPr>
            <p:spPr>
              <a:xfrm>
                <a:off x="156320" y="2449880"/>
                <a:ext cx="248120" cy="172411"/>
              </a:xfrm>
              <a:custGeom>
                <a:avLst/>
                <a:gdLst/>
                <a:ahLst/>
                <a:cxnLst/>
                <a:rect l="l" t="t" r="r" b="b"/>
                <a:pathLst>
                  <a:path w="2222" h="1544" extrusionOk="0">
                    <a:moveTo>
                      <a:pt x="1142" y="134"/>
                    </a:moveTo>
                    <a:cubicBezTo>
                      <a:pt x="1285" y="63"/>
                      <a:pt x="1428" y="0"/>
                      <a:pt x="1588" y="0"/>
                    </a:cubicBezTo>
                    <a:cubicBezTo>
                      <a:pt x="1963" y="9"/>
                      <a:pt x="2222" y="473"/>
                      <a:pt x="2106" y="830"/>
                    </a:cubicBezTo>
                    <a:cubicBezTo>
                      <a:pt x="1990" y="1187"/>
                      <a:pt x="1624" y="1419"/>
                      <a:pt x="1249" y="1481"/>
                    </a:cubicBezTo>
                    <a:cubicBezTo>
                      <a:pt x="928" y="1526"/>
                      <a:pt x="134" y="1544"/>
                      <a:pt x="63" y="1124"/>
                    </a:cubicBezTo>
                    <a:cubicBezTo>
                      <a:pt x="0" y="723"/>
                      <a:pt x="874" y="268"/>
                      <a:pt x="1142" y="13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10"/>
              <p:cNvSpPr/>
              <p:nvPr/>
            </p:nvSpPr>
            <p:spPr>
              <a:xfrm>
                <a:off x="41025" y="2318050"/>
                <a:ext cx="973384" cy="228248"/>
              </a:xfrm>
              <a:custGeom>
                <a:avLst/>
                <a:gdLst/>
                <a:ahLst/>
                <a:cxnLst/>
                <a:rect l="l" t="t" r="r" b="b"/>
                <a:pathLst>
                  <a:path w="8717" h="2044" extrusionOk="0">
                    <a:moveTo>
                      <a:pt x="241" y="2043"/>
                    </a:moveTo>
                    <a:cubicBezTo>
                      <a:pt x="241" y="2043"/>
                      <a:pt x="99" y="553"/>
                      <a:pt x="4354" y="321"/>
                    </a:cubicBezTo>
                    <a:cubicBezTo>
                      <a:pt x="8600" y="98"/>
                      <a:pt x="8636" y="1775"/>
                      <a:pt x="8636" y="1775"/>
                    </a:cubicBezTo>
                    <a:cubicBezTo>
                      <a:pt x="8636" y="1775"/>
                      <a:pt x="8716" y="330"/>
                      <a:pt x="8484" y="161"/>
                    </a:cubicBezTo>
                    <a:cubicBezTo>
                      <a:pt x="8261" y="0"/>
                      <a:pt x="482" y="27"/>
                      <a:pt x="241" y="161"/>
                    </a:cubicBezTo>
                    <a:cubicBezTo>
                      <a:pt x="1" y="303"/>
                      <a:pt x="241" y="2043"/>
                      <a:pt x="241" y="204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4" name="Google Shape;1424;p10"/>
            <p:cNvGrpSpPr/>
            <p:nvPr/>
          </p:nvGrpSpPr>
          <p:grpSpPr>
            <a:xfrm>
              <a:off x="-652593" y="2788270"/>
              <a:ext cx="973384" cy="424552"/>
              <a:chOff x="-998318" y="2305383"/>
              <a:chExt cx="973384" cy="424552"/>
            </a:xfrm>
          </p:grpSpPr>
          <p:sp>
            <p:nvSpPr>
              <p:cNvPr id="1425" name="Google Shape;1425;p10"/>
              <p:cNvSpPr/>
              <p:nvPr/>
            </p:nvSpPr>
            <p:spPr>
              <a:xfrm>
                <a:off x="-982507" y="2324306"/>
                <a:ext cx="949466" cy="385571"/>
              </a:xfrm>
              <a:custGeom>
                <a:avLst/>
                <a:gdLst/>
                <a:ahLst/>
                <a:cxnLst/>
                <a:rect l="l" t="t" r="r" b="b"/>
                <a:pathLst>
                  <a:path w="8503" h="3453" extrusionOk="0">
                    <a:moveTo>
                      <a:pt x="223" y="54"/>
                    </a:moveTo>
                    <a:cubicBezTo>
                      <a:pt x="0" y="1089"/>
                      <a:pt x="0" y="2346"/>
                      <a:pt x="223" y="3372"/>
                    </a:cubicBezTo>
                    <a:lnTo>
                      <a:pt x="223" y="3372"/>
                    </a:lnTo>
                    <a:cubicBezTo>
                      <a:pt x="2909" y="3453"/>
                      <a:pt x="5594" y="3453"/>
                      <a:pt x="8279" y="3372"/>
                    </a:cubicBezTo>
                    <a:lnTo>
                      <a:pt x="8279" y="3372"/>
                    </a:lnTo>
                    <a:cubicBezTo>
                      <a:pt x="8502" y="2346"/>
                      <a:pt x="8502" y="1089"/>
                      <a:pt x="8279" y="54"/>
                    </a:cubicBezTo>
                    <a:lnTo>
                      <a:pt x="8279" y="54"/>
                    </a:lnTo>
                    <a:cubicBezTo>
                      <a:pt x="6941" y="18"/>
                      <a:pt x="5594" y="0"/>
                      <a:pt x="4256" y="0"/>
                    </a:cubicBezTo>
                    <a:lnTo>
                      <a:pt x="4256" y="0"/>
                    </a:lnTo>
                    <a:cubicBezTo>
                      <a:pt x="2909" y="0"/>
                      <a:pt x="1562" y="18"/>
                      <a:pt x="223"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10"/>
              <p:cNvSpPr/>
              <p:nvPr/>
            </p:nvSpPr>
            <p:spPr>
              <a:xfrm>
                <a:off x="-850806" y="2393041"/>
                <a:ext cx="479266" cy="336893"/>
              </a:xfrm>
              <a:custGeom>
                <a:avLst/>
                <a:gdLst/>
                <a:ahLst/>
                <a:cxnLst/>
                <a:rect l="l" t="t" r="r" b="b"/>
                <a:pathLst>
                  <a:path w="4292" h="3017" extrusionOk="0">
                    <a:moveTo>
                      <a:pt x="0" y="2258"/>
                    </a:moveTo>
                    <a:cubicBezTo>
                      <a:pt x="0" y="2508"/>
                      <a:pt x="36" y="2802"/>
                      <a:pt x="250" y="2936"/>
                    </a:cubicBezTo>
                    <a:cubicBezTo>
                      <a:pt x="375" y="3016"/>
                      <a:pt x="526" y="3016"/>
                      <a:pt x="669" y="3016"/>
                    </a:cubicBezTo>
                    <a:cubicBezTo>
                      <a:pt x="1695" y="2980"/>
                      <a:pt x="2712" y="2704"/>
                      <a:pt x="3622" y="2222"/>
                    </a:cubicBezTo>
                    <a:cubicBezTo>
                      <a:pt x="3783" y="2142"/>
                      <a:pt x="3943" y="2044"/>
                      <a:pt x="4050" y="1901"/>
                    </a:cubicBezTo>
                    <a:cubicBezTo>
                      <a:pt x="4291" y="1571"/>
                      <a:pt x="4175" y="1080"/>
                      <a:pt x="3890" y="795"/>
                    </a:cubicBezTo>
                    <a:cubicBezTo>
                      <a:pt x="3604" y="500"/>
                      <a:pt x="3194" y="375"/>
                      <a:pt x="2801" y="277"/>
                    </a:cubicBezTo>
                    <a:cubicBezTo>
                      <a:pt x="2382" y="188"/>
                      <a:pt x="1954" y="126"/>
                      <a:pt x="1526" y="99"/>
                    </a:cubicBezTo>
                    <a:cubicBezTo>
                      <a:pt x="62" y="1"/>
                      <a:pt x="0" y="1027"/>
                      <a:pt x="0" y="225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10"/>
              <p:cNvSpPr/>
              <p:nvPr/>
            </p:nvSpPr>
            <p:spPr>
              <a:xfrm>
                <a:off x="-998318" y="2305383"/>
                <a:ext cx="973384" cy="228243"/>
              </a:xfrm>
              <a:custGeom>
                <a:avLst/>
                <a:gdLst/>
                <a:ahLst/>
                <a:cxnLst/>
                <a:rect l="l" t="t" r="r" b="b"/>
                <a:pathLst>
                  <a:path w="8717" h="2044" extrusionOk="0">
                    <a:moveTo>
                      <a:pt x="242" y="2044"/>
                    </a:moveTo>
                    <a:cubicBezTo>
                      <a:pt x="242" y="2044"/>
                      <a:pt x="108" y="554"/>
                      <a:pt x="4354" y="331"/>
                    </a:cubicBezTo>
                    <a:cubicBezTo>
                      <a:pt x="8601" y="108"/>
                      <a:pt x="8636" y="1776"/>
                      <a:pt x="8636" y="1776"/>
                    </a:cubicBezTo>
                    <a:cubicBezTo>
                      <a:pt x="8636" y="1776"/>
                      <a:pt x="8717" y="331"/>
                      <a:pt x="8494" y="170"/>
                    </a:cubicBezTo>
                    <a:cubicBezTo>
                      <a:pt x="8271" y="1"/>
                      <a:pt x="491" y="28"/>
                      <a:pt x="242" y="170"/>
                    </a:cubicBezTo>
                    <a:cubicBezTo>
                      <a:pt x="1" y="304"/>
                      <a:pt x="242" y="2044"/>
                      <a:pt x="242" y="2044"/>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28" name="Google Shape;1428;p10"/>
          <p:cNvGrpSpPr/>
          <p:nvPr/>
        </p:nvGrpSpPr>
        <p:grpSpPr>
          <a:xfrm>
            <a:off x="7858852" y="3420263"/>
            <a:ext cx="2570294" cy="2302555"/>
            <a:chOff x="7858852" y="1420488"/>
            <a:chExt cx="2570294" cy="2302555"/>
          </a:xfrm>
        </p:grpSpPr>
        <p:grpSp>
          <p:nvGrpSpPr>
            <p:cNvPr id="1429" name="Google Shape;1429;p10"/>
            <p:cNvGrpSpPr/>
            <p:nvPr/>
          </p:nvGrpSpPr>
          <p:grpSpPr>
            <a:xfrm>
              <a:off x="7859653" y="2715218"/>
              <a:ext cx="2569492" cy="1007825"/>
              <a:chOff x="12920956" y="-166629"/>
              <a:chExt cx="2569492" cy="1007825"/>
            </a:xfrm>
          </p:grpSpPr>
          <p:sp>
            <p:nvSpPr>
              <p:cNvPr id="1430" name="Google Shape;1430;p10"/>
              <p:cNvSpPr/>
              <p:nvPr/>
            </p:nvSpPr>
            <p:spPr>
              <a:xfrm>
                <a:off x="13059554" y="-166629"/>
                <a:ext cx="2413275" cy="1007825"/>
              </a:xfrm>
              <a:custGeom>
                <a:avLst/>
                <a:gdLst/>
                <a:ahLst/>
                <a:cxnLst/>
                <a:rect l="l" t="t" r="r" b="b"/>
                <a:pathLst>
                  <a:path w="96531" h="40313" extrusionOk="0">
                    <a:moveTo>
                      <a:pt x="16945" y="35734"/>
                    </a:moveTo>
                    <a:cubicBezTo>
                      <a:pt x="22543" y="38933"/>
                      <a:pt x="38629" y="40014"/>
                      <a:pt x="51094" y="40249"/>
                    </a:cubicBezTo>
                    <a:cubicBezTo>
                      <a:pt x="63559" y="40484"/>
                      <a:pt x="84585" y="40202"/>
                      <a:pt x="91734" y="37145"/>
                    </a:cubicBezTo>
                    <a:cubicBezTo>
                      <a:pt x="98884" y="34088"/>
                      <a:pt x="96625" y="24727"/>
                      <a:pt x="93991" y="21905"/>
                    </a:cubicBezTo>
                    <a:cubicBezTo>
                      <a:pt x="91357" y="19083"/>
                      <a:pt x="81762" y="23317"/>
                      <a:pt x="75929" y="20212"/>
                    </a:cubicBezTo>
                    <a:cubicBezTo>
                      <a:pt x="70097" y="17108"/>
                      <a:pt x="71414" y="6383"/>
                      <a:pt x="58996" y="3278"/>
                    </a:cubicBezTo>
                    <a:cubicBezTo>
                      <a:pt x="46578" y="174"/>
                      <a:pt x="8337" y="-1378"/>
                      <a:pt x="1422" y="1585"/>
                    </a:cubicBezTo>
                    <a:cubicBezTo>
                      <a:pt x="-5492" y="4548"/>
                      <a:pt x="14922" y="15367"/>
                      <a:pt x="17509" y="21058"/>
                    </a:cubicBezTo>
                    <a:cubicBezTo>
                      <a:pt x="20096" y="26750"/>
                      <a:pt x="11348" y="32536"/>
                      <a:pt x="16945" y="35734"/>
                    </a:cubicBezTo>
                    <a:close/>
                  </a:path>
                </a:pathLst>
              </a:custGeom>
              <a:gradFill>
                <a:gsLst>
                  <a:gs pos="0">
                    <a:schemeClr val="accent6"/>
                  </a:gs>
                  <a:gs pos="100000">
                    <a:schemeClr val="accent5"/>
                  </a:gs>
                </a:gsLst>
                <a:lin ang="5400012" scaled="0"/>
              </a:gradFill>
              <a:ln>
                <a:noFill/>
              </a:ln>
            </p:spPr>
          </p:sp>
          <p:sp>
            <p:nvSpPr>
              <p:cNvPr id="1431" name="Google Shape;1431;p10"/>
              <p:cNvSpPr/>
              <p:nvPr/>
            </p:nvSpPr>
            <p:spPr>
              <a:xfrm>
                <a:off x="12920956" y="-85662"/>
                <a:ext cx="950471" cy="385571"/>
              </a:xfrm>
              <a:custGeom>
                <a:avLst/>
                <a:gdLst/>
                <a:ahLst/>
                <a:cxnLst/>
                <a:rect l="l" t="t" r="r" b="b"/>
                <a:pathLst>
                  <a:path w="8512" h="3453" extrusionOk="0">
                    <a:moveTo>
                      <a:pt x="223" y="54"/>
                    </a:moveTo>
                    <a:cubicBezTo>
                      <a:pt x="0" y="1089"/>
                      <a:pt x="0" y="2347"/>
                      <a:pt x="223" y="3373"/>
                    </a:cubicBezTo>
                    <a:lnTo>
                      <a:pt x="223" y="3373"/>
                    </a:lnTo>
                    <a:cubicBezTo>
                      <a:pt x="2918" y="3453"/>
                      <a:pt x="5594" y="3453"/>
                      <a:pt x="8288" y="3373"/>
                    </a:cubicBezTo>
                    <a:lnTo>
                      <a:pt x="8288" y="3373"/>
                    </a:lnTo>
                    <a:cubicBezTo>
                      <a:pt x="8511" y="2347"/>
                      <a:pt x="8511" y="1089"/>
                      <a:pt x="8288" y="54"/>
                    </a:cubicBezTo>
                    <a:lnTo>
                      <a:pt x="8288" y="54"/>
                    </a:lnTo>
                    <a:cubicBezTo>
                      <a:pt x="6941" y="18"/>
                      <a:pt x="5594" y="1"/>
                      <a:pt x="4256" y="1"/>
                    </a:cubicBezTo>
                    <a:lnTo>
                      <a:pt x="4256" y="1"/>
                    </a:lnTo>
                    <a:cubicBezTo>
                      <a:pt x="2909" y="1"/>
                      <a:pt x="1571" y="18"/>
                      <a:pt x="223"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10"/>
              <p:cNvSpPr/>
              <p:nvPr/>
            </p:nvSpPr>
            <p:spPr>
              <a:xfrm>
                <a:off x="13488768" y="384556"/>
                <a:ext cx="949466" cy="385571"/>
              </a:xfrm>
              <a:custGeom>
                <a:avLst/>
                <a:gdLst/>
                <a:ahLst/>
                <a:cxnLst/>
                <a:rect l="l" t="t" r="r" b="b"/>
                <a:pathLst>
                  <a:path w="8503" h="3453" extrusionOk="0">
                    <a:moveTo>
                      <a:pt x="223" y="54"/>
                    </a:moveTo>
                    <a:cubicBezTo>
                      <a:pt x="0" y="1089"/>
                      <a:pt x="0" y="2346"/>
                      <a:pt x="223" y="3372"/>
                    </a:cubicBezTo>
                    <a:lnTo>
                      <a:pt x="223" y="3372"/>
                    </a:lnTo>
                    <a:cubicBezTo>
                      <a:pt x="2909" y="3453"/>
                      <a:pt x="5594" y="3453"/>
                      <a:pt x="8279" y="3372"/>
                    </a:cubicBezTo>
                    <a:lnTo>
                      <a:pt x="8279" y="3372"/>
                    </a:lnTo>
                    <a:cubicBezTo>
                      <a:pt x="8502" y="2346"/>
                      <a:pt x="8502" y="1089"/>
                      <a:pt x="8279" y="54"/>
                    </a:cubicBezTo>
                    <a:lnTo>
                      <a:pt x="8279" y="54"/>
                    </a:lnTo>
                    <a:cubicBezTo>
                      <a:pt x="6941" y="18"/>
                      <a:pt x="5594" y="0"/>
                      <a:pt x="4256" y="0"/>
                    </a:cubicBezTo>
                    <a:lnTo>
                      <a:pt x="4256" y="0"/>
                    </a:lnTo>
                    <a:cubicBezTo>
                      <a:pt x="2909" y="0"/>
                      <a:pt x="1562" y="18"/>
                      <a:pt x="223"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10"/>
              <p:cNvSpPr/>
              <p:nvPr/>
            </p:nvSpPr>
            <p:spPr>
              <a:xfrm>
                <a:off x="13921131" y="-85662"/>
                <a:ext cx="950360" cy="385571"/>
              </a:xfrm>
              <a:custGeom>
                <a:avLst/>
                <a:gdLst/>
                <a:ahLst/>
                <a:cxnLst/>
                <a:rect l="l" t="t" r="r" b="b"/>
                <a:pathLst>
                  <a:path w="8511" h="3453" extrusionOk="0">
                    <a:moveTo>
                      <a:pt x="232" y="54"/>
                    </a:moveTo>
                    <a:cubicBezTo>
                      <a:pt x="0" y="1089"/>
                      <a:pt x="9" y="2347"/>
                      <a:pt x="232" y="3373"/>
                    </a:cubicBezTo>
                    <a:lnTo>
                      <a:pt x="232" y="3373"/>
                    </a:lnTo>
                    <a:cubicBezTo>
                      <a:pt x="2917" y="3453"/>
                      <a:pt x="5603" y="3453"/>
                      <a:pt x="8288" y="3373"/>
                    </a:cubicBezTo>
                    <a:lnTo>
                      <a:pt x="8288" y="3373"/>
                    </a:lnTo>
                    <a:cubicBezTo>
                      <a:pt x="8511" y="2347"/>
                      <a:pt x="8511" y="1089"/>
                      <a:pt x="8288" y="54"/>
                    </a:cubicBezTo>
                    <a:lnTo>
                      <a:pt x="8288" y="54"/>
                    </a:lnTo>
                    <a:cubicBezTo>
                      <a:pt x="6941" y="18"/>
                      <a:pt x="5603" y="1"/>
                      <a:pt x="4256" y="1"/>
                    </a:cubicBezTo>
                    <a:lnTo>
                      <a:pt x="4256" y="1"/>
                    </a:lnTo>
                    <a:cubicBezTo>
                      <a:pt x="2917" y="1"/>
                      <a:pt x="1570" y="18"/>
                      <a:pt x="232" y="54"/>
                    </a:cubicBezTo>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10"/>
              <p:cNvSpPr/>
              <p:nvPr/>
            </p:nvSpPr>
            <p:spPr>
              <a:xfrm>
                <a:off x="14531711" y="38455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10"/>
              <p:cNvSpPr/>
              <p:nvPr/>
            </p:nvSpPr>
            <p:spPr>
              <a:xfrm>
                <a:off x="12924113" y="-131398"/>
                <a:ext cx="427454" cy="207250"/>
              </a:xfrm>
              <a:custGeom>
                <a:avLst/>
                <a:gdLst/>
                <a:ahLst/>
                <a:cxnLst/>
                <a:rect l="l" t="t" r="r" b="b"/>
                <a:pathLst>
                  <a:path w="3828" h="1856" extrusionOk="0">
                    <a:moveTo>
                      <a:pt x="3827" y="446"/>
                    </a:moveTo>
                    <a:cubicBezTo>
                      <a:pt x="643" y="625"/>
                      <a:pt x="36" y="1856"/>
                      <a:pt x="36" y="1856"/>
                    </a:cubicBezTo>
                    <a:cubicBezTo>
                      <a:pt x="36" y="1856"/>
                      <a:pt x="0" y="919"/>
                      <a:pt x="196" y="464"/>
                    </a:cubicBezTo>
                    <a:cubicBezTo>
                      <a:pt x="402" y="0"/>
                      <a:pt x="3827" y="446"/>
                      <a:pt x="3827" y="446"/>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10"/>
              <p:cNvSpPr/>
              <p:nvPr/>
            </p:nvSpPr>
            <p:spPr>
              <a:xfrm>
                <a:off x="13614439" y="-53678"/>
                <a:ext cx="219310" cy="265986"/>
              </a:xfrm>
              <a:custGeom>
                <a:avLst/>
                <a:gdLst/>
                <a:ahLst/>
                <a:cxnLst/>
                <a:rect l="l" t="t" r="r" b="b"/>
                <a:pathLst>
                  <a:path w="1964" h="2382" extrusionOk="0">
                    <a:moveTo>
                      <a:pt x="946" y="268"/>
                    </a:moveTo>
                    <a:cubicBezTo>
                      <a:pt x="696" y="241"/>
                      <a:pt x="447" y="384"/>
                      <a:pt x="295" y="580"/>
                    </a:cubicBezTo>
                    <a:cubicBezTo>
                      <a:pt x="143" y="785"/>
                      <a:pt x="81" y="1035"/>
                      <a:pt x="45" y="1276"/>
                    </a:cubicBezTo>
                    <a:cubicBezTo>
                      <a:pt x="18" y="1481"/>
                      <a:pt x="0" y="1686"/>
                      <a:pt x="63" y="1882"/>
                    </a:cubicBezTo>
                    <a:cubicBezTo>
                      <a:pt x="116" y="2070"/>
                      <a:pt x="259" y="2248"/>
                      <a:pt x="447" y="2311"/>
                    </a:cubicBezTo>
                    <a:cubicBezTo>
                      <a:pt x="670" y="2382"/>
                      <a:pt x="919" y="2293"/>
                      <a:pt x="1116" y="2168"/>
                    </a:cubicBezTo>
                    <a:cubicBezTo>
                      <a:pt x="1517" y="1918"/>
                      <a:pt x="1847" y="1525"/>
                      <a:pt x="1910" y="1062"/>
                    </a:cubicBezTo>
                    <a:cubicBezTo>
                      <a:pt x="1963" y="598"/>
                      <a:pt x="1669" y="80"/>
                      <a:pt x="1214"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10"/>
              <p:cNvSpPr/>
              <p:nvPr/>
            </p:nvSpPr>
            <p:spPr>
              <a:xfrm>
                <a:off x="13528791" y="-1976"/>
                <a:ext cx="60857" cy="104742"/>
              </a:xfrm>
              <a:custGeom>
                <a:avLst/>
                <a:gdLst/>
                <a:ahLst/>
                <a:cxnLst/>
                <a:rect l="l" t="t" r="r" b="b"/>
                <a:pathLst>
                  <a:path w="545" h="938" extrusionOk="0">
                    <a:moveTo>
                      <a:pt x="188" y="938"/>
                    </a:moveTo>
                    <a:cubicBezTo>
                      <a:pt x="0" y="688"/>
                      <a:pt x="18" y="304"/>
                      <a:pt x="241" y="81"/>
                    </a:cubicBezTo>
                    <a:cubicBezTo>
                      <a:pt x="286" y="37"/>
                      <a:pt x="348" y="1"/>
                      <a:pt x="411" y="28"/>
                    </a:cubicBezTo>
                    <a:cubicBezTo>
                      <a:pt x="437" y="46"/>
                      <a:pt x="455" y="90"/>
                      <a:pt x="464" y="126"/>
                    </a:cubicBezTo>
                    <a:cubicBezTo>
                      <a:pt x="544" y="393"/>
                      <a:pt x="446" y="697"/>
                      <a:pt x="223" y="866"/>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10"/>
              <p:cNvSpPr/>
              <p:nvPr/>
            </p:nvSpPr>
            <p:spPr>
              <a:xfrm>
                <a:off x="14000456" y="-80212"/>
                <a:ext cx="479266" cy="336893"/>
              </a:xfrm>
              <a:custGeom>
                <a:avLst/>
                <a:gdLst/>
                <a:ahLst/>
                <a:cxnLst/>
                <a:rect l="l" t="t" r="r" b="b"/>
                <a:pathLst>
                  <a:path w="4292" h="3017" extrusionOk="0">
                    <a:moveTo>
                      <a:pt x="0" y="2258"/>
                    </a:moveTo>
                    <a:cubicBezTo>
                      <a:pt x="0" y="2508"/>
                      <a:pt x="36" y="2802"/>
                      <a:pt x="250" y="2936"/>
                    </a:cubicBezTo>
                    <a:cubicBezTo>
                      <a:pt x="375" y="3016"/>
                      <a:pt x="527" y="3016"/>
                      <a:pt x="678" y="3016"/>
                    </a:cubicBezTo>
                    <a:cubicBezTo>
                      <a:pt x="1704" y="2980"/>
                      <a:pt x="2721" y="2713"/>
                      <a:pt x="3622" y="2231"/>
                    </a:cubicBezTo>
                    <a:cubicBezTo>
                      <a:pt x="3783" y="2142"/>
                      <a:pt x="3943" y="2044"/>
                      <a:pt x="4050" y="1901"/>
                    </a:cubicBezTo>
                    <a:cubicBezTo>
                      <a:pt x="4291" y="1580"/>
                      <a:pt x="4175" y="1080"/>
                      <a:pt x="3890" y="795"/>
                    </a:cubicBezTo>
                    <a:cubicBezTo>
                      <a:pt x="3604" y="500"/>
                      <a:pt x="3203" y="375"/>
                      <a:pt x="2801" y="286"/>
                    </a:cubicBezTo>
                    <a:cubicBezTo>
                      <a:pt x="2382" y="188"/>
                      <a:pt x="1963" y="126"/>
                      <a:pt x="1526" y="99"/>
                    </a:cubicBezTo>
                    <a:cubicBezTo>
                      <a:pt x="72" y="1"/>
                      <a:pt x="0" y="1027"/>
                      <a:pt x="0" y="225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10"/>
              <p:cNvSpPr/>
              <p:nvPr/>
            </p:nvSpPr>
            <p:spPr>
              <a:xfrm>
                <a:off x="14495055" y="63350"/>
                <a:ext cx="247226" cy="172411"/>
              </a:xfrm>
              <a:custGeom>
                <a:avLst/>
                <a:gdLst/>
                <a:ahLst/>
                <a:cxnLst/>
                <a:rect l="l" t="t" r="r" b="b"/>
                <a:pathLst>
                  <a:path w="2214" h="1544" extrusionOk="0">
                    <a:moveTo>
                      <a:pt x="1143" y="134"/>
                    </a:moveTo>
                    <a:cubicBezTo>
                      <a:pt x="1277" y="62"/>
                      <a:pt x="1428" y="0"/>
                      <a:pt x="1589" y="0"/>
                    </a:cubicBezTo>
                    <a:cubicBezTo>
                      <a:pt x="1963" y="9"/>
                      <a:pt x="2213" y="473"/>
                      <a:pt x="2106" y="830"/>
                    </a:cubicBezTo>
                    <a:cubicBezTo>
                      <a:pt x="1990" y="1187"/>
                      <a:pt x="1616" y="1418"/>
                      <a:pt x="1250" y="1481"/>
                    </a:cubicBezTo>
                    <a:cubicBezTo>
                      <a:pt x="929" y="1526"/>
                      <a:pt x="126" y="1543"/>
                      <a:pt x="63" y="1124"/>
                    </a:cubicBezTo>
                    <a:cubicBezTo>
                      <a:pt x="1" y="723"/>
                      <a:pt x="866" y="268"/>
                      <a:pt x="1143" y="13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10"/>
              <p:cNvSpPr/>
              <p:nvPr/>
            </p:nvSpPr>
            <p:spPr>
              <a:xfrm>
                <a:off x="14627595" y="510130"/>
                <a:ext cx="248120" cy="172411"/>
              </a:xfrm>
              <a:custGeom>
                <a:avLst/>
                <a:gdLst/>
                <a:ahLst/>
                <a:cxnLst/>
                <a:rect l="l" t="t" r="r" b="b"/>
                <a:pathLst>
                  <a:path w="2222" h="1544" extrusionOk="0">
                    <a:moveTo>
                      <a:pt x="1142" y="134"/>
                    </a:moveTo>
                    <a:cubicBezTo>
                      <a:pt x="1285" y="63"/>
                      <a:pt x="1428" y="0"/>
                      <a:pt x="1588" y="0"/>
                    </a:cubicBezTo>
                    <a:cubicBezTo>
                      <a:pt x="1963" y="9"/>
                      <a:pt x="2222" y="473"/>
                      <a:pt x="2106" y="830"/>
                    </a:cubicBezTo>
                    <a:cubicBezTo>
                      <a:pt x="1990" y="1187"/>
                      <a:pt x="1624" y="1419"/>
                      <a:pt x="1249" y="1481"/>
                    </a:cubicBezTo>
                    <a:cubicBezTo>
                      <a:pt x="928" y="1526"/>
                      <a:pt x="134" y="1544"/>
                      <a:pt x="63" y="1124"/>
                    </a:cubicBezTo>
                    <a:cubicBezTo>
                      <a:pt x="0" y="723"/>
                      <a:pt x="874" y="268"/>
                      <a:pt x="1142" y="13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10"/>
              <p:cNvSpPr/>
              <p:nvPr/>
            </p:nvSpPr>
            <p:spPr>
              <a:xfrm>
                <a:off x="13848494" y="-76681"/>
                <a:ext cx="84865" cy="72917"/>
              </a:xfrm>
              <a:custGeom>
                <a:avLst/>
                <a:gdLst/>
                <a:ahLst/>
                <a:cxnLst/>
                <a:rect l="l" t="t" r="r" b="b"/>
                <a:pathLst>
                  <a:path w="760" h="653" extrusionOk="0">
                    <a:moveTo>
                      <a:pt x="509" y="63"/>
                    </a:moveTo>
                    <a:cubicBezTo>
                      <a:pt x="340" y="1"/>
                      <a:pt x="135" y="81"/>
                      <a:pt x="63" y="242"/>
                    </a:cubicBezTo>
                    <a:cubicBezTo>
                      <a:pt x="1" y="411"/>
                      <a:pt x="108" y="625"/>
                      <a:pt x="286" y="652"/>
                    </a:cubicBezTo>
                    <a:cubicBezTo>
                      <a:pt x="313" y="652"/>
                      <a:pt x="340" y="652"/>
                      <a:pt x="367" y="652"/>
                    </a:cubicBezTo>
                    <a:cubicBezTo>
                      <a:pt x="411" y="652"/>
                      <a:pt x="465" y="652"/>
                      <a:pt x="509" y="634"/>
                    </a:cubicBezTo>
                    <a:cubicBezTo>
                      <a:pt x="643" y="599"/>
                      <a:pt x="741" y="465"/>
                      <a:pt x="750" y="331"/>
                    </a:cubicBezTo>
                    <a:cubicBezTo>
                      <a:pt x="759" y="197"/>
                      <a:pt x="670" y="54"/>
                      <a:pt x="536" y="1"/>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10"/>
              <p:cNvSpPr/>
              <p:nvPr/>
            </p:nvSpPr>
            <p:spPr>
              <a:xfrm>
                <a:off x="14294827" y="314824"/>
                <a:ext cx="373631" cy="37966"/>
              </a:xfrm>
              <a:custGeom>
                <a:avLst/>
                <a:gdLst/>
                <a:ahLst/>
                <a:cxnLst/>
                <a:rect l="l" t="t" r="r" b="b"/>
                <a:pathLst>
                  <a:path w="3346" h="340" extrusionOk="0">
                    <a:moveTo>
                      <a:pt x="2240" y="36"/>
                    </a:moveTo>
                    <a:cubicBezTo>
                      <a:pt x="1517" y="1"/>
                      <a:pt x="580" y="45"/>
                      <a:pt x="295" y="126"/>
                    </a:cubicBezTo>
                    <a:cubicBezTo>
                      <a:pt x="1" y="215"/>
                      <a:pt x="491" y="322"/>
                      <a:pt x="1258" y="340"/>
                    </a:cubicBezTo>
                    <a:cubicBezTo>
                      <a:pt x="1374" y="340"/>
                      <a:pt x="1490" y="340"/>
                      <a:pt x="1606" y="340"/>
                    </a:cubicBezTo>
                    <a:cubicBezTo>
                      <a:pt x="1829" y="340"/>
                      <a:pt x="2052" y="340"/>
                      <a:pt x="2266" y="331"/>
                    </a:cubicBezTo>
                    <a:cubicBezTo>
                      <a:pt x="2846" y="313"/>
                      <a:pt x="3283" y="242"/>
                      <a:pt x="3310" y="170"/>
                    </a:cubicBezTo>
                    <a:cubicBezTo>
                      <a:pt x="3346" y="99"/>
                      <a:pt x="2953" y="28"/>
                      <a:pt x="2391" y="1"/>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10"/>
              <p:cNvSpPr/>
              <p:nvPr/>
            </p:nvSpPr>
            <p:spPr>
              <a:xfrm>
                <a:off x="13650285" y="232190"/>
                <a:ext cx="207362" cy="63872"/>
              </a:xfrm>
              <a:custGeom>
                <a:avLst/>
                <a:gdLst/>
                <a:ahLst/>
                <a:cxnLst/>
                <a:rect l="l" t="t" r="r" b="b"/>
                <a:pathLst>
                  <a:path w="1857" h="572" extrusionOk="0">
                    <a:moveTo>
                      <a:pt x="1" y="571"/>
                    </a:moveTo>
                    <a:lnTo>
                      <a:pt x="1000" y="384"/>
                    </a:lnTo>
                    <a:lnTo>
                      <a:pt x="1856" y="0"/>
                    </a:lnTo>
                    <a:cubicBezTo>
                      <a:pt x="1856" y="0"/>
                      <a:pt x="1847" y="348"/>
                      <a:pt x="1758" y="527"/>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10"/>
              <p:cNvSpPr/>
              <p:nvPr/>
            </p:nvSpPr>
            <p:spPr>
              <a:xfrm>
                <a:off x="14517064" y="378307"/>
                <a:ext cx="973384" cy="228243"/>
              </a:xfrm>
              <a:custGeom>
                <a:avLst/>
                <a:gdLst/>
                <a:ahLst/>
                <a:cxnLst/>
                <a:rect l="l" t="t" r="r" b="b"/>
                <a:pathLst>
                  <a:path w="8717" h="2044" extrusionOk="0">
                    <a:moveTo>
                      <a:pt x="241" y="2043"/>
                    </a:moveTo>
                    <a:cubicBezTo>
                      <a:pt x="241" y="2043"/>
                      <a:pt x="99" y="553"/>
                      <a:pt x="4354" y="321"/>
                    </a:cubicBezTo>
                    <a:cubicBezTo>
                      <a:pt x="8600" y="98"/>
                      <a:pt x="8636" y="1775"/>
                      <a:pt x="8636" y="1775"/>
                    </a:cubicBezTo>
                    <a:cubicBezTo>
                      <a:pt x="8636" y="1775"/>
                      <a:pt x="8716" y="330"/>
                      <a:pt x="8484" y="161"/>
                    </a:cubicBezTo>
                    <a:cubicBezTo>
                      <a:pt x="8261" y="0"/>
                      <a:pt x="482" y="27"/>
                      <a:pt x="241" y="161"/>
                    </a:cubicBezTo>
                    <a:cubicBezTo>
                      <a:pt x="1" y="303"/>
                      <a:pt x="241" y="2043"/>
                      <a:pt x="241" y="204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10"/>
              <p:cNvSpPr/>
              <p:nvPr/>
            </p:nvSpPr>
            <p:spPr>
              <a:xfrm>
                <a:off x="13620469" y="453291"/>
                <a:ext cx="479266" cy="336893"/>
              </a:xfrm>
              <a:custGeom>
                <a:avLst/>
                <a:gdLst/>
                <a:ahLst/>
                <a:cxnLst/>
                <a:rect l="l" t="t" r="r" b="b"/>
                <a:pathLst>
                  <a:path w="4292" h="3017" extrusionOk="0">
                    <a:moveTo>
                      <a:pt x="0" y="2258"/>
                    </a:moveTo>
                    <a:cubicBezTo>
                      <a:pt x="0" y="2508"/>
                      <a:pt x="36" y="2802"/>
                      <a:pt x="250" y="2936"/>
                    </a:cubicBezTo>
                    <a:cubicBezTo>
                      <a:pt x="375" y="3016"/>
                      <a:pt x="526" y="3016"/>
                      <a:pt x="669" y="3016"/>
                    </a:cubicBezTo>
                    <a:cubicBezTo>
                      <a:pt x="1695" y="2980"/>
                      <a:pt x="2712" y="2704"/>
                      <a:pt x="3622" y="2222"/>
                    </a:cubicBezTo>
                    <a:cubicBezTo>
                      <a:pt x="3783" y="2142"/>
                      <a:pt x="3943" y="2044"/>
                      <a:pt x="4050" y="1901"/>
                    </a:cubicBezTo>
                    <a:cubicBezTo>
                      <a:pt x="4291" y="1571"/>
                      <a:pt x="4175" y="1080"/>
                      <a:pt x="3890" y="795"/>
                    </a:cubicBezTo>
                    <a:cubicBezTo>
                      <a:pt x="3604" y="500"/>
                      <a:pt x="3194" y="375"/>
                      <a:pt x="2801" y="277"/>
                    </a:cubicBezTo>
                    <a:cubicBezTo>
                      <a:pt x="2382" y="188"/>
                      <a:pt x="1954" y="126"/>
                      <a:pt x="1526" y="99"/>
                    </a:cubicBezTo>
                    <a:cubicBezTo>
                      <a:pt x="62" y="1"/>
                      <a:pt x="0" y="1027"/>
                      <a:pt x="0" y="225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10"/>
              <p:cNvSpPr/>
              <p:nvPr/>
            </p:nvSpPr>
            <p:spPr>
              <a:xfrm>
                <a:off x="13472957" y="365633"/>
                <a:ext cx="973384" cy="228243"/>
              </a:xfrm>
              <a:custGeom>
                <a:avLst/>
                <a:gdLst/>
                <a:ahLst/>
                <a:cxnLst/>
                <a:rect l="l" t="t" r="r" b="b"/>
                <a:pathLst>
                  <a:path w="8717" h="2044" extrusionOk="0">
                    <a:moveTo>
                      <a:pt x="242" y="2044"/>
                    </a:moveTo>
                    <a:cubicBezTo>
                      <a:pt x="242" y="2044"/>
                      <a:pt x="108" y="554"/>
                      <a:pt x="4354" y="331"/>
                    </a:cubicBezTo>
                    <a:cubicBezTo>
                      <a:pt x="8601" y="108"/>
                      <a:pt x="8636" y="1776"/>
                      <a:pt x="8636" y="1776"/>
                    </a:cubicBezTo>
                    <a:cubicBezTo>
                      <a:pt x="8636" y="1776"/>
                      <a:pt x="8717" y="331"/>
                      <a:pt x="8494" y="170"/>
                    </a:cubicBezTo>
                    <a:cubicBezTo>
                      <a:pt x="8271" y="1"/>
                      <a:pt x="491" y="28"/>
                      <a:pt x="242" y="170"/>
                    </a:cubicBezTo>
                    <a:cubicBezTo>
                      <a:pt x="1" y="304"/>
                      <a:pt x="242" y="2044"/>
                      <a:pt x="242" y="2044"/>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7" name="Google Shape;1447;p10"/>
            <p:cNvGrpSpPr/>
            <p:nvPr/>
          </p:nvGrpSpPr>
          <p:grpSpPr>
            <a:xfrm>
              <a:off x="7858852" y="1420488"/>
              <a:ext cx="2022406" cy="1326008"/>
              <a:chOff x="8340452" y="1854088"/>
              <a:chExt cx="2022406" cy="1326008"/>
            </a:xfrm>
          </p:grpSpPr>
          <p:sp>
            <p:nvSpPr>
              <p:cNvPr id="1448" name="Google Shape;1448;p10"/>
              <p:cNvSpPr/>
              <p:nvPr/>
            </p:nvSpPr>
            <p:spPr>
              <a:xfrm>
                <a:off x="8735113" y="2211104"/>
                <a:ext cx="1203150" cy="627625"/>
              </a:xfrm>
              <a:custGeom>
                <a:avLst/>
                <a:gdLst/>
                <a:ahLst/>
                <a:cxnLst/>
                <a:rect l="l" t="t" r="r" b="b"/>
                <a:pathLst>
                  <a:path w="48126" h="25105" extrusionOk="0">
                    <a:moveTo>
                      <a:pt x="2449" y="805"/>
                    </a:moveTo>
                    <a:cubicBezTo>
                      <a:pt x="-1663" y="1551"/>
                      <a:pt x="1559" y="3933"/>
                      <a:pt x="4258" y="4806"/>
                    </a:cubicBezTo>
                    <a:cubicBezTo>
                      <a:pt x="6957" y="5679"/>
                      <a:pt x="16180" y="3869"/>
                      <a:pt x="18641" y="6044"/>
                    </a:cubicBezTo>
                    <a:cubicBezTo>
                      <a:pt x="21102" y="8219"/>
                      <a:pt x="19975" y="15823"/>
                      <a:pt x="19022" y="17855"/>
                    </a:cubicBezTo>
                    <a:cubicBezTo>
                      <a:pt x="18070" y="19887"/>
                      <a:pt x="15911" y="18046"/>
                      <a:pt x="12926" y="18236"/>
                    </a:cubicBezTo>
                    <a:cubicBezTo>
                      <a:pt x="9942" y="18427"/>
                      <a:pt x="2560" y="18046"/>
                      <a:pt x="1115" y="18998"/>
                    </a:cubicBezTo>
                    <a:cubicBezTo>
                      <a:pt x="-330" y="19951"/>
                      <a:pt x="-1282" y="22935"/>
                      <a:pt x="4258" y="23951"/>
                    </a:cubicBezTo>
                    <a:cubicBezTo>
                      <a:pt x="9798" y="24967"/>
                      <a:pt x="27642" y="25062"/>
                      <a:pt x="34357" y="25094"/>
                    </a:cubicBezTo>
                    <a:cubicBezTo>
                      <a:pt x="41072" y="25126"/>
                      <a:pt x="43041" y="25158"/>
                      <a:pt x="44549" y="24142"/>
                    </a:cubicBezTo>
                    <a:cubicBezTo>
                      <a:pt x="46057" y="23126"/>
                      <a:pt x="45375" y="20236"/>
                      <a:pt x="43406" y="18998"/>
                    </a:cubicBezTo>
                    <a:cubicBezTo>
                      <a:pt x="41438" y="17760"/>
                      <a:pt x="35024" y="18808"/>
                      <a:pt x="32738" y="16712"/>
                    </a:cubicBezTo>
                    <a:cubicBezTo>
                      <a:pt x="30452" y="14617"/>
                      <a:pt x="27277" y="8457"/>
                      <a:pt x="29690" y="6425"/>
                    </a:cubicBezTo>
                    <a:cubicBezTo>
                      <a:pt x="32103" y="4393"/>
                      <a:pt x="44851" y="5536"/>
                      <a:pt x="47216" y="4520"/>
                    </a:cubicBezTo>
                    <a:cubicBezTo>
                      <a:pt x="49581" y="3504"/>
                      <a:pt x="46930" y="1028"/>
                      <a:pt x="43882" y="329"/>
                    </a:cubicBezTo>
                    <a:cubicBezTo>
                      <a:pt x="40834" y="-369"/>
                      <a:pt x="35834" y="250"/>
                      <a:pt x="28928" y="329"/>
                    </a:cubicBezTo>
                    <a:cubicBezTo>
                      <a:pt x="22023" y="408"/>
                      <a:pt x="6561" y="59"/>
                      <a:pt x="2449" y="805"/>
                    </a:cubicBezTo>
                    <a:close/>
                  </a:path>
                </a:pathLst>
              </a:custGeom>
              <a:gradFill>
                <a:gsLst>
                  <a:gs pos="0">
                    <a:schemeClr val="accent6"/>
                  </a:gs>
                  <a:gs pos="100000">
                    <a:schemeClr val="accent5"/>
                  </a:gs>
                </a:gsLst>
                <a:lin ang="5400012" scaled="0"/>
              </a:gradFill>
              <a:ln>
                <a:noFill/>
              </a:ln>
            </p:spPr>
          </p:sp>
          <p:sp>
            <p:nvSpPr>
              <p:cNvPr id="1449" name="Google Shape;1449;p10"/>
              <p:cNvSpPr/>
              <p:nvPr/>
            </p:nvSpPr>
            <p:spPr>
              <a:xfrm>
                <a:off x="8773819" y="2794525"/>
                <a:ext cx="950471" cy="385571"/>
              </a:xfrm>
              <a:custGeom>
                <a:avLst/>
                <a:gdLst/>
                <a:ahLst/>
                <a:cxnLst/>
                <a:rect l="l" t="t" r="r" b="b"/>
                <a:pathLst>
                  <a:path w="8512" h="3453" extrusionOk="0">
                    <a:moveTo>
                      <a:pt x="224" y="63"/>
                    </a:moveTo>
                    <a:cubicBezTo>
                      <a:pt x="1" y="1098"/>
                      <a:pt x="1" y="2347"/>
                      <a:pt x="224" y="3381"/>
                    </a:cubicBezTo>
                    <a:lnTo>
                      <a:pt x="224" y="3381"/>
                    </a:lnTo>
                    <a:cubicBezTo>
                      <a:pt x="2909" y="3453"/>
                      <a:pt x="5594" y="3453"/>
                      <a:pt x="8279" y="3381"/>
                    </a:cubicBezTo>
                    <a:lnTo>
                      <a:pt x="8279" y="3381"/>
                    </a:lnTo>
                    <a:cubicBezTo>
                      <a:pt x="8511" y="2347"/>
                      <a:pt x="8511" y="1098"/>
                      <a:pt x="8279" y="63"/>
                    </a:cubicBezTo>
                    <a:lnTo>
                      <a:pt x="8279" y="63"/>
                    </a:lnTo>
                    <a:cubicBezTo>
                      <a:pt x="6941" y="18"/>
                      <a:pt x="5594" y="0"/>
                      <a:pt x="4256" y="0"/>
                    </a:cubicBezTo>
                    <a:lnTo>
                      <a:pt x="4256" y="0"/>
                    </a:lnTo>
                    <a:cubicBezTo>
                      <a:pt x="2909" y="0"/>
                      <a:pt x="1571" y="18"/>
                      <a:pt x="224" y="63"/>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10"/>
              <p:cNvSpPr/>
              <p:nvPr/>
            </p:nvSpPr>
            <p:spPr>
              <a:xfrm>
                <a:off x="9350565" y="23243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594" y="0"/>
                      <a:pt x="4256" y="0"/>
                    </a:cubicBezTo>
                    <a:lnTo>
                      <a:pt x="4256" y="0"/>
                    </a:lnTo>
                    <a:cubicBezTo>
                      <a:pt x="2909"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10"/>
              <p:cNvSpPr/>
              <p:nvPr/>
            </p:nvSpPr>
            <p:spPr>
              <a:xfrm>
                <a:off x="8773820" y="1854088"/>
                <a:ext cx="950471" cy="385571"/>
              </a:xfrm>
              <a:custGeom>
                <a:avLst/>
                <a:gdLst/>
                <a:ahLst/>
                <a:cxnLst/>
                <a:rect l="l" t="t" r="r" b="b"/>
                <a:pathLst>
                  <a:path w="8512" h="3453" extrusionOk="0">
                    <a:moveTo>
                      <a:pt x="223" y="54"/>
                    </a:moveTo>
                    <a:cubicBezTo>
                      <a:pt x="0" y="1089"/>
                      <a:pt x="0" y="2347"/>
                      <a:pt x="223" y="3373"/>
                    </a:cubicBezTo>
                    <a:lnTo>
                      <a:pt x="223" y="3373"/>
                    </a:lnTo>
                    <a:cubicBezTo>
                      <a:pt x="2918"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09" y="1"/>
                      <a:pt x="1570" y="18"/>
                      <a:pt x="223"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10"/>
              <p:cNvSpPr/>
              <p:nvPr/>
            </p:nvSpPr>
            <p:spPr>
              <a:xfrm>
                <a:off x="8340452" y="23243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603"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10"/>
              <p:cNvSpPr/>
              <p:nvPr/>
            </p:nvSpPr>
            <p:spPr>
              <a:xfrm>
                <a:off x="9362564" y="2266523"/>
                <a:ext cx="925591" cy="155549"/>
              </a:xfrm>
              <a:custGeom>
                <a:avLst/>
                <a:gdLst/>
                <a:ahLst/>
                <a:cxnLst/>
                <a:rect l="l" t="t" r="r" b="b"/>
                <a:pathLst>
                  <a:path w="8289" h="1393" extrusionOk="0">
                    <a:moveTo>
                      <a:pt x="1" y="1393"/>
                    </a:moveTo>
                    <a:cubicBezTo>
                      <a:pt x="358" y="349"/>
                      <a:pt x="3783" y="777"/>
                      <a:pt x="5603" y="759"/>
                    </a:cubicBezTo>
                    <a:cubicBezTo>
                      <a:pt x="7423" y="741"/>
                      <a:pt x="8288" y="1143"/>
                      <a:pt x="8288" y="1143"/>
                    </a:cubicBezTo>
                    <a:lnTo>
                      <a:pt x="8190" y="572"/>
                    </a:lnTo>
                    <a:cubicBezTo>
                      <a:pt x="8190" y="572"/>
                      <a:pt x="4015" y="1"/>
                      <a:pt x="135" y="572"/>
                    </a:cubicBezTo>
                    <a:cubicBezTo>
                      <a:pt x="135" y="572"/>
                      <a:pt x="27" y="1098"/>
                      <a:pt x="1" y="139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10"/>
              <p:cNvSpPr/>
              <p:nvPr/>
            </p:nvSpPr>
            <p:spPr>
              <a:xfrm>
                <a:off x="8827732" y="2833410"/>
                <a:ext cx="108650" cy="122608"/>
              </a:xfrm>
              <a:custGeom>
                <a:avLst/>
                <a:gdLst/>
                <a:ahLst/>
                <a:cxnLst/>
                <a:rect l="l" t="t" r="r" b="b"/>
                <a:pathLst>
                  <a:path w="973" h="1098" extrusionOk="0">
                    <a:moveTo>
                      <a:pt x="54" y="1008"/>
                    </a:moveTo>
                    <a:cubicBezTo>
                      <a:pt x="0" y="652"/>
                      <a:pt x="188" y="259"/>
                      <a:pt x="509" y="90"/>
                    </a:cubicBezTo>
                    <a:cubicBezTo>
                      <a:pt x="598" y="36"/>
                      <a:pt x="696" y="0"/>
                      <a:pt x="786" y="36"/>
                    </a:cubicBezTo>
                    <a:cubicBezTo>
                      <a:pt x="964" y="98"/>
                      <a:pt x="973" y="348"/>
                      <a:pt x="901" y="518"/>
                    </a:cubicBezTo>
                    <a:cubicBezTo>
                      <a:pt x="786" y="794"/>
                      <a:pt x="554" y="1008"/>
                      <a:pt x="268" y="109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10"/>
              <p:cNvSpPr/>
              <p:nvPr/>
            </p:nvSpPr>
            <p:spPr>
              <a:xfrm>
                <a:off x="8950177" y="2503704"/>
                <a:ext cx="108650" cy="122608"/>
              </a:xfrm>
              <a:custGeom>
                <a:avLst/>
                <a:gdLst/>
                <a:ahLst/>
                <a:cxnLst/>
                <a:rect l="l" t="t" r="r" b="b"/>
                <a:pathLst>
                  <a:path w="973" h="1098" extrusionOk="0">
                    <a:moveTo>
                      <a:pt x="54" y="1008"/>
                    </a:moveTo>
                    <a:cubicBezTo>
                      <a:pt x="0" y="651"/>
                      <a:pt x="188" y="259"/>
                      <a:pt x="509" y="89"/>
                    </a:cubicBezTo>
                    <a:cubicBezTo>
                      <a:pt x="598" y="36"/>
                      <a:pt x="696" y="0"/>
                      <a:pt x="785" y="36"/>
                    </a:cubicBezTo>
                    <a:cubicBezTo>
                      <a:pt x="964" y="98"/>
                      <a:pt x="973" y="348"/>
                      <a:pt x="901" y="517"/>
                    </a:cubicBezTo>
                    <a:cubicBezTo>
                      <a:pt x="794" y="794"/>
                      <a:pt x="553" y="1008"/>
                      <a:pt x="268" y="1097"/>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10"/>
              <p:cNvSpPr/>
              <p:nvPr/>
            </p:nvSpPr>
            <p:spPr>
              <a:xfrm>
                <a:off x="9284844" y="2387123"/>
                <a:ext cx="1078014" cy="274026"/>
              </a:xfrm>
              <a:custGeom>
                <a:avLst/>
                <a:gdLst/>
                <a:ahLst/>
                <a:cxnLst/>
                <a:rect l="l" t="t" r="r" b="b"/>
                <a:pathLst>
                  <a:path w="9654" h="2454" extrusionOk="0">
                    <a:moveTo>
                      <a:pt x="3427" y="2418"/>
                    </a:moveTo>
                    <a:cubicBezTo>
                      <a:pt x="4417" y="2454"/>
                      <a:pt x="5452" y="2418"/>
                      <a:pt x="6299" y="2204"/>
                    </a:cubicBezTo>
                    <a:cubicBezTo>
                      <a:pt x="9653" y="1392"/>
                      <a:pt x="6005" y="0"/>
                      <a:pt x="3302" y="223"/>
                    </a:cubicBezTo>
                    <a:cubicBezTo>
                      <a:pt x="260" y="473"/>
                      <a:pt x="1" y="2311"/>
                      <a:pt x="3427"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10"/>
              <p:cNvSpPr/>
              <p:nvPr/>
            </p:nvSpPr>
            <p:spPr>
              <a:xfrm>
                <a:off x="9506110" y="2833410"/>
                <a:ext cx="198317" cy="268108"/>
              </a:xfrm>
              <a:custGeom>
                <a:avLst/>
                <a:gdLst/>
                <a:ahLst/>
                <a:cxnLst/>
                <a:rect l="l" t="t" r="r" b="b"/>
                <a:pathLst>
                  <a:path w="1776" h="2401" extrusionOk="0">
                    <a:moveTo>
                      <a:pt x="188" y="1900"/>
                    </a:moveTo>
                    <a:cubicBezTo>
                      <a:pt x="268" y="2141"/>
                      <a:pt x="474" y="2355"/>
                      <a:pt x="714" y="2373"/>
                    </a:cubicBezTo>
                    <a:cubicBezTo>
                      <a:pt x="1071" y="2400"/>
                      <a:pt x="1339" y="2034"/>
                      <a:pt x="1464" y="1704"/>
                    </a:cubicBezTo>
                    <a:cubicBezTo>
                      <a:pt x="1687" y="1142"/>
                      <a:pt x="1776" y="54"/>
                      <a:pt x="902" y="27"/>
                    </a:cubicBezTo>
                    <a:cubicBezTo>
                      <a:pt x="81" y="0"/>
                      <a:pt x="1" y="1347"/>
                      <a:pt x="188" y="190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10"/>
              <p:cNvSpPr/>
              <p:nvPr/>
            </p:nvSpPr>
            <p:spPr>
              <a:xfrm>
                <a:off x="8801825" y="2832405"/>
                <a:ext cx="425444" cy="289994"/>
              </a:xfrm>
              <a:custGeom>
                <a:avLst/>
                <a:gdLst/>
                <a:ahLst/>
                <a:cxnLst/>
                <a:rect l="l" t="t" r="r" b="b"/>
                <a:pathLst>
                  <a:path w="3810" h="2597" extrusionOk="0">
                    <a:moveTo>
                      <a:pt x="2605" y="72"/>
                    </a:moveTo>
                    <a:cubicBezTo>
                      <a:pt x="2953" y="0"/>
                      <a:pt x="3364" y="9"/>
                      <a:pt x="3596" y="268"/>
                    </a:cubicBezTo>
                    <a:cubicBezTo>
                      <a:pt x="3765" y="438"/>
                      <a:pt x="3810" y="696"/>
                      <a:pt x="3783" y="937"/>
                    </a:cubicBezTo>
                    <a:cubicBezTo>
                      <a:pt x="3658" y="2025"/>
                      <a:pt x="2222" y="2596"/>
                      <a:pt x="1312" y="2061"/>
                    </a:cubicBezTo>
                    <a:cubicBezTo>
                      <a:pt x="1" y="1276"/>
                      <a:pt x="1811" y="250"/>
                      <a:pt x="2605" y="72"/>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10"/>
              <p:cNvSpPr/>
              <p:nvPr/>
            </p:nvSpPr>
            <p:spPr>
              <a:xfrm>
                <a:off x="9549830" y="2030458"/>
                <a:ext cx="116690" cy="149519"/>
              </a:xfrm>
              <a:custGeom>
                <a:avLst/>
                <a:gdLst/>
                <a:ahLst/>
                <a:cxnLst/>
                <a:rect l="l" t="t" r="r" b="b"/>
                <a:pathLst>
                  <a:path w="1045" h="1339" extrusionOk="0">
                    <a:moveTo>
                      <a:pt x="242" y="331"/>
                    </a:moveTo>
                    <a:cubicBezTo>
                      <a:pt x="153" y="473"/>
                      <a:pt x="63" y="616"/>
                      <a:pt x="37" y="777"/>
                    </a:cubicBezTo>
                    <a:cubicBezTo>
                      <a:pt x="1" y="946"/>
                      <a:pt x="45" y="1134"/>
                      <a:pt x="170" y="1232"/>
                    </a:cubicBezTo>
                    <a:cubicBezTo>
                      <a:pt x="313" y="1339"/>
                      <a:pt x="509" y="1321"/>
                      <a:pt x="652" y="1223"/>
                    </a:cubicBezTo>
                    <a:cubicBezTo>
                      <a:pt x="795" y="1134"/>
                      <a:pt x="893" y="973"/>
                      <a:pt x="946" y="812"/>
                    </a:cubicBezTo>
                    <a:cubicBezTo>
                      <a:pt x="1045" y="518"/>
                      <a:pt x="1000" y="134"/>
                      <a:pt x="723"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10"/>
              <p:cNvSpPr/>
              <p:nvPr/>
            </p:nvSpPr>
            <p:spPr>
              <a:xfrm>
                <a:off x="8805680" y="1924821"/>
                <a:ext cx="371733" cy="206357"/>
              </a:xfrm>
              <a:custGeom>
                <a:avLst/>
                <a:gdLst/>
                <a:ahLst/>
                <a:cxnLst/>
                <a:rect l="l" t="t" r="r" b="b"/>
                <a:pathLst>
                  <a:path w="3329" h="1848" extrusionOk="0">
                    <a:moveTo>
                      <a:pt x="1856" y="19"/>
                    </a:moveTo>
                    <a:cubicBezTo>
                      <a:pt x="1981" y="1"/>
                      <a:pt x="2115" y="10"/>
                      <a:pt x="2249" y="28"/>
                    </a:cubicBezTo>
                    <a:cubicBezTo>
                      <a:pt x="2517" y="81"/>
                      <a:pt x="2757" y="224"/>
                      <a:pt x="2864" y="474"/>
                    </a:cubicBezTo>
                    <a:cubicBezTo>
                      <a:pt x="3328" y="1517"/>
                      <a:pt x="1758" y="1848"/>
                      <a:pt x="1089" y="1535"/>
                    </a:cubicBezTo>
                    <a:cubicBezTo>
                      <a:pt x="1" y="1018"/>
                      <a:pt x="1054" y="108"/>
                      <a:pt x="1856" y="19"/>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61" name="Google Shape;1461;p10"/>
          <p:cNvSpPr/>
          <p:nvPr/>
        </p:nvSpPr>
        <p:spPr>
          <a:xfrm>
            <a:off x="6595050" y="1031825"/>
            <a:ext cx="3976500" cy="3976500"/>
          </a:xfrm>
          <a:prstGeom prst="ellipse">
            <a:avLst/>
          </a:prstGeom>
          <a:gradFill>
            <a:gsLst>
              <a:gs pos="0">
                <a:srgbClr val="FED002">
                  <a:alpha val="39215"/>
                </a:srgbClr>
              </a:gs>
              <a:gs pos="68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10"/>
          <p:cNvSpPr/>
          <p:nvPr/>
        </p:nvSpPr>
        <p:spPr>
          <a:xfrm>
            <a:off x="-1988262" y="1612200"/>
            <a:ext cx="3976500" cy="3976500"/>
          </a:xfrm>
          <a:prstGeom prst="ellipse">
            <a:avLst/>
          </a:prstGeom>
          <a:gradFill>
            <a:gsLst>
              <a:gs pos="0">
                <a:srgbClr val="FED002">
                  <a:alpha val="39215"/>
                </a:srgbClr>
              </a:gs>
              <a:gs pos="68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3" name="Google Shape;1463;p10"/>
          <p:cNvGrpSpPr/>
          <p:nvPr/>
        </p:nvGrpSpPr>
        <p:grpSpPr>
          <a:xfrm>
            <a:off x="-731002" y="1916395"/>
            <a:ext cx="1301916" cy="1063694"/>
            <a:chOff x="-826252" y="1594445"/>
            <a:chExt cx="1301916" cy="1063694"/>
          </a:xfrm>
        </p:grpSpPr>
        <p:sp>
          <p:nvSpPr>
            <p:cNvPr id="1464" name="Google Shape;1464;p10"/>
            <p:cNvSpPr/>
            <p:nvPr/>
          </p:nvSpPr>
          <p:spPr>
            <a:xfrm>
              <a:off x="-826252" y="1906539"/>
              <a:ext cx="1283300" cy="751600"/>
            </a:xfrm>
            <a:custGeom>
              <a:avLst/>
              <a:gdLst/>
              <a:ahLst/>
              <a:cxnLst/>
              <a:rect l="l" t="t" r="r" b="b"/>
              <a:pathLst>
                <a:path w="51332" h="30064" extrusionOk="0">
                  <a:moveTo>
                    <a:pt x="20173" y="1602"/>
                  </a:moveTo>
                  <a:cubicBezTo>
                    <a:pt x="27760" y="1153"/>
                    <a:pt x="43432" y="-844"/>
                    <a:pt x="48323" y="404"/>
                  </a:cubicBezTo>
                  <a:cubicBezTo>
                    <a:pt x="53214" y="1652"/>
                    <a:pt x="51018" y="7492"/>
                    <a:pt x="49521" y="9089"/>
                  </a:cubicBezTo>
                  <a:cubicBezTo>
                    <a:pt x="48024" y="10686"/>
                    <a:pt x="40437" y="7242"/>
                    <a:pt x="39339" y="9987"/>
                  </a:cubicBezTo>
                  <a:cubicBezTo>
                    <a:pt x="38241" y="12732"/>
                    <a:pt x="44081" y="22515"/>
                    <a:pt x="42933" y="25560"/>
                  </a:cubicBezTo>
                  <a:cubicBezTo>
                    <a:pt x="41785" y="28605"/>
                    <a:pt x="36993" y="27656"/>
                    <a:pt x="32451" y="28255"/>
                  </a:cubicBezTo>
                  <a:cubicBezTo>
                    <a:pt x="27909" y="28854"/>
                    <a:pt x="20871" y="31400"/>
                    <a:pt x="15680" y="29154"/>
                  </a:cubicBezTo>
                  <a:cubicBezTo>
                    <a:pt x="10489" y="26908"/>
                    <a:pt x="3452" y="19122"/>
                    <a:pt x="1306" y="14779"/>
                  </a:cubicBezTo>
                  <a:cubicBezTo>
                    <a:pt x="-840" y="10437"/>
                    <a:pt x="-341" y="5295"/>
                    <a:pt x="2803" y="3099"/>
                  </a:cubicBezTo>
                  <a:cubicBezTo>
                    <a:pt x="5948" y="903"/>
                    <a:pt x="12586" y="2051"/>
                    <a:pt x="20173" y="1602"/>
                  </a:cubicBezTo>
                  <a:close/>
                </a:path>
              </a:pathLst>
            </a:custGeom>
            <a:gradFill>
              <a:gsLst>
                <a:gs pos="0">
                  <a:schemeClr val="accent6"/>
                </a:gs>
                <a:gs pos="100000">
                  <a:schemeClr val="accent5"/>
                </a:gs>
              </a:gsLst>
              <a:lin ang="5400700" scaled="0"/>
            </a:gradFill>
            <a:ln>
              <a:noFill/>
            </a:ln>
          </p:spPr>
        </p:sp>
        <p:grpSp>
          <p:nvGrpSpPr>
            <p:cNvPr id="1465" name="Google Shape;1465;p10"/>
            <p:cNvGrpSpPr/>
            <p:nvPr/>
          </p:nvGrpSpPr>
          <p:grpSpPr>
            <a:xfrm>
              <a:off x="-664561" y="2116357"/>
              <a:ext cx="973384" cy="391820"/>
              <a:chOff x="45789" y="2318057"/>
              <a:chExt cx="973384" cy="391820"/>
            </a:xfrm>
          </p:grpSpPr>
          <p:sp>
            <p:nvSpPr>
              <p:cNvPr id="1466" name="Google Shape;1466;p10"/>
              <p:cNvSpPr/>
              <p:nvPr/>
            </p:nvSpPr>
            <p:spPr>
              <a:xfrm>
                <a:off x="60436" y="23243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10"/>
              <p:cNvSpPr/>
              <p:nvPr/>
            </p:nvSpPr>
            <p:spPr>
              <a:xfrm>
                <a:off x="156320" y="2449880"/>
                <a:ext cx="248120" cy="172411"/>
              </a:xfrm>
              <a:custGeom>
                <a:avLst/>
                <a:gdLst/>
                <a:ahLst/>
                <a:cxnLst/>
                <a:rect l="l" t="t" r="r" b="b"/>
                <a:pathLst>
                  <a:path w="2222" h="1544" extrusionOk="0">
                    <a:moveTo>
                      <a:pt x="1142" y="134"/>
                    </a:moveTo>
                    <a:cubicBezTo>
                      <a:pt x="1285" y="63"/>
                      <a:pt x="1428" y="0"/>
                      <a:pt x="1588" y="0"/>
                    </a:cubicBezTo>
                    <a:cubicBezTo>
                      <a:pt x="1963" y="9"/>
                      <a:pt x="2222" y="473"/>
                      <a:pt x="2106" y="830"/>
                    </a:cubicBezTo>
                    <a:cubicBezTo>
                      <a:pt x="1990" y="1187"/>
                      <a:pt x="1624" y="1419"/>
                      <a:pt x="1249" y="1481"/>
                    </a:cubicBezTo>
                    <a:cubicBezTo>
                      <a:pt x="928" y="1526"/>
                      <a:pt x="134" y="1544"/>
                      <a:pt x="63" y="1124"/>
                    </a:cubicBezTo>
                    <a:cubicBezTo>
                      <a:pt x="0" y="723"/>
                      <a:pt x="874" y="268"/>
                      <a:pt x="1142" y="13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10"/>
              <p:cNvSpPr/>
              <p:nvPr/>
            </p:nvSpPr>
            <p:spPr>
              <a:xfrm>
                <a:off x="45789" y="2318057"/>
                <a:ext cx="973384" cy="228243"/>
              </a:xfrm>
              <a:custGeom>
                <a:avLst/>
                <a:gdLst/>
                <a:ahLst/>
                <a:cxnLst/>
                <a:rect l="l" t="t" r="r" b="b"/>
                <a:pathLst>
                  <a:path w="8717" h="2044" extrusionOk="0">
                    <a:moveTo>
                      <a:pt x="241" y="2043"/>
                    </a:moveTo>
                    <a:cubicBezTo>
                      <a:pt x="241" y="2043"/>
                      <a:pt x="99" y="553"/>
                      <a:pt x="4354" y="321"/>
                    </a:cubicBezTo>
                    <a:cubicBezTo>
                      <a:pt x="8600" y="98"/>
                      <a:pt x="8636" y="1775"/>
                      <a:pt x="8636" y="1775"/>
                    </a:cubicBezTo>
                    <a:cubicBezTo>
                      <a:pt x="8636" y="1775"/>
                      <a:pt x="8716" y="330"/>
                      <a:pt x="8484" y="161"/>
                    </a:cubicBezTo>
                    <a:cubicBezTo>
                      <a:pt x="8261" y="0"/>
                      <a:pt x="482" y="27"/>
                      <a:pt x="241" y="161"/>
                    </a:cubicBezTo>
                    <a:cubicBezTo>
                      <a:pt x="1" y="303"/>
                      <a:pt x="241" y="2043"/>
                      <a:pt x="241" y="204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9" name="Google Shape;1469;p10"/>
            <p:cNvGrpSpPr/>
            <p:nvPr/>
          </p:nvGrpSpPr>
          <p:grpSpPr>
            <a:xfrm>
              <a:off x="-475682" y="1594445"/>
              <a:ext cx="951346" cy="439358"/>
              <a:chOff x="-1817182" y="1210220"/>
              <a:chExt cx="951346" cy="439358"/>
            </a:xfrm>
          </p:grpSpPr>
          <p:sp>
            <p:nvSpPr>
              <p:cNvPr id="1470" name="Google Shape;1470;p10"/>
              <p:cNvSpPr/>
              <p:nvPr/>
            </p:nvSpPr>
            <p:spPr>
              <a:xfrm>
                <a:off x="-1816307" y="1264008"/>
                <a:ext cx="950471" cy="385571"/>
              </a:xfrm>
              <a:custGeom>
                <a:avLst/>
                <a:gdLst/>
                <a:ahLst/>
                <a:cxnLst/>
                <a:rect l="l" t="t" r="r" b="b"/>
                <a:pathLst>
                  <a:path w="8512" h="3453" extrusionOk="0">
                    <a:moveTo>
                      <a:pt x="224" y="54"/>
                    </a:moveTo>
                    <a:cubicBezTo>
                      <a:pt x="1" y="1089"/>
                      <a:pt x="1" y="2346"/>
                      <a:pt x="224" y="3381"/>
                    </a:cubicBezTo>
                    <a:lnTo>
                      <a:pt x="224" y="3381"/>
                    </a:lnTo>
                    <a:cubicBezTo>
                      <a:pt x="2918" y="3453"/>
                      <a:pt x="5603" y="3453"/>
                      <a:pt x="8288" y="3381"/>
                    </a:cubicBezTo>
                    <a:lnTo>
                      <a:pt x="8288" y="3381"/>
                    </a:lnTo>
                    <a:cubicBezTo>
                      <a:pt x="8511" y="2346"/>
                      <a:pt x="8511" y="1089"/>
                      <a:pt x="8288" y="54"/>
                    </a:cubicBezTo>
                    <a:lnTo>
                      <a:pt x="8288" y="54"/>
                    </a:lnTo>
                    <a:cubicBezTo>
                      <a:pt x="6941" y="18"/>
                      <a:pt x="5603" y="0"/>
                      <a:pt x="4256" y="0"/>
                    </a:cubicBezTo>
                    <a:lnTo>
                      <a:pt x="4256" y="0"/>
                    </a:lnTo>
                    <a:cubicBezTo>
                      <a:pt x="2918" y="0"/>
                      <a:pt x="1571" y="18"/>
                      <a:pt x="224" y="54"/>
                    </a:cubicBezTo>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10"/>
              <p:cNvSpPr/>
              <p:nvPr/>
            </p:nvSpPr>
            <p:spPr>
              <a:xfrm>
                <a:off x="-1817182" y="1210220"/>
                <a:ext cx="455370" cy="400542"/>
              </a:xfrm>
              <a:custGeom>
                <a:avLst/>
                <a:gdLst/>
                <a:ahLst/>
                <a:cxnLst/>
                <a:rect l="l" t="t" r="r" b="b"/>
                <a:pathLst>
                  <a:path w="4078" h="3587" extrusionOk="0">
                    <a:moveTo>
                      <a:pt x="2383" y="3043"/>
                    </a:moveTo>
                    <a:cubicBezTo>
                      <a:pt x="4078" y="2142"/>
                      <a:pt x="2347" y="1"/>
                      <a:pt x="875" y="919"/>
                    </a:cubicBezTo>
                    <a:cubicBezTo>
                      <a:pt x="331" y="1267"/>
                      <a:pt x="1" y="1936"/>
                      <a:pt x="143" y="2579"/>
                    </a:cubicBezTo>
                    <a:cubicBezTo>
                      <a:pt x="366" y="3587"/>
                      <a:pt x="1651" y="3435"/>
                      <a:pt x="2383" y="3043"/>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10"/>
              <p:cNvSpPr/>
              <p:nvPr/>
            </p:nvSpPr>
            <p:spPr>
              <a:xfrm>
                <a:off x="-1454599" y="1407424"/>
                <a:ext cx="107757" cy="121715"/>
              </a:xfrm>
              <a:custGeom>
                <a:avLst/>
                <a:gdLst/>
                <a:ahLst/>
                <a:cxnLst/>
                <a:rect l="l" t="t" r="r" b="b"/>
                <a:pathLst>
                  <a:path w="965" h="1090" extrusionOk="0">
                    <a:moveTo>
                      <a:pt x="54" y="1009"/>
                    </a:moveTo>
                    <a:cubicBezTo>
                      <a:pt x="1" y="643"/>
                      <a:pt x="188" y="260"/>
                      <a:pt x="509" y="81"/>
                    </a:cubicBezTo>
                    <a:cubicBezTo>
                      <a:pt x="590" y="37"/>
                      <a:pt x="697" y="1"/>
                      <a:pt x="786" y="37"/>
                    </a:cubicBezTo>
                    <a:cubicBezTo>
                      <a:pt x="956" y="99"/>
                      <a:pt x="964" y="340"/>
                      <a:pt x="902" y="518"/>
                    </a:cubicBezTo>
                    <a:cubicBezTo>
                      <a:pt x="786" y="786"/>
                      <a:pt x="545" y="1009"/>
                      <a:pt x="269" y="1089"/>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10"/>
              <p:cNvSpPr/>
              <p:nvPr/>
            </p:nvSpPr>
            <p:spPr>
              <a:xfrm>
                <a:off x="-1046121" y="1341764"/>
                <a:ext cx="131653" cy="251135"/>
              </a:xfrm>
              <a:custGeom>
                <a:avLst/>
                <a:gdLst/>
                <a:ahLst/>
                <a:cxnLst/>
                <a:rect l="l" t="t" r="r" b="b"/>
                <a:pathLst>
                  <a:path w="1179" h="2249" extrusionOk="0">
                    <a:moveTo>
                      <a:pt x="527" y="223"/>
                    </a:moveTo>
                    <a:cubicBezTo>
                      <a:pt x="170" y="678"/>
                      <a:pt x="1" y="1276"/>
                      <a:pt x="45" y="1847"/>
                    </a:cubicBezTo>
                    <a:cubicBezTo>
                      <a:pt x="63" y="2016"/>
                      <a:pt x="134" y="2212"/>
                      <a:pt x="295" y="2239"/>
                    </a:cubicBezTo>
                    <a:cubicBezTo>
                      <a:pt x="384" y="2248"/>
                      <a:pt x="473" y="2204"/>
                      <a:pt x="554" y="2150"/>
                    </a:cubicBezTo>
                    <a:cubicBezTo>
                      <a:pt x="875" y="1909"/>
                      <a:pt x="1098" y="1526"/>
                      <a:pt x="1142" y="1124"/>
                    </a:cubicBezTo>
                    <a:cubicBezTo>
                      <a:pt x="1178" y="723"/>
                      <a:pt x="1044" y="303"/>
                      <a:pt x="768"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10"/>
              <p:cNvSpPr/>
              <p:nvPr/>
            </p:nvSpPr>
            <p:spPr>
              <a:xfrm>
                <a:off x="-1806239" y="1570793"/>
                <a:ext cx="346831" cy="76826"/>
              </a:xfrm>
              <a:custGeom>
                <a:avLst/>
                <a:gdLst/>
                <a:ahLst/>
                <a:cxnLst/>
                <a:rect l="l" t="t" r="r" b="b"/>
                <a:pathLst>
                  <a:path w="3106" h="688" extrusionOk="0">
                    <a:moveTo>
                      <a:pt x="37" y="1"/>
                    </a:moveTo>
                    <a:lnTo>
                      <a:pt x="1054" y="590"/>
                    </a:lnTo>
                    <a:lnTo>
                      <a:pt x="1856" y="625"/>
                    </a:lnTo>
                    <a:lnTo>
                      <a:pt x="2436" y="545"/>
                    </a:lnTo>
                    <a:lnTo>
                      <a:pt x="3105" y="688"/>
                    </a:lnTo>
                    <a:lnTo>
                      <a:pt x="135" y="634"/>
                    </a:lnTo>
                    <a:cubicBezTo>
                      <a:pt x="135" y="634"/>
                      <a:pt x="1" y="385"/>
                      <a:pt x="37" y="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10"/>
              <p:cNvSpPr/>
              <p:nvPr/>
            </p:nvSpPr>
            <p:spPr>
              <a:xfrm>
                <a:off x="-1805244" y="1213219"/>
                <a:ext cx="925591" cy="156443"/>
              </a:xfrm>
              <a:custGeom>
                <a:avLst/>
                <a:gdLst/>
                <a:ahLst/>
                <a:cxnLst/>
                <a:rect l="l" t="t" r="r" b="b"/>
                <a:pathLst>
                  <a:path w="8289" h="1401" extrusionOk="0">
                    <a:moveTo>
                      <a:pt x="1" y="1401"/>
                    </a:moveTo>
                    <a:cubicBezTo>
                      <a:pt x="357" y="357"/>
                      <a:pt x="3783" y="785"/>
                      <a:pt x="5603" y="759"/>
                    </a:cubicBezTo>
                    <a:cubicBezTo>
                      <a:pt x="7423" y="741"/>
                      <a:pt x="8288" y="1151"/>
                      <a:pt x="8288" y="1151"/>
                    </a:cubicBezTo>
                    <a:lnTo>
                      <a:pt x="8190" y="580"/>
                    </a:lnTo>
                    <a:cubicBezTo>
                      <a:pt x="8190" y="580"/>
                      <a:pt x="4006" y="0"/>
                      <a:pt x="125" y="580"/>
                    </a:cubicBezTo>
                    <a:cubicBezTo>
                      <a:pt x="125" y="580"/>
                      <a:pt x="27" y="1098"/>
                      <a:pt x="1" y="140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76" name="Google Shape;1476;p10"/>
          <p:cNvGrpSpPr/>
          <p:nvPr/>
        </p:nvGrpSpPr>
        <p:grpSpPr>
          <a:xfrm>
            <a:off x="8576393" y="1031836"/>
            <a:ext cx="2621967" cy="1948261"/>
            <a:chOff x="8333531" y="1683711"/>
            <a:chExt cx="2621967" cy="1948261"/>
          </a:xfrm>
        </p:grpSpPr>
        <p:grpSp>
          <p:nvGrpSpPr>
            <p:cNvPr id="1477" name="Google Shape;1477;p10"/>
            <p:cNvGrpSpPr/>
            <p:nvPr/>
          </p:nvGrpSpPr>
          <p:grpSpPr>
            <a:xfrm>
              <a:off x="8333531" y="1683711"/>
              <a:ext cx="2569492" cy="1007825"/>
              <a:chOff x="12920956" y="-166629"/>
              <a:chExt cx="2569492" cy="1007825"/>
            </a:xfrm>
          </p:grpSpPr>
          <p:sp>
            <p:nvSpPr>
              <p:cNvPr id="1478" name="Google Shape;1478;p10"/>
              <p:cNvSpPr/>
              <p:nvPr/>
            </p:nvSpPr>
            <p:spPr>
              <a:xfrm>
                <a:off x="13059554" y="-166629"/>
                <a:ext cx="2413275" cy="1007825"/>
              </a:xfrm>
              <a:custGeom>
                <a:avLst/>
                <a:gdLst/>
                <a:ahLst/>
                <a:cxnLst/>
                <a:rect l="l" t="t" r="r" b="b"/>
                <a:pathLst>
                  <a:path w="96531" h="40313" extrusionOk="0">
                    <a:moveTo>
                      <a:pt x="16945" y="35734"/>
                    </a:moveTo>
                    <a:cubicBezTo>
                      <a:pt x="22543" y="38933"/>
                      <a:pt x="38629" y="40014"/>
                      <a:pt x="51094" y="40249"/>
                    </a:cubicBezTo>
                    <a:cubicBezTo>
                      <a:pt x="63559" y="40484"/>
                      <a:pt x="84585" y="40202"/>
                      <a:pt x="91734" y="37145"/>
                    </a:cubicBezTo>
                    <a:cubicBezTo>
                      <a:pt x="98884" y="34088"/>
                      <a:pt x="96625" y="24727"/>
                      <a:pt x="93991" y="21905"/>
                    </a:cubicBezTo>
                    <a:cubicBezTo>
                      <a:pt x="91357" y="19083"/>
                      <a:pt x="81762" y="23317"/>
                      <a:pt x="75929" y="20212"/>
                    </a:cubicBezTo>
                    <a:cubicBezTo>
                      <a:pt x="70097" y="17108"/>
                      <a:pt x="71414" y="6383"/>
                      <a:pt x="58996" y="3278"/>
                    </a:cubicBezTo>
                    <a:cubicBezTo>
                      <a:pt x="46578" y="174"/>
                      <a:pt x="8337" y="-1378"/>
                      <a:pt x="1422" y="1585"/>
                    </a:cubicBezTo>
                    <a:cubicBezTo>
                      <a:pt x="-5492" y="4548"/>
                      <a:pt x="14922" y="15367"/>
                      <a:pt x="17509" y="21058"/>
                    </a:cubicBezTo>
                    <a:cubicBezTo>
                      <a:pt x="20096" y="26750"/>
                      <a:pt x="11348" y="32536"/>
                      <a:pt x="16945" y="35734"/>
                    </a:cubicBezTo>
                    <a:close/>
                  </a:path>
                </a:pathLst>
              </a:custGeom>
              <a:gradFill>
                <a:gsLst>
                  <a:gs pos="0">
                    <a:schemeClr val="accent6"/>
                  </a:gs>
                  <a:gs pos="100000">
                    <a:schemeClr val="accent5"/>
                  </a:gs>
                </a:gsLst>
                <a:lin ang="5400012" scaled="0"/>
              </a:gradFill>
              <a:ln>
                <a:noFill/>
              </a:ln>
            </p:spPr>
          </p:sp>
          <p:sp>
            <p:nvSpPr>
              <p:cNvPr id="1479" name="Google Shape;1479;p10"/>
              <p:cNvSpPr/>
              <p:nvPr/>
            </p:nvSpPr>
            <p:spPr>
              <a:xfrm>
                <a:off x="12920956" y="-85662"/>
                <a:ext cx="950471" cy="385571"/>
              </a:xfrm>
              <a:custGeom>
                <a:avLst/>
                <a:gdLst/>
                <a:ahLst/>
                <a:cxnLst/>
                <a:rect l="l" t="t" r="r" b="b"/>
                <a:pathLst>
                  <a:path w="8512" h="3453" extrusionOk="0">
                    <a:moveTo>
                      <a:pt x="223" y="54"/>
                    </a:moveTo>
                    <a:cubicBezTo>
                      <a:pt x="0" y="1089"/>
                      <a:pt x="0" y="2347"/>
                      <a:pt x="223" y="3373"/>
                    </a:cubicBezTo>
                    <a:lnTo>
                      <a:pt x="223" y="3373"/>
                    </a:lnTo>
                    <a:cubicBezTo>
                      <a:pt x="2918" y="3453"/>
                      <a:pt x="5594" y="3453"/>
                      <a:pt x="8288" y="3373"/>
                    </a:cubicBezTo>
                    <a:lnTo>
                      <a:pt x="8288" y="3373"/>
                    </a:lnTo>
                    <a:cubicBezTo>
                      <a:pt x="8511" y="2347"/>
                      <a:pt x="8511" y="1089"/>
                      <a:pt x="8288" y="54"/>
                    </a:cubicBezTo>
                    <a:lnTo>
                      <a:pt x="8288" y="54"/>
                    </a:lnTo>
                    <a:cubicBezTo>
                      <a:pt x="6941" y="18"/>
                      <a:pt x="5594" y="1"/>
                      <a:pt x="4256" y="1"/>
                    </a:cubicBezTo>
                    <a:lnTo>
                      <a:pt x="4256" y="1"/>
                    </a:lnTo>
                    <a:cubicBezTo>
                      <a:pt x="2909" y="1"/>
                      <a:pt x="1571" y="18"/>
                      <a:pt x="223"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10"/>
              <p:cNvSpPr/>
              <p:nvPr/>
            </p:nvSpPr>
            <p:spPr>
              <a:xfrm>
                <a:off x="13488768" y="384556"/>
                <a:ext cx="949466" cy="385571"/>
              </a:xfrm>
              <a:custGeom>
                <a:avLst/>
                <a:gdLst/>
                <a:ahLst/>
                <a:cxnLst/>
                <a:rect l="l" t="t" r="r" b="b"/>
                <a:pathLst>
                  <a:path w="8503" h="3453" extrusionOk="0">
                    <a:moveTo>
                      <a:pt x="223" y="54"/>
                    </a:moveTo>
                    <a:cubicBezTo>
                      <a:pt x="0" y="1089"/>
                      <a:pt x="0" y="2346"/>
                      <a:pt x="223" y="3372"/>
                    </a:cubicBezTo>
                    <a:lnTo>
                      <a:pt x="223" y="3372"/>
                    </a:lnTo>
                    <a:cubicBezTo>
                      <a:pt x="2909" y="3453"/>
                      <a:pt x="5594" y="3453"/>
                      <a:pt x="8279" y="3372"/>
                    </a:cubicBezTo>
                    <a:lnTo>
                      <a:pt x="8279" y="3372"/>
                    </a:lnTo>
                    <a:cubicBezTo>
                      <a:pt x="8502" y="2346"/>
                      <a:pt x="8502" y="1089"/>
                      <a:pt x="8279" y="54"/>
                    </a:cubicBezTo>
                    <a:lnTo>
                      <a:pt x="8279" y="54"/>
                    </a:lnTo>
                    <a:cubicBezTo>
                      <a:pt x="6941" y="18"/>
                      <a:pt x="5594" y="0"/>
                      <a:pt x="4256" y="0"/>
                    </a:cubicBezTo>
                    <a:lnTo>
                      <a:pt x="4256" y="0"/>
                    </a:lnTo>
                    <a:cubicBezTo>
                      <a:pt x="2909" y="0"/>
                      <a:pt x="1562" y="18"/>
                      <a:pt x="223"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10"/>
              <p:cNvSpPr/>
              <p:nvPr/>
            </p:nvSpPr>
            <p:spPr>
              <a:xfrm>
                <a:off x="13921131" y="-85662"/>
                <a:ext cx="950360" cy="385571"/>
              </a:xfrm>
              <a:custGeom>
                <a:avLst/>
                <a:gdLst/>
                <a:ahLst/>
                <a:cxnLst/>
                <a:rect l="l" t="t" r="r" b="b"/>
                <a:pathLst>
                  <a:path w="8511" h="3453" extrusionOk="0">
                    <a:moveTo>
                      <a:pt x="232" y="54"/>
                    </a:moveTo>
                    <a:cubicBezTo>
                      <a:pt x="0" y="1089"/>
                      <a:pt x="9" y="2347"/>
                      <a:pt x="232" y="3373"/>
                    </a:cubicBezTo>
                    <a:lnTo>
                      <a:pt x="232" y="3373"/>
                    </a:lnTo>
                    <a:cubicBezTo>
                      <a:pt x="2917" y="3453"/>
                      <a:pt x="5603" y="3453"/>
                      <a:pt x="8288" y="3373"/>
                    </a:cubicBezTo>
                    <a:lnTo>
                      <a:pt x="8288" y="3373"/>
                    </a:lnTo>
                    <a:cubicBezTo>
                      <a:pt x="8511" y="2347"/>
                      <a:pt x="8511" y="1089"/>
                      <a:pt x="8288" y="54"/>
                    </a:cubicBezTo>
                    <a:lnTo>
                      <a:pt x="8288" y="54"/>
                    </a:lnTo>
                    <a:cubicBezTo>
                      <a:pt x="6941" y="18"/>
                      <a:pt x="5603" y="1"/>
                      <a:pt x="4256" y="1"/>
                    </a:cubicBezTo>
                    <a:lnTo>
                      <a:pt x="4256" y="1"/>
                    </a:lnTo>
                    <a:cubicBezTo>
                      <a:pt x="2917" y="1"/>
                      <a:pt x="1570" y="18"/>
                      <a:pt x="232" y="54"/>
                    </a:cubicBezTo>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10"/>
              <p:cNvSpPr/>
              <p:nvPr/>
            </p:nvSpPr>
            <p:spPr>
              <a:xfrm>
                <a:off x="14531711" y="38455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10"/>
              <p:cNvSpPr/>
              <p:nvPr/>
            </p:nvSpPr>
            <p:spPr>
              <a:xfrm>
                <a:off x="12924113" y="-131398"/>
                <a:ext cx="427454" cy="207250"/>
              </a:xfrm>
              <a:custGeom>
                <a:avLst/>
                <a:gdLst/>
                <a:ahLst/>
                <a:cxnLst/>
                <a:rect l="l" t="t" r="r" b="b"/>
                <a:pathLst>
                  <a:path w="3828" h="1856" extrusionOk="0">
                    <a:moveTo>
                      <a:pt x="3827" y="446"/>
                    </a:moveTo>
                    <a:cubicBezTo>
                      <a:pt x="643" y="625"/>
                      <a:pt x="36" y="1856"/>
                      <a:pt x="36" y="1856"/>
                    </a:cubicBezTo>
                    <a:cubicBezTo>
                      <a:pt x="36" y="1856"/>
                      <a:pt x="0" y="919"/>
                      <a:pt x="196" y="464"/>
                    </a:cubicBezTo>
                    <a:cubicBezTo>
                      <a:pt x="402" y="0"/>
                      <a:pt x="3827" y="446"/>
                      <a:pt x="3827" y="446"/>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10"/>
              <p:cNvSpPr/>
              <p:nvPr/>
            </p:nvSpPr>
            <p:spPr>
              <a:xfrm>
                <a:off x="13614439" y="-53678"/>
                <a:ext cx="219310" cy="265986"/>
              </a:xfrm>
              <a:custGeom>
                <a:avLst/>
                <a:gdLst/>
                <a:ahLst/>
                <a:cxnLst/>
                <a:rect l="l" t="t" r="r" b="b"/>
                <a:pathLst>
                  <a:path w="1964" h="2382" extrusionOk="0">
                    <a:moveTo>
                      <a:pt x="946" y="268"/>
                    </a:moveTo>
                    <a:cubicBezTo>
                      <a:pt x="696" y="241"/>
                      <a:pt x="447" y="384"/>
                      <a:pt x="295" y="580"/>
                    </a:cubicBezTo>
                    <a:cubicBezTo>
                      <a:pt x="143" y="785"/>
                      <a:pt x="81" y="1035"/>
                      <a:pt x="45" y="1276"/>
                    </a:cubicBezTo>
                    <a:cubicBezTo>
                      <a:pt x="18" y="1481"/>
                      <a:pt x="0" y="1686"/>
                      <a:pt x="63" y="1882"/>
                    </a:cubicBezTo>
                    <a:cubicBezTo>
                      <a:pt x="116" y="2070"/>
                      <a:pt x="259" y="2248"/>
                      <a:pt x="447" y="2311"/>
                    </a:cubicBezTo>
                    <a:cubicBezTo>
                      <a:pt x="670" y="2382"/>
                      <a:pt x="919" y="2293"/>
                      <a:pt x="1116" y="2168"/>
                    </a:cubicBezTo>
                    <a:cubicBezTo>
                      <a:pt x="1517" y="1918"/>
                      <a:pt x="1847" y="1525"/>
                      <a:pt x="1910" y="1062"/>
                    </a:cubicBezTo>
                    <a:cubicBezTo>
                      <a:pt x="1963" y="598"/>
                      <a:pt x="1669" y="80"/>
                      <a:pt x="1214"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10"/>
              <p:cNvSpPr/>
              <p:nvPr/>
            </p:nvSpPr>
            <p:spPr>
              <a:xfrm>
                <a:off x="13528791" y="-1976"/>
                <a:ext cx="60857" cy="104742"/>
              </a:xfrm>
              <a:custGeom>
                <a:avLst/>
                <a:gdLst/>
                <a:ahLst/>
                <a:cxnLst/>
                <a:rect l="l" t="t" r="r" b="b"/>
                <a:pathLst>
                  <a:path w="545" h="938" extrusionOk="0">
                    <a:moveTo>
                      <a:pt x="188" y="938"/>
                    </a:moveTo>
                    <a:cubicBezTo>
                      <a:pt x="0" y="688"/>
                      <a:pt x="18" y="304"/>
                      <a:pt x="241" y="81"/>
                    </a:cubicBezTo>
                    <a:cubicBezTo>
                      <a:pt x="286" y="37"/>
                      <a:pt x="348" y="1"/>
                      <a:pt x="411" y="28"/>
                    </a:cubicBezTo>
                    <a:cubicBezTo>
                      <a:pt x="437" y="46"/>
                      <a:pt x="455" y="90"/>
                      <a:pt x="464" y="126"/>
                    </a:cubicBezTo>
                    <a:cubicBezTo>
                      <a:pt x="544" y="393"/>
                      <a:pt x="446" y="697"/>
                      <a:pt x="223" y="866"/>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10"/>
              <p:cNvSpPr/>
              <p:nvPr/>
            </p:nvSpPr>
            <p:spPr>
              <a:xfrm>
                <a:off x="14000456" y="-80212"/>
                <a:ext cx="479266" cy="336893"/>
              </a:xfrm>
              <a:custGeom>
                <a:avLst/>
                <a:gdLst/>
                <a:ahLst/>
                <a:cxnLst/>
                <a:rect l="l" t="t" r="r" b="b"/>
                <a:pathLst>
                  <a:path w="4292" h="3017" extrusionOk="0">
                    <a:moveTo>
                      <a:pt x="0" y="2258"/>
                    </a:moveTo>
                    <a:cubicBezTo>
                      <a:pt x="0" y="2508"/>
                      <a:pt x="36" y="2802"/>
                      <a:pt x="250" y="2936"/>
                    </a:cubicBezTo>
                    <a:cubicBezTo>
                      <a:pt x="375" y="3016"/>
                      <a:pt x="527" y="3016"/>
                      <a:pt x="678" y="3016"/>
                    </a:cubicBezTo>
                    <a:cubicBezTo>
                      <a:pt x="1704" y="2980"/>
                      <a:pt x="2721" y="2713"/>
                      <a:pt x="3622" y="2231"/>
                    </a:cubicBezTo>
                    <a:cubicBezTo>
                      <a:pt x="3783" y="2142"/>
                      <a:pt x="3943" y="2044"/>
                      <a:pt x="4050" y="1901"/>
                    </a:cubicBezTo>
                    <a:cubicBezTo>
                      <a:pt x="4291" y="1580"/>
                      <a:pt x="4175" y="1080"/>
                      <a:pt x="3890" y="795"/>
                    </a:cubicBezTo>
                    <a:cubicBezTo>
                      <a:pt x="3604" y="500"/>
                      <a:pt x="3203" y="375"/>
                      <a:pt x="2801" y="286"/>
                    </a:cubicBezTo>
                    <a:cubicBezTo>
                      <a:pt x="2382" y="188"/>
                      <a:pt x="1963" y="126"/>
                      <a:pt x="1526" y="99"/>
                    </a:cubicBezTo>
                    <a:cubicBezTo>
                      <a:pt x="72" y="1"/>
                      <a:pt x="0" y="1027"/>
                      <a:pt x="0" y="225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10"/>
              <p:cNvSpPr/>
              <p:nvPr/>
            </p:nvSpPr>
            <p:spPr>
              <a:xfrm>
                <a:off x="14495055" y="63350"/>
                <a:ext cx="247226" cy="172411"/>
              </a:xfrm>
              <a:custGeom>
                <a:avLst/>
                <a:gdLst/>
                <a:ahLst/>
                <a:cxnLst/>
                <a:rect l="l" t="t" r="r" b="b"/>
                <a:pathLst>
                  <a:path w="2214" h="1544" extrusionOk="0">
                    <a:moveTo>
                      <a:pt x="1143" y="134"/>
                    </a:moveTo>
                    <a:cubicBezTo>
                      <a:pt x="1277" y="62"/>
                      <a:pt x="1428" y="0"/>
                      <a:pt x="1589" y="0"/>
                    </a:cubicBezTo>
                    <a:cubicBezTo>
                      <a:pt x="1963" y="9"/>
                      <a:pt x="2213" y="473"/>
                      <a:pt x="2106" y="830"/>
                    </a:cubicBezTo>
                    <a:cubicBezTo>
                      <a:pt x="1990" y="1187"/>
                      <a:pt x="1616" y="1418"/>
                      <a:pt x="1250" y="1481"/>
                    </a:cubicBezTo>
                    <a:cubicBezTo>
                      <a:pt x="929" y="1526"/>
                      <a:pt x="126" y="1543"/>
                      <a:pt x="63" y="1124"/>
                    </a:cubicBezTo>
                    <a:cubicBezTo>
                      <a:pt x="1" y="723"/>
                      <a:pt x="866" y="268"/>
                      <a:pt x="1143" y="13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10"/>
              <p:cNvSpPr/>
              <p:nvPr/>
            </p:nvSpPr>
            <p:spPr>
              <a:xfrm>
                <a:off x="14627595" y="510130"/>
                <a:ext cx="248120" cy="172411"/>
              </a:xfrm>
              <a:custGeom>
                <a:avLst/>
                <a:gdLst/>
                <a:ahLst/>
                <a:cxnLst/>
                <a:rect l="l" t="t" r="r" b="b"/>
                <a:pathLst>
                  <a:path w="2222" h="1544" extrusionOk="0">
                    <a:moveTo>
                      <a:pt x="1142" y="134"/>
                    </a:moveTo>
                    <a:cubicBezTo>
                      <a:pt x="1285" y="63"/>
                      <a:pt x="1428" y="0"/>
                      <a:pt x="1588" y="0"/>
                    </a:cubicBezTo>
                    <a:cubicBezTo>
                      <a:pt x="1963" y="9"/>
                      <a:pt x="2222" y="473"/>
                      <a:pt x="2106" y="830"/>
                    </a:cubicBezTo>
                    <a:cubicBezTo>
                      <a:pt x="1990" y="1187"/>
                      <a:pt x="1624" y="1419"/>
                      <a:pt x="1249" y="1481"/>
                    </a:cubicBezTo>
                    <a:cubicBezTo>
                      <a:pt x="928" y="1526"/>
                      <a:pt x="134" y="1544"/>
                      <a:pt x="63" y="1124"/>
                    </a:cubicBezTo>
                    <a:cubicBezTo>
                      <a:pt x="0" y="723"/>
                      <a:pt x="874" y="268"/>
                      <a:pt x="1142" y="13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10"/>
              <p:cNvSpPr/>
              <p:nvPr/>
            </p:nvSpPr>
            <p:spPr>
              <a:xfrm>
                <a:off x="13848494" y="-76681"/>
                <a:ext cx="84865" cy="72917"/>
              </a:xfrm>
              <a:custGeom>
                <a:avLst/>
                <a:gdLst/>
                <a:ahLst/>
                <a:cxnLst/>
                <a:rect l="l" t="t" r="r" b="b"/>
                <a:pathLst>
                  <a:path w="760" h="653" extrusionOk="0">
                    <a:moveTo>
                      <a:pt x="509" y="63"/>
                    </a:moveTo>
                    <a:cubicBezTo>
                      <a:pt x="340" y="1"/>
                      <a:pt x="135" y="81"/>
                      <a:pt x="63" y="242"/>
                    </a:cubicBezTo>
                    <a:cubicBezTo>
                      <a:pt x="1" y="411"/>
                      <a:pt x="108" y="625"/>
                      <a:pt x="286" y="652"/>
                    </a:cubicBezTo>
                    <a:cubicBezTo>
                      <a:pt x="313" y="652"/>
                      <a:pt x="340" y="652"/>
                      <a:pt x="367" y="652"/>
                    </a:cubicBezTo>
                    <a:cubicBezTo>
                      <a:pt x="411" y="652"/>
                      <a:pt x="465" y="652"/>
                      <a:pt x="509" y="634"/>
                    </a:cubicBezTo>
                    <a:cubicBezTo>
                      <a:pt x="643" y="599"/>
                      <a:pt x="741" y="465"/>
                      <a:pt x="750" y="331"/>
                    </a:cubicBezTo>
                    <a:cubicBezTo>
                      <a:pt x="759" y="197"/>
                      <a:pt x="670" y="54"/>
                      <a:pt x="536" y="1"/>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10"/>
              <p:cNvSpPr/>
              <p:nvPr/>
            </p:nvSpPr>
            <p:spPr>
              <a:xfrm>
                <a:off x="14294827" y="314824"/>
                <a:ext cx="373631" cy="37966"/>
              </a:xfrm>
              <a:custGeom>
                <a:avLst/>
                <a:gdLst/>
                <a:ahLst/>
                <a:cxnLst/>
                <a:rect l="l" t="t" r="r" b="b"/>
                <a:pathLst>
                  <a:path w="3346" h="340" extrusionOk="0">
                    <a:moveTo>
                      <a:pt x="2240" y="36"/>
                    </a:moveTo>
                    <a:cubicBezTo>
                      <a:pt x="1517" y="1"/>
                      <a:pt x="580" y="45"/>
                      <a:pt x="295" y="126"/>
                    </a:cubicBezTo>
                    <a:cubicBezTo>
                      <a:pt x="1" y="215"/>
                      <a:pt x="491" y="322"/>
                      <a:pt x="1258" y="340"/>
                    </a:cubicBezTo>
                    <a:cubicBezTo>
                      <a:pt x="1374" y="340"/>
                      <a:pt x="1490" y="340"/>
                      <a:pt x="1606" y="340"/>
                    </a:cubicBezTo>
                    <a:cubicBezTo>
                      <a:pt x="1829" y="340"/>
                      <a:pt x="2052" y="340"/>
                      <a:pt x="2266" y="331"/>
                    </a:cubicBezTo>
                    <a:cubicBezTo>
                      <a:pt x="2846" y="313"/>
                      <a:pt x="3283" y="242"/>
                      <a:pt x="3310" y="170"/>
                    </a:cubicBezTo>
                    <a:cubicBezTo>
                      <a:pt x="3346" y="99"/>
                      <a:pt x="2953" y="28"/>
                      <a:pt x="2391" y="1"/>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10"/>
              <p:cNvSpPr/>
              <p:nvPr/>
            </p:nvSpPr>
            <p:spPr>
              <a:xfrm>
                <a:off x="13650285" y="232190"/>
                <a:ext cx="207362" cy="63872"/>
              </a:xfrm>
              <a:custGeom>
                <a:avLst/>
                <a:gdLst/>
                <a:ahLst/>
                <a:cxnLst/>
                <a:rect l="l" t="t" r="r" b="b"/>
                <a:pathLst>
                  <a:path w="1857" h="572" extrusionOk="0">
                    <a:moveTo>
                      <a:pt x="1" y="571"/>
                    </a:moveTo>
                    <a:lnTo>
                      <a:pt x="1000" y="384"/>
                    </a:lnTo>
                    <a:lnTo>
                      <a:pt x="1856" y="0"/>
                    </a:lnTo>
                    <a:cubicBezTo>
                      <a:pt x="1856" y="0"/>
                      <a:pt x="1847" y="348"/>
                      <a:pt x="1758" y="527"/>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10"/>
              <p:cNvSpPr/>
              <p:nvPr/>
            </p:nvSpPr>
            <p:spPr>
              <a:xfrm>
                <a:off x="14517064" y="378307"/>
                <a:ext cx="973384" cy="228243"/>
              </a:xfrm>
              <a:custGeom>
                <a:avLst/>
                <a:gdLst/>
                <a:ahLst/>
                <a:cxnLst/>
                <a:rect l="l" t="t" r="r" b="b"/>
                <a:pathLst>
                  <a:path w="8717" h="2044" extrusionOk="0">
                    <a:moveTo>
                      <a:pt x="241" y="2043"/>
                    </a:moveTo>
                    <a:cubicBezTo>
                      <a:pt x="241" y="2043"/>
                      <a:pt x="99" y="553"/>
                      <a:pt x="4354" y="321"/>
                    </a:cubicBezTo>
                    <a:cubicBezTo>
                      <a:pt x="8600" y="98"/>
                      <a:pt x="8636" y="1775"/>
                      <a:pt x="8636" y="1775"/>
                    </a:cubicBezTo>
                    <a:cubicBezTo>
                      <a:pt x="8636" y="1775"/>
                      <a:pt x="8716" y="330"/>
                      <a:pt x="8484" y="161"/>
                    </a:cubicBezTo>
                    <a:cubicBezTo>
                      <a:pt x="8261" y="0"/>
                      <a:pt x="482" y="27"/>
                      <a:pt x="241" y="161"/>
                    </a:cubicBezTo>
                    <a:cubicBezTo>
                      <a:pt x="1" y="303"/>
                      <a:pt x="241" y="2043"/>
                      <a:pt x="241" y="204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10"/>
              <p:cNvSpPr/>
              <p:nvPr/>
            </p:nvSpPr>
            <p:spPr>
              <a:xfrm>
                <a:off x="13620469" y="453291"/>
                <a:ext cx="479266" cy="336893"/>
              </a:xfrm>
              <a:custGeom>
                <a:avLst/>
                <a:gdLst/>
                <a:ahLst/>
                <a:cxnLst/>
                <a:rect l="l" t="t" r="r" b="b"/>
                <a:pathLst>
                  <a:path w="4292" h="3017" extrusionOk="0">
                    <a:moveTo>
                      <a:pt x="0" y="2258"/>
                    </a:moveTo>
                    <a:cubicBezTo>
                      <a:pt x="0" y="2508"/>
                      <a:pt x="36" y="2802"/>
                      <a:pt x="250" y="2936"/>
                    </a:cubicBezTo>
                    <a:cubicBezTo>
                      <a:pt x="375" y="3016"/>
                      <a:pt x="526" y="3016"/>
                      <a:pt x="669" y="3016"/>
                    </a:cubicBezTo>
                    <a:cubicBezTo>
                      <a:pt x="1695" y="2980"/>
                      <a:pt x="2712" y="2704"/>
                      <a:pt x="3622" y="2222"/>
                    </a:cubicBezTo>
                    <a:cubicBezTo>
                      <a:pt x="3783" y="2142"/>
                      <a:pt x="3943" y="2044"/>
                      <a:pt x="4050" y="1901"/>
                    </a:cubicBezTo>
                    <a:cubicBezTo>
                      <a:pt x="4291" y="1571"/>
                      <a:pt x="4175" y="1080"/>
                      <a:pt x="3890" y="795"/>
                    </a:cubicBezTo>
                    <a:cubicBezTo>
                      <a:pt x="3604" y="500"/>
                      <a:pt x="3194" y="375"/>
                      <a:pt x="2801" y="277"/>
                    </a:cubicBezTo>
                    <a:cubicBezTo>
                      <a:pt x="2382" y="188"/>
                      <a:pt x="1954" y="126"/>
                      <a:pt x="1526" y="99"/>
                    </a:cubicBezTo>
                    <a:cubicBezTo>
                      <a:pt x="62" y="1"/>
                      <a:pt x="0" y="1027"/>
                      <a:pt x="0" y="225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10"/>
              <p:cNvSpPr/>
              <p:nvPr/>
            </p:nvSpPr>
            <p:spPr>
              <a:xfrm>
                <a:off x="13472957" y="365633"/>
                <a:ext cx="973384" cy="228243"/>
              </a:xfrm>
              <a:custGeom>
                <a:avLst/>
                <a:gdLst/>
                <a:ahLst/>
                <a:cxnLst/>
                <a:rect l="l" t="t" r="r" b="b"/>
                <a:pathLst>
                  <a:path w="8717" h="2044" extrusionOk="0">
                    <a:moveTo>
                      <a:pt x="242" y="2044"/>
                    </a:moveTo>
                    <a:cubicBezTo>
                      <a:pt x="242" y="2044"/>
                      <a:pt x="108" y="554"/>
                      <a:pt x="4354" y="331"/>
                    </a:cubicBezTo>
                    <a:cubicBezTo>
                      <a:pt x="8601" y="108"/>
                      <a:pt x="8636" y="1776"/>
                      <a:pt x="8636" y="1776"/>
                    </a:cubicBezTo>
                    <a:cubicBezTo>
                      <a:pt x="8636" y="1776"/>
                      <a:pt x="8717" y="331"/>
                      <a:pt x="8494" y="170"/>
                    </a:cubicBezTo>
                    <a:cubicBezTo>
                      <a:pt x="8271" y="1"/>
                      <a:pt x="491" y="28"/>
                      <a:pt x="242" y="170"/>
                    </a:cubicBezTo>
                    <a:cubicBezTo>
                      <a:pt x="1" y="304"/>
                      <a:pt x="242" y="2044"/>
                      <a:pt x="242" y="2044"/>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5" name="Google Shape;1495;p10"/>
            <p:cNvGrpSpPr/>
            <p:nvPr/>
          </p:nvGrpSpPr>
          <p:grpSpPr>
            <a:xfrm rot="10800000">
              <a:off x="8386006" y="2624146"/>
              <a:ext cx="2569492" cy="1007825"/>
              <a:chOff x="12920956" y="-166629"/>
              <a:chExt cx="2569492" cy="1007825"/>
            </a:xfrm>
          </p:grpSpPr>
          <p:sp>
            <p:nvSpPr>
              <p:cNvPr id="1496" name="Google Shape;1496;p10"/>
              <p:cNvSpPr/>
              <p:nvPr/>
            </p:nvSpPr>
            <p:spPr>
              <a:xfrm>
                <a:off x="13059554" y="-166629"/>
                <a:ext cx="2413275" cy="1007825"/>
              </a:xfrm>
              <a:custGeom>
                <a:avLst/>
                <a:gdLst/>
                <a:ahLst/>
                <a:cxnLst/>
                <a:rect l="l" t="t" r="r" b="b"/>
                <a:pathLst>
                  <a:path w="96531" h="40313" extrusionOk="0">
                    <a:moveTo>
                      <a:pt x="16945" y="35734"/>
                    </a:moveTo>
                    <a:cubicBezTo>
                      <a:pt x="22543" y="38933"/>
                      <a:pt x="38629" y="40014"/>
                      <a:pt x="51094" y="40249"/>
                    </a:cubicBezTo>
                    <a:cubicBezTo>
                      <a:pt x="63559" y="40484"/>
                      <a:pt x="84585" y="40202"/>
                      <a:pt x="91734" y="37145"/>
                    </a:cubicBezTo>
                    <a:cubicBezTo>
                      <a:pt x="98884" y="34088"/>
                      <a:pt x="96625" y="24727"/>
                      <a:pt x="93991" y="21905"/>
                    </a:cubicBezTo>
                    <a:cubicBezTo>
                      <a:pt x="91357" y="19083"/>
                      <a:pt x="81762" y="23317"/>
                      <a:pt x="75929" y="20212"/>
                    </a:cubicBezTo>
                    <a:cubicBezTo>
                      <a:pt x="70097" y="17108"/>
                      <a:pt x="71414" y="6383"/>
                      <a:pt x="58996" y="3278"/>
                    </a:cubicBezTo>
                    <a:cubicBezTo>
                      <a:pt x="46578" y="174"/>
                      <a:pt x="8337" y="-1378"/>
                      <a:pt x="1422" y="1585"/>
                    </a:cubicBezTo>
                    <a:cubicBezTo>
                      <a:pt x="-5492" y="4548"/>
                      <a:pt x="14922" y="15367"/>
                      <a:pt x="17509" y="21058"/>
                    </a:cubicBezTo>
                    <a:cubicBezTo>
                      <a:pt x="20096" y="26750"/>
                      <a:pt x="11348" y="32536"/>
                      <a:pt x="16945" y="35734"/>
                    </a:cubicBezTo>
                    <a:close/>
                  </a:path>
                </a:pathLst>
              </a:custGeom>
              <a:gradFill>
                <a:gsLst>
                  <a:gs pos="0">
                    <a:schemeClr val="accent6"/>
                  </a:gs>
                  <a:gs pos="100000">
                    <a:schemeClr val="accent5"/>
                  </a:gs>
                </a:gsLst>
                <a:lin ang="5400012" scaled="0"/>
              </a:gradFill>
              <a:ln>
                <a:noFill/>
              </a:ln>
            </p:spPr>
          </p:sp>
          <p:sp>
            <p:nvSpPr>
              <p:cNvPr id="1497" name="Google Shape;1497;p10"/>
              <p:cNvSpPr/>
              <p:nvPr/>
            </p:nvSpPr>
            <p:spPr>
              <a:xfrm>
                <a:off x="12920956" y="-85662"/>
                <a:ext cx="950471" cy="385571"/>
              </a:xfrm>
              <a:custGeom>
                <a:avLst/>
                <a:gdLst/>
                <a:ahLst/>
                <a:cxnLst/>
                <a:rect l="l" t="t" r="r" b="b"/>
                <a:pathLst>
                  <a:path w="8512" h="3453" extrusionOk="0">
                    <a:moveTo>
                      <a:pt x="223" y="54"/>
                    </a:moveTo>
                    <a:cubicBezTo>
                      <a:pt x="0" y="1089"/>
                      <a:pt x="0" y="2347"/>
                      <a:pt x="223" y="3373"/>
                    </a:cubicBezTo>
                    <a:lnTo>
                      <a:pt x="223" y="3373"/>
                    </a:lnTo>
                    <a:cubicBezTo>
                      <a:pt x="2918" y="3453"/>
                      <a:pt x="5594" y="3453"/>
                      <a:pt x="8288" y="3373"/>
                    </a:cubicBezTo>
                    <a:lnTo>
                      <a:pt x="8288" y="3373"/>
                    </a:lnTo>
                    <a:cubicBezTo>
                      <a:pt x="8511" y="2347"/>
                      <a:pt x="8511" y="1089"/>
                      <a:pt x="8288" y="54"/>
                    </a:cubicBezTo>
                    <a:lnTo>
                      <a:pt x="8288" y="54"/>
                    </a:lnTo>
                    <a:cubicBezTo>
                      <a:pt x="6941" y="18"/>
                      <a:pt x="5594" y="1"/>
                      <a:pt x="4256" y="1"/>
                    </a:cubicBezTo>
                    <a:lnTo>
                      <a:pt x="4256" y="1"/>
                    </a:lnTo>
                    <a:cubicBezTo>
                      <a:pt x="2909" y="1"/>
                      <a:pt x="1571" y="18"/>
                      <a:pt x="223"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10"/>
              <p:cNvSpPr/>
              <p:nvPr/>
            </p:nvSpPr>
            <p:spPr>
              <a:xfrm>
                <a:off x="13488768" y="384556"/>
                <a:ext cx="949466" cy="385571"/>
              </a:xfrm>
              <a:custGeom>
                <a:avLst/>
                <a:gdLst/>
                <a:ahLst/>
                <a:cxnLst/>
                <a:rect l="l" t="t" r="r" b="b"/>
                <a:pathLst>
                  <a:path w="8503" h="3453" extrusionOk="0">
                    <a:moveTo>
                      <a:pt x="223" y="54"/>
                    </a:moveTo>
                    <a:cubicBezTo>
                      <a:pt x="0" y="1089"/>
                      <a:pt x="0" y="2346"/>
                      <a:pt x="223" y="3372"/>
                    </a:cubicBezTo>
                    <a:lnTo>
                      <a:pt x="223" y="3372"/>
                    </a:lnTo>
                    <a:cubicBezTo>
                      <a:pt x="2909" y="3453"/>
                      <a:pt x="5594" y="3453"/>
                      <a:pt x="8279" y="3372"/>
                    </a:cubicBezTo>
                    <a:lnTo>
                      <a:pt x="8279" y="3372"/>
                    </a:lnTo>
                    <a:cubicBezTo>
                      <a:pt x="8502" y="2346"/>
                      <a:pt x="8502" y="1089"/>
                      <a:pt x="8279" y="54"/>
                    </a:cubicBezTo>
                    <a:lnTo>
                      <a:pt x="8279" y="54"/>
                    </a:lnTo>
                    <a:cubicBezTo>
                      <a:pt x="6941" y="18"/>
                      <a:pt x="5594" y="0"/>
                      <a:pt x="4256" y="0"/>
                    </a:cubicBezTo>
                    <a:lnTo>
                      <a:pt x="4256" y="0"/>
                    </a:lnTo>
                    <a:cubicBezTo>
                      <a:pt x="2909" y="0"/>
                      <a:pt x="1562" y="18"/>
                      <a:pt x="223"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10"/>
              <p:cNvSpPr/>
              <p:nvPr/>
            </p:nvSpPr>
            <p:spPr>
              <a:xfrm>
                <a:off x="13921131" y="-85662"/>
                <a:ext cx="950360" cy="385571"/>
              </a:xfrm>
              <a:custGeom>
                <a:avLst/>
                <a:gdLst/>
                <a:ahLst/>
                <a:cxnLst/>
                <a:rect l="l" t="t" r="r" b="b"/>
                <a:pathLst>
                  <a:path w="8511" h="3453" extrusionOk="0">
                    <a:moveTo>
                      <a:pt x="232" y="54"/>
                    </a:moveTo>
                    <a:cubicBezTo>
                      <a:pt x="0" y="1089"/>
                      <a:pt x="9" y="2347"/>
                      <a:pt x="232" y="3373"/>
                    </a:cubicBezTo>
                    <a:lnTo>
                      <a:pt x="232" y="3373"/>
                    </a:lnTo>
                    <a:cubicBezTo>
                      <a:pt x="2917" y="3453"/>
                      <a:pt x="5603" y="3453"/>
                      <a:pt x="8288" y="3373"/>
                    </a:cubicBezTo>
                    <a:lnTo>
                      <a:pt x="8288" y="3373"/>
                    </a:lnTo>
                    <a:cubicBezTo>
                      <a:pt x="8511" y="2347"/>
                      <a:pt x="8511" y="1089"/>
                      <a:pt x="8288" y="54"/>
                    </a:cubicBezTo>
                    <a:lnTo>
                      <a:pt x="8288" y="54"/>
                    </a:lnTo>
                    <a:cubicBezTo>
                      <a:pt x="6941" y="18"/>
                      <a:pt x="5603" y="1"/>
                      <a:pt x="4256" y="1"/>
                    </a:cubicBezTo>
                    <a:lnTo>
                      <a:pt x="4256" y="1"/>
                    </a:lnTo>
                    <a:cubicBezTo>
                      <a:pt x="2917" y="1"/>
                      <a:pt x="1570" y="18"/>
                      <a:pt x="232" y="54"/>
                    </a:cubicBezTo>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10"/>
              <p:cNvSpPr/>
              <p:nvPr/>
            </p:nvSpPr>
            <p:spPr>
              <a:xfrm>
                <a:off x="14531711" y="38455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10"/>
              <p:cNvSpPr/>
              <p:nvPr/>
            </p:nvSpPr>
            <p:spPr>
              <a:xfrm>
                <a:off x="12924113" y="-131398"/>
                <a:ext cx="427454" cy="207250"/>
              </a:xfrm>
              <a:custGeom>
                <a:avLst/>
                <a:gdLst/>
                <a:ahLst/>
                <a:cxnLst/>
                <a:rect l="l" t="t" r="r" b="b"/>
                <a:pathLst>
                  <a:path w="3828" h="1856" extrusionOk="0">
                    <a:moveTo>
                      <a:pt x="3827" y="446"/>
                    </a:moveTo>
                    <a:cubicBezTo>
                      <a:pt x="643" y="625"/>
                      <a:pt x="36" y="1856"/>
                      <a:pt x="36" y="1856"/>
                    </a:cubicBezTo>
                    <a:cubicBezTo>
                      <a:pt x="36" y="1856"/>
                      <a:pt x="0" y="919"/>
                      <a:pt x="196" y="464"/>
                    </a:cubicBezTo>
                    <a:cubicBezTo>
                      <a:pt x="402" y="0"/>
                      <a:pt x="3827" y="446"/>
                      <a:pt x="3827" y="446"/>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10"/>
              <p:cNvSpPr/>
              <p:nvPr/>
            </p:nvSpPr>
            <p:spPr>
              <a:xfrm>
                <a:off x="13614439" y="-53678"/>
                <a:ext cx="219310" cy="265986"/>
              </a:xfrm>
              <a:custGeom>
                <a:avLst/>
                <a:gdLst/>
                <a:ahLst/>
                <a:cxnLst/>
                <a:rect l="l" t="t" r="r" b="b"/>
                <a:pathLst>
                  <a:path w="1964" h="2382" extrusionOk="0">
                    <a:moveTo>
                      <a:pt x="946" y="268"/>
                    </a:moveTo>
                    <a:cubicBezTo>
                      <a:pt x="696" y="241"/>
                      <a:pt x="447" y="384"/>
                      <a:pt x="295" y="580"/>
                    </a:cubicBezTo>
                    <a:cubicBezTo>
                      <a:pt x="143" y="785"/>
                      <a:pt x="81" y="1035"/>
                      <a:pt x="45" y="1276"/>
                    </a:cubicBezTo>
                    <a:cubicBezTo>
                      <a:pt x="18" y="1481"/>
                      <a:pt x="0" y="1686"/>
                      <a:pt x="63" y="1882"/>
                    </a:cubicBezTo>
                    <a:cubicBezTo>
                      <a:pt x="116" y="2070"/>
                      <a:pt x="259" y="2248"/>
                      <a:pt x="447" y="2311"/>
                    </a:cubicBezTo>
                    <a:cubicBezTo>
                      <a:pt x="670" y="2382"/>
                      <a:pt x="919" y="2293"/>
                      <a:pt x="1116" y="2168"/>
                    </a:cubicBezTo>
                    <a:cubicBezTo>
                      <a:pt x="1517" y="1918"/>
                      <a:pt x="1847" y="1525"/>
                      <a:pt x="1910" y="1062"/>
                    </a:cubicBezTo>
                    <a:cubicBezTo>
                      <a:pt x="1963" y="598"/>
                      <a:pt x="1669" y="80"/>
                      <a:pt x="1214"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10"/>
              <p:cNvSpPr/>
              <p:nvPr/>
            </p:nvSpPr>
            <p:spPr>
              <a:xfrm>
                <a:off x="13528791" y="-1976"/>
                <a:ext cx="60857" cy="104742"/>
              </a:xfrm>
              <a:custGeom>
                <a:avLst/>
                <a:gdLst/>
                <a:ahLst/>
                <a:cxnLst/>
                <a:rect l="l" t="t" r="r" b="b"/>
                <a:pathLst>
                  <a:path w="545" h="938" extrusionOk="0">
                    <a:moveTo>
                      <a:pt x="188" y="938"/>
                    </a:moveTo>
                    <a:cubicBezTo>
                      <a:pt x="0" y="688"/>
                      <a:pt x="18" y="304"/>
                      <a:pt x="241" y="81"/>
                    </a:cubicBezTo>
                    <a:cubicBezTo>
                      <a:pt x="286" y="37"/>
                      <a:pt x="348" y="1"/>
                      <a:pt x="411" y="28"/>
                    </a:cubicBezTo>
                    <a:cubicBezTo>
                      <a:pt x="437" y="46"/>
                      <a:pt x="455" y="90"/>
                      <a:pt x="464" y="126"/>
                    </a:cubicBezTo>
                    <a:cubicBezTo>
                      <a:pt x="544" y="393"/>
                      <a:pt x="446" y="697"/>
                      <a:pt x="223" y="866"/>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10"/>
              <p:cNvSpPr/>
              <p:nvPr/>
            </p:nvSpPr>
            <p:spPr>
              <a:xfrm>
                <a:off x="14000456" y="-80212"/>
                <a:ext cx="479266" cy="336893"/>
              </a:xfrm>
              <a:custGeom>
                <a:avLst/>
                <a:gdLst/>
                <a:ahLst/>
                <a:cxnLst/>
                <a:rect l="l" t="t" r="r" b="b"/>
                <a:pathLst>
                  <a:path w="4292" h="3017" extrusionOk="0">
                    <a:moveTo>
                      <a:pt x="0" y="2258"/>
                    </a:moveTo>
                    <a:cubicBezTo>
                      <a:pt x="0" y="2508"/>
                      <a:pt x="36" y="2802"/>
                      <a:pt x="250" y="2936"/>
                    </a:cubicBezTo>
                    <a:cubicBezTo>
                      <a:pt x="375" y="3016"/>
                      <a:pt x="527" y="3016"/>
                      <a:pt x="678" y="3016"/>
                    </a:cubicBezTo>
                    <a:cubicBezTo>
                      <a:pt x="1704" y="2980"/>
                      <a:pt x="2721" y="2713"/>
                      <a:pt x="3622" y="2231"/>
                    </a:cubicBezTo>
                    <a:cubicBezTo>
                      <a:pt x="3783" y="2142"/>
                      <a:pt x="3943" y="2044"/>
                      <a:pt x="4050" y="1901"/>
                    </a:cubicBezTo>
                    <a:cubicBezTo>
                      <a:pt x="4291" y="1580"/>
                      <a:pt x="4175" y="1080"/>
                      <a:pt x="3890" y="795"/>
                    </a:cubicBezTo>
                    <a:cubicBezTo>
                      <a:pt x="3604" y="500"/>
                      <a:pt x="3203" y="375"/>
                      <a:pt x="2801" y="286"/>
                    </a:cubicBezTo>
                    <a:cubicBezTo>
                      <a:pt x="2382" y="188"/>
                      <a:pt x="1963" y="126"/>
                      <a:pt x="1526" y="99"/>
                    </a:cubicBezTo>
                    <a:cubicBezTo>
                      <a:pt x="72" y="1"/>
                      <a:pt x="0" y="1027"/>
                      <a:pt x="0" y="225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10"/>
              <p:cNvSpPr/>
              <p:nvPr/>
            </p:nvSpPr>
            <p:spPr>
              <a:xfrm>
                <a:off x="14495055" y="63350"/>
                <a:ext cx="247226" cy="172411"/>
              </a:xfrm>
              <a:custGeom>
                <a:avLst/>
                <a:gdLst/>
                <a:ahLst/>
                <a:cxnLst/>
                <a:rect l="l" t="t" r="r" b="b"/>
                <a:pathLst>
                  <a:path w="2214" h="1544" extrusionOk="0">
                    <a:moveTo>
                      <a:pt x="1143" y="134"/>
                    </a:moveTo>
                    <a:cubicBezTo>
                      <a:pt x="1277" y="62"/>
                      <a:pt x="1428" y="0"/>
                      <a:pt x="1589" y="0"/>
                    </a:cubicBezTo>
                    <a:cubicBezTo>
                      <a:pt x="1963" y="9"/>
                      <a:pt x="2213" y="473"/>
                      <a:pt x="2106" y="830"/>
                    </a:cubicBezTo>
                    <a:cubicBezTo>
                      <a:pt x="1990" y="1187"/>
                      <a:pt x="1616" y="1418"/>
                      <a:pt x="1250" y="1481"/>
                    </a:cubicBezTo>
                    <a:cubicBezTo>
                      <a:pt x="929" y="1526"/>
                      <a:pt x="126" y="1543"/>
                      <a:pt x="63" y="1124"/>
                    </a:cubicBezTo>
                    <a:cubicBezTo>
                      <a:pt x="1" y="723"/>
                      <a:pt x="866" y="268"/>
                      <a:pt x="1143" y="13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10"/>
              <p:cNvSpPr/>
              <p:nvPr/>
            </p:nvSpPr>
            <p:spPr>
              <a:xfrm>
                <a:off x="14627595" y="510130"/>
                <a:ext cx="248120" cy="172411"/>
              </a:xfrm>
              <a:custGeom>
                <a:avLst/>
                <a:gdLst/>
                <a:ahLst/>
                <a:cxnLst/>
                <a:rect l="l" t="t" r="r" b="b"/>
                <a:pathLst>
                  <a:path w="2222" h="1544" extrusionOk="0">
                    <a:moveTo>
                      <a:pt x="1142" y="134"/>
                    </a:moveTo>
                    <a:cubicBezTo>
                      <a:pt x="1285" y="63"/>
                      <a:pt x="1428" y="0"/>
                      <a:pt x="1588" y="0"/>
                    </a:cubicBezTo>
                    <a:cubicBezTo>
                      <a:pt x="1963" y="9"/>
                      <a:pt x="2222" y="473"/>
                      <a:pt x="2106" y="830"/>
                    </a:cubicBezTo>
                    <a:cubicBezTo>
                      <a:pt x="1990" y="1187"/>
                      <a:pt x="1624" y="1419"/>
                      <a:pt x="1249" y="1481"/>
                    </a:cubicBezTo>
                    <a:cubicBezTo>
                      <a:pt x="928" y="1526"/>
                      <a:pt x="134" y="1544"/>
                      <a:pt x="63" y="1124"/>
                    </a:cubicBezTo>
                    <a:cubicBezTo>
                      <a:pt x="0" y="723"/>
                      <a:pt x="874" y="268"/>
                      <a:pt x="1142" y="13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10"/>
              <p:cNvSpPr/>
              <p:nvPr/>
            </p:nvSpPr>
            <p:spPr>
              <a:xfrm>
                <a:off x="13848494" y="-76681"/>
                <a:ext cx="84865" cy="72917"/>
              </a:xfrm>
              <a:custGeom>
                <a:avLst/>
                <a:gdLst/>
                <a:ahLst/>
                <a:cxnLst/>
                <a:rect l="l" t="t" r="r" b="b"/>
                <a:pathLst>
                  <a:path w="760" h="653" extrusionOk="0">
                    <a:moveTo>
                      <a:pt x="509" y="63"/>
                    </a:moveTo>
                    <a:cubicBezTo>
                      <a:pt x="340" y="1"/>
                      <a:pt x="135" y="81"/>
                      <a:pt x="63" y="242"/>
                    </a:cubicBezTo>
                    <a:cubicBezTo>
                      <a:pt x="1" y="411"/>
                      <a:pt x="108" y="625"/>
                      <a:pt x="286" y="652"/>
                    </a:cubicBezTo>
                    <a:cubicBezTo>
                      <a:pt x="313" y="652"/>
                      <a:pt x="340" y="652"/>
                      <a:pt x="367" y="652"/>
                    </a:cubicBezTo>
                    <a:cubicBezTo>
                      <a:pt x="411" y="652"/>
                      <a:pt x="465" y="652"/>
                      <a:pt x="509" y="634"/>
                    </a:cubicBezTo>
                    <a:cubicBezTo>
                      <a:pt x="643" y="599"/>
                      <a:pt x="741" y="465"/>
                      <a:pt x="750" y="331"/>
                    </a:cubicBezTo>
                    <a:cubicBezTo>
                      <a:pt x="759" y="197"/>
                      <a:pt x="670" y="54"/>
                      <a:pt x="536" y="1"/>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10"/>
              <p:cNvSpPr/>
              <p:nvPr/>
            </p:nvSpPr>
            <p:spPr>
              <a:xfrm>
                <a:off x="14294827" y="314824"/>
                <a:ext cx="373631" cy="37966"/>
              </a:xfrm>
              <a:custGeom>
                <a:avLst/>
                <a:gdLst/>
                <a:ahLst/>
                <a:cxnLst/>
                <a:rect l="l" t="t" r="r" b="b"/>
                <a:pathLst>
                  <a:path w="3346" h="340" extrusionOk="0">
                    <a:moveTo>
                      <a:pt x="2240" y="36"/>
                    </a:moveTo>
                    <a:cubicBezTo>
                      <a:pt x="1517" y="1"/>
                      <a:pt x="580" y="45"/>
                      <a:pt x="295" y="126"/>
                    </a:cubicBezTo>
                    <a:cubicBezTo>
                      <a:pt x="1" y="215"/>
                      <a:pt x="491" y="322"/>
                      <a:pt x="1258" y="340"/>
                    </a:cubicBezTo>
                    <a:cubicBezTo>
                      <a:pt x="1374" y="340"/>
                      <a:pt x="1490" y="340"/>
                      <a:pt x="1606" y="340"/>
                    </a:cubicBezTo>
                    <a:cubicBezTo>
                      <a:pt x="1829" y="340"/>
                      <a:pt x="2052" y="340"/>
                      <a:pt x="2266" y="331"/>
                    </a:cubicBezTo>
                    <a:cubicBezTo>
                      <a:pt x="2846" y="313"/>
                      <a:pt x="3283" y="242"/>
                      <a:pt x="3310" y="170"/>
                    </a:cubicBezTo>
                    <a:cubicBezTo>
                      <a:pt x="3346" y="99"/>
                      <a:pt x="2953" y="28"/>
                      <a:pt x="2391" y="1"/>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10"/>
              <p:cNvSpPr/>
              <p:nvPr/>
            </p:nvSpPr>
            <p:spPr>
              <a:xfrm>
                <a:off x="13650285" y="232190"/>
                <a:ext cx="207362" cy="63872"/>
              </a:xfrm>
              <a:custGeom>
                <a:avLst/>
                <a:gdLst/>
                <a:ahLst/>
                <a:cxnLst/>
                <a:rect l="l" t="t" r="r" b="b"/>
                <a:pathLst>
                  <a:path w="1857" h="572" extrusionOk="0">
                    <a:moveTo>
                      <a:pt x="1" y="571"/>
                    </a:moveTo>
                    <a:lnTo>
                      <a:pt x="1000" y="384"/>
                    </a:lnTo>
                    <a:lnTo>
                      <a:pt x="1856" y="0"/>
                    </a:lnTo>
                    <a:cubicBezTo>
                      <a:pt x="1856" y="0"/>
                      <a:pt x="1847" y="348"/>
                      <a:pt x="1758" y="527"/>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10"/>
              <p:cNvSpPr/>
              <p:nvPr/>
            </p:nvSpPr>
            <p:spPr>
              <a:xfrm>
                <a:off x="14517064" y="378307"/>
                <a:ext cx="973384" cy="228243"/>
              </a:xfrm>
              <a:custGeom>
                <a:avLst/>
                <a:gdLst/>
                <a:ahLst/>
                <a:cxnLst/>
                <a:rect l="l" t="t" r="r" b="b"/>
                <a:pathLst>
                  <a:path w="8717" h="2044" extrusionOk="0">
                    <a:moveTo>
                      <a:pt x="241" y="2043"/>
                    </a:moveTo>
                    <a:cubicBezTo>
                      <a:pt x="241" y="2043"/>
                      <a:pt x="99" y="553"/>
                      <a:pt x="4354" y="321"/>
                    </a:cubicBezTo>
                    <a:cubicBezTo>
                      <a:pt x="8600" y="98"/>
                      <a:pt x="8636" y="1775"/>
                      <a:pt x="8636" y="1775"/>
                    </a:cubicBezTo>
                    <a:cubicBezTo>
                      <a:pt x="8636" y="1775"/>
                      <a:pt x="8716" y="330"/>
                      <a:pt x="8484" y="161"/>
                    </a:cubicBezTo>
                    <a:cubicBezTo>
                      <a:pt x="8261" y="0"/>
                      <a:pt x="482" y="27"/>
                      <a:pt x="241" y="161"/>
                    </a:cubicBezTo>
                    <a:cubicBezTo>
                      <a:pt x="1" y="303"/>
                      <a:pt x="241" y="2043"/>
                      <a:pt x="241" y="204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10"/>
              <p:cNvSpPr/>
              <p:nvPr/>
            </p:nvSpPr>
            <p:spPr>
              <a:xfrm>
                <a:off x="13620469" y="453291"/>
                <a:ext cx="479266" cy="336893"/>
              </a:xfrm>
              <a:custGeom>
                <a:avLst/>
                <a:gdLst/>
                <a:ahLst/>
                <a:cxnLst/>
                <a:rect l="l" t="t" r="r" b="b"/>
                <a:pathLst>
                  <a:path w="4292" h="3017" extrusionOk="0">
                    <a:moveTo>
                      <a:pt x="0" y="2258"/>
                    </a:moveTo>
                    <a:cubicBezTo>
                      <a:pt x="0" y="2508"/>
                      <a:pt x="36" y="2802"/>
                      <a:pt x="250" y="2936"/>
                    </a:cubicBezTo>
                    <a:cubicBezTo>
                      <a:pt x="375" y="3016"/>
                      <a:pt x="526" y="3016"/>
                      <a:pt x="669" y="3016"/>
                    </a:cubicBezTo>
                    <a:cubicBezTo>
                      <a:pt x="1695" y="2980"/>
                      <a:pt x="2712" y="2704"/>
                      <a:pt x="3622" y="2222"/>
                    </a:cubicBezTo>
                    <a:cubicBezTo>
                      <a:pt x="3783" y="2142"/>
                      <a:pt x="3943" y="2044"/>
                      <a:pt x="4050" y="1901"/>
                    </a:cubicBezTo>
                    <a:cubicBezTo>
                      <a:pt x="4291" y="1571"/>
                      <a:pt x="4175" y="1080"/>
                      <a:pt x="3890" y="795"/>
                    </a:cubicBezTo>
                    <a:cubicBezTo>
                      <a:pt x="3604" y="500"/>
                      <a:pt x="3194" y="375"/>
                      <a:pt x="2801" y="277"/>
                    </a:cubicBezTo>
                    <a:cubicBezTo>
                      <a:pt x="2382" y="188"/>
                      <a:pt x="1954" y="126"/>
                      <a:pt x="1526" y="99"/>
                    </a:cubicBezTo>
                    <a:cubicBezTo>
                      <a:pt x="62" y="1"/>
                      <a:pt x="0" y="1027"/>
                      <a:pt x="0" y="225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10"/>
              <p:cNvSpPr/>
              <p:nvPr/>
            </p:nvSpPr>
            <p:spPr>
              <a:xfrm>
                <a:off x="13472957" y="365633"/>
                <a:ext cx="973384" cy="228243"/>
              </a:xfrm>
              <a:custGeom>
                <a:avLst/>
                <a:gdLst/>
                <a:ahLst/>
                <a:cxnLst/>
                <a:rect l="l" t="t" r="r" b="b"/>
                <a:pathLst>
                  <a:path w="8717" h="2044" extrusionOk="0">
                    <a:moveTo>
                      <a:pt x="242" y="2044"/>
                    </a:moveTo>
                    <a:cubicBezTo>
                      <a:pt x="242" y="2044"/>
                      <a:pt x="108" y="554"/>
                      <a:pt x="4354" y="331"/>
                    </a:cubicBezTo>
                    <a:cubicBezTo>
                      <a:pt x="8601" y="108"/>
                      <a:pt x="8636" y="1776"/>
                      <a:pt x="8636" y="1776"/>
                    </a:cubicBezTo>
                    <a:cubicBezTo>
                      <a:pt x="8636" y="1776"/>
                      <a:pt x="8717" y="331"/>
                      <a:pt x="8494" y="170"/>
                    </a:cubicBezTo>
                    <a:cubicBezTo>
                      <a:pt x="8271" y="1"/>
                      <a:pt x="491" y="28"/>
                      <a:pt x="242" y="170"/>
                    </a:cubicBezTo>
                    <a:cubicBezTo>
                      <a:pt x="1" y="304"/>
                      <a:pt x="242" y="2044"/>
                      <a:pt x="242" y="2044"/>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100" y="539400"/>
            <a:ext cx="77178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Space Grotesk"/>
              <a:buNone/>
              <a:defRPr sz="3000">
                <a:solidFill>
                  <a:schemeClr val="dk1"/>
                </a:solidFill>
                <a:latin typeface="Space Grotesk"/>
                <a:ea typeface="Space Grotesk"/>
                <a:cs typeface="Space Grotesk"/>
                <a:sym typeface="Space Grotesk"/>
              </a:defRPr>
            </a:lvl1pPr>
            <a:lvl2pPr lvl="1" rtl="0">
              <a:spcBef>
                <a:spcPts val="0"/>
              </a:spcBef>
              <a:spcAft>
                <a:spcPts val="0"/>
              </a:spcAft>
              <a:buClr>
                <a:schemeClr val="dk1"/>
              </a:buClr>
              <a:buSzPts val="3000"/>
              <a:buFont typeface="Space Grotesk"/>
              <a:buNone/>
              <a:defRPr sz="3000">
                <a:solidFill>
                  <a:schemeClr val="dk1"/>
                </a:solidFill>
                <a:latin typeface="Space Grotesk"/>
                <a:ea typeface="Space Grotesk"/>
                <a:cs typeface="Space Grotesk"/>
                <a:sym typeface="Space Grotesk"/>
              </a:defRPr>
            </a:lvl2pPr>
            <a:lvl3pPr lvl="2" rtl="0">
              <a:spcBef>
                <a:spcPts val="0"/>
              </a:spcBef>
              <a:spcAft>
                <a:spcPts val="0"/>
              </a:spcAft>
              <a:buClr>
                <a:schemeClr val="dk1"/>
              </a:buClr>
              <a:buSzPts val="3000"/>
              <a:buFont typeface="Space Grotesk"/>
              <a:buNone/>
              <a:defRPr sz="3000">
                <a:solidFill>
                  <a:schemeClr val="dk1"/>
                </a:solidFill>
                <a:latin typeface="Space Grotesk"/>
                <a:ea typeface="Space Grotesk"/>
                <a:cs typeface="Space Grotesk"/>
                <a:sym typeface="Space Grotesk"/>
              </a:defRPr>
            </a:lvl3pPr>
            <a:lvl4pPr lvl="3" rtl="0">
              <a:spcBef>
                <a:spcPts val="0"/>
              </a:spcBef>
              <a:spcAft>
                <a:spcPts val="0"/>
              </a:spcAft>
              <a:buClr>
                <a:schemeClr val="dk1"/>
              </a:buClr>
              <a:buSzPts val="3000"/>
              <a:buFont typeface="Space Grotesk"/>
              <a:buNone/>
              <a:defRPr sz="3000">
                <a:solidFill>
                  <a:schemeClr val="dk1"/>
                </a:solidFill>
                <a:latin typeface="Space Grotesk"/>
                <a:ea typeface="Space Grotesk"/>
                <a:cs typeface="Space Grotesk"/>
                <a:sym typeface="Space Grotesk"/>
              </a:defRPr>
            </a:lvl4pPr>
            <a:lvl5pPr lvl="4" rtl="0">
              <a:spcBef>
                <a:spcPts val="0"/>
              </a:spcBef>
              <a:spcAft>
                <a:spcPts val="0"/>
              </a:spcAft>
              <a:buClr>
                <a:schemeClr val="dk1"/>
              </a:buClr>
              <a:buSzPts val="3000"/>
              <a:buFont typeface="Space Grotesk"/>
              <a:buNone/>
              <a:defRPr sz="3000">
                <a:solidFill>
                  <a:schemeClr val="dk1"/>
                </a:solidFill>
                <a:latin typeface="Space Grotesk"/>
                <a:ea typeface="Space Grotesk"/>
                <a:cs typeface="Space Grotesk"/>
                <a:sym typeface="Space Grotesk"/>
              </a:defRPr>
            </a:lvl5pPr>
            <a:lvl6pPr lvl="5" rtl="0">
              <a:spcBef>
                <a:spcPts val="0"/>
              </a:spcBef>
              <a:spcAft>
                <a:spcPts val="0"/>
              </a:spcAft>
              <a:buClr>
                <a:schemeClr val="dk1"/>
              </a:buClr>
              <a:buSzPts val="3000"/>
              <a:buFont typeface="Space Grotesk"/>
              <a:buNone/>
              <a:defRPr sz="3000">
                <a:solidFill>
                  <a:schemeClr val="dk1"/>
                </a:solidFill>
                <a:latin typeface="Space Grotesk"/>
                <a:ea typeface="Space Grotesk"/>
                <a:cs typeface="Space Grotesk"/>
                <a:sym typeface="Space Grotesk"/>
              </a:defRPr>
            </a:lvl6pPr>
            <a:lvl7pPr lvl="6" rtl="0">
              <a:spcBef>
                <a:spcPts val="0"/>
              </a:spcBef>
              <a:spcAft>
                <a:spcPts val="0"/>
              </a:spcAft>
              <a:buClr>
                <a:schemeClr val="dk1"/>
              </a:buClr>
              <a:buSzPts val="3000"/>
              <a:buFont typeface="Space Grotesk"/>
              <a:buNone/>
              <a:defRPr sz="3000">
                <a:solidFill>
                  <a:schemeClr val="dk1"/>
                </a:solidFill>
                <a:latin typeface="Space Grotesk"/>
                <a:ea typeface="Space Grotesk"/>
                <a:cs typeface="Space Grotesk"/>
                <a:sym typeface="Space Grotesk"/>
              </a:defRPr>
            </a:lvl7pPr>
            <a:lvl8pPr lvl="7" rtl="0">
              <a:spcBef>
                <a:spcPts val="0"/>
              </a:spcBef>
              <a:spcAft>
                <a:spcPts val="0"/>
              </a:spcAft>
              <a:buClr>
                <a:schemeClr val="dk1"/>
              </a:buClr>
              <a:buSzPts val="3000"/>
              <a:buFont typeface="Space Grotesk"/>
              <a:buNone/>
              <a:defRPr sz="3000">
                <a:solidFill>
                  <a:schemeClr val="dk1"/>
                </a:solidFill>
                <a:latin typeface="Space Grotesk"/>
                <a:ea typeface="Space Grotesk"/>
                <a:cs typeface="Space Grotesk"/>
                <a:sym typeface="Space Grotesk"/>
              </a:defRPr>
            </a:lvl8pPr>
            <a:lvl9pPr lvl="8" rtl="0">
              <a:spcBef>
                <a:spcPts val="0"/>
              </a:spcBef>
              <a:spcAft>
                <a:spcPts val="0"/>
              </a:spcAft>
              <a:buClr>
                <a:schemeClr val="dk1"/>
              </a:buClr>
              <a:buSzPts val="3000"/>
              <a:buFont typeface="Space Grotesk"/>
              <a:buNone/>
              <a:defRPr sz="3000">
                <a:solidFill>
                  <a:schemeClr val="dk1"/>
                </a:solidFill>
                <a:latin typeface="Space Grotesk"/>
                <a:ea typeface="Space Grotesk"/>
                <a:cs typeface="Space Grotesk"/>
                <a:sym typeface="Space Grotesk"/>
              </a:defRPr>
            </a:lvl9pPr>
          </a:lstStyle>
          <a:p>
            <a:endParaRPr/>
          </a:p>
        </p:txBody>
      </p:sp>
      <p:sp>
        <p:nvSpPr>
          <p:cNvPr id="7" name="Google Shape;7;p1"/>
          <p:cNvSpPr txBox="1">
            <a:spLocks noGrp="1"/>
          </p:cNvSpPr>
          <p:nvPr>
            <p:ph type="body" idx="1"/>
          </p:nvPr>
        </p:nvSpPr>
        <p:spPr>
          <a:xfrm>
            <a:off x="713100" y="1152475"/>
            <a:ext cx="7717800" cy="3416400"/>
          </a:xfrm>
          <a:prstGeom prst="rect">
            <a:avLst/>
          </a:prstGeom>
          <a:noFill/>
          <a:ln>
            <a:noFill/>
          </a:ln>
        </p:spPr>
        <p:txBody>
          <a:bodyPr spcFirstLastPara="1" wrap="square" lIns="91425" tIns="91425" rIns="91425" bIns="91425" anchor="t" anchorCtr="0">
            <a:noAutofit/>
          </a:bodyPr>
          <a:lstStyle>
            <a:lvl1pPr marL="457200" lvl="0" indent="-304800">
              <a:lnSpc>
                <a:spcPct val="115000"/>
              </a:lnSpc>
              <a:spcBef>
                <a:spcPts val="0"/>
              </a:spcBef>
              <a:spcAft>
                <a:spcPts val="0"/>
              </a:spcAft>
              <a:buClr>
                <a:schemeClr val="dk1"/>
              </a:buClr>
              <a:buSzPts val="1200"/>
              <a:buFont typeface="Poppins"/>
              <a:buChar char="●"/>
              <a:defRPr sz="1200">
                <a:solidFill>
                  <a:schemeClr val="dk1"/>
                </a:solidFill>
                <a:latin typeface="Poppins"/>
                <a:ea typeface="Poppins"/>
                <a:cs typeface="Poppins"/>
                <a:sym typeface="Poppins"/>
              </a:defRPr>
            </a:lvl1pPr>
            <a:lvl2pPr marL="914400" lvl="1" indent="-304800">
              <a:lnSpc>
                <a:spcPct val="115000"/>
              </a:lnSpc>
              <a:spcBef>
                <a:spcPts val="1600"/>
              </a:spcBef>
              <a:spcAft>
                <a:spcPts val="0"/>
              </a:spcAft>
              <a:buClr>
                <a:schemeClr val="dk1"/>
              </a:buClr>
              <a:buSzPts val="1200"/>
              <a:buFont typeface="Poppins"/>
              <a:buChar char="○"/>
              <a:defRPr sz="1200">
                <a:solidFill>
                  <a:schemeClr val="dk1"/>
                </a:solidFill>
                <a:latin typeface="Poppins"/>
                <a:ea typeface="Poppins"/>
                <a:cs typeface="Poppins"/>
                <a:sym typeface="Poppins"/>
              </a:defRPr>
            </a:lvl2pPr>
            <a:lvl3pPr marL="1371600" lvl="2" indent="-304800">
              <a:lnSpc>
                <a:spcPct val="115000"/>
              </a:lnSpc>
              <a:spcBef>
                <a:spcPts val="1600"/>
              </a:spcBef>
              <a:spcAft>
                <a:spcPts val="0"/>
              </a:spcAft>
              <a:buClr>
                <a:schemeClr val="dk1"/>
              </a:buClr>
              <a:buSzPts val="1200"/>
              <a:buFont typeface="Poppins"/>
              <a:buChar char="■"/>
              <a:defRPr sz="1200">
                <a:solidFill>
                  <a:schemeClr val="dk1"/>
                </a:solidFill>
                <a:latin typeface="Poppins"/>
                <a:ea typeface="Poppins"/>
                <a:cs typeface="Poppins"/>
                <a:sym typeface="Poppins"/>
              </a:defRPr>
            </a:lvl3pPr>
            <a:lvl4pPr marL="1828800" lvl="3" indent="-304800">
              <a:lnSpc>
                <a:spcPct val="115000"/>
              </a:lnSpc>
              <a:spcBef>
                <a:spcPts val="1600"/>
              </a:spcBef>
              <a:spcAft>
                <a:spcPts val="0"/>
              </a:spcAft>
              <a:buClr>
                <a:schemeClr val="dk1"/>
              </a:buClr>
              <a:buSzPts val="1200"/>
              <a:buFont typeface="Poppins"/>
              <a:buChar char="●"/>
              <a:defRPr sz="1200">
                <a:solidFill>
                  <a:schemeClr val="dk1"/>
                </a:solidFill>
                <a:latin typeface="Poppins"/>
                <a:ea typeface="Poppins"/>
                <a:cs typeface="Poppins"/>
                <a:sym typeface="Poppins"/>
              </a:defRPr>
            </a:lvl4pPr>
            <a:lvl5pPr marL="2286000" lvl="4" indent="-304800">
              <a:lnSpc>
                <a:spcPct val="115000"/>
              </a:lnSpc>
              <a:spcBef>
                <a:spcPts val="1600"/>
              </a:spcBef>
              <a:spcAft>
                <a:spcPts val="0"/>
              </a:spcAft>
              <a:buClr>
                <a:schemeClr val="dk1"/>
              </a:buClr>
              <a:buSzPts val="1200"/>
              <a:buFont typeface="Poppins"/>
              <a:buChar char="○"/>
              <a:defRPr sz="1200">
                <a:solidFill>
                  <a:schemeClr val="dk1"/>
                </a:solidFill>
                <a:latin typeface="Poppins"/>
                <a:ea typeface="Poppins"/>
                <a:cs typeface="Poppins"/>
                <a:sym typeface="Poppins"/>
              </a:defRPr>
            </a:lvl5pPr>
            <a:lvl6pPr marL="2743200" lvl="5" indent="-304800">
              <a:lnSpc>
                <a:spcPct val="115000"/>
              </a:lnSpc>
              <a:spcBef>
                <a:spcPts val="1600"/>
              </a:spcBef>
              <a:spcAft>
                <a:spcPts val="0"/>
              </a:spcAft>
              <a:buClr>
                <a:schemeClr val="dk1"/>
              </a:buClr>
              <a:buSzPts val="1200"/>
              <a:buFont typeface="Poppins"/>
              <a:buChar char="■"/>
              <a:defRPr sz="1200">
                <a:solidFill>
                  <a:schemeClr val="dk1"/>
                </a:solidFill>
                <a:latin typeface="Poppins"/>
                <a:ea typeface="Poppins"/>
                <a:cs typeface="Poppins"/>
                <a:sym typeface="Poppins"/>
              </a:defRPr>
            </a:lvl6pPr>
            <a:lvl7pPr marL="3200400" lvl="6" indent="-304800">
              <a:lnSpc>
                <a:spcPct val="115000"/>
              </a:lnSpc>
              <a:spcBef>
                <a:spcPts val="1600"/>
              </a:spcBef>
              <a:spcAft>
                <a:spcPts val="0"/>
              </a:spcAft>
              <a:buClr>
                <a:schemeClr val="dk1"/>
              </a:buClr>
              <a:buSzPts val="1200"/>
              <a:buFont typeface="Poppins"/>
              <a:buChar char="●"/>
              <a:defRPr sz="1200">
                <a:solidFill>
                  <a:schemeClr val="dk1"/>
                </a:solidFill>
                <a:latin typeface="Poppins"/>
                <a:ea typeface="Poppins"/>
                <a:cs typeface="Poppins"/>
                <a:sym typeface="Poppins"/>
              </a:defRPr>
            </a:lvl7pPr>
            <a:lvl8pPr marL="3657600" lvl="7" indent="-304800">
              <a:lnSpc>
                <a:spcPct val="115000"/>
              </a:lnSpc>
              <a:spcBef>
                <a:spcPts val="1600"/>
              </a:spcBef>
              <a:spcAft>
                <a:spcPts val="0"/>
              </a:spcAft>
              <a:buClr>
                <a:schemeClr val="dk1"/>
              </a:buClr>
              <a:buSzPts val="1200"/>
              <a:buFont typeface="Poppins"/>
              <a:buChar char="○"/>
              <a:defRPr sz="1200">
                <a:solidFill>
                  <a:schemeClr val="dk1"/>
                </a:solidFill>
                <a:latin typeface="Poppins"/>
                <a:ea typeface="Poppins"/>
                <a:cs typeface="Poppins"/>
                <a:sym typeface="Poppins"/>
              </a:defRPr>
            </a:lvl8pPr>
            <a:lvl9pPr marL="4114800" lvl="8" indent="-304800">
              <a:lnSpc>
                <a:spcPct val="115000"/>
              </a:lnSpc>
              <a:spcBef>
                <a:spcPts val="1600"/>
              </a:spcBef>
              <a:spcAft>
                <a:spcPts val="1600"/>
              </a:spcAft>
              <a:buClr>
                <a:schemeClr val="dk1"/>
              </a:buClr>
              <a:buSzPts val="1200"/>
              <a:buFont typeface="Poppins"/>
              <a:buChar char="■"/>
              <a:defRPr sz="1200">
                <a:solidFill>
                  <a:schemeClr val="dk1"/>
                </a:solidFill>
                <a:latin typeface="Poppins"/>
                <a:ea typeface="Poppins"/>
                <a:cs typeface="Poppins"/>
                <a:sym typeface="Poppi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ffnEROMGi2A"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s://ufli.education.ufl.edu/resources/"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b78icf-bB7Q"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1lYMqOg_RNU"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678"/>
        <p:cNvGrpSpPr/>
        <p:nvPr/>
      </p:nvGrpSpPr>
      <p:grpSpPr>
        <a:xfrm>
          <a:off x="0" y="0"/>
          <a:ext cx="0" cy="0"/>
          <a:chOff x="0" y="0"/>
          <a:chExt cx="0" cy="0"/>
        </a:xfrm>
      </p:grpSpPr>
      <p:sp>
        <p:nvSpPr>
          <p:cNvPr id="3679" name="Google Shape;3679;p26"/>
          <p:cNvSpPr txBox="1">
            <a:spLocks noGrp="1"/>
          </p:cNvSpPr>
          <p:nvPr>
            <p:ph type="ctrTitle"/>
          </p:nvPr>
        </p:nvSpPr>
        <p:spPr>
          <a:xfrm>
            <a:off x="803250" y="993879"/>
            <a:ext cx="7537200" cy="2544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UFLI</a:t>
            </a:r>
            <a:endParaRPr>
              <a:solidFill>
                <a:schemeClr val="dk1"/>
              </a:solidFill>
            </a:endParaRPr>
          </a:p>
          <a:p>
            <a:pPr marL="0" lvl="0" indent="0" algn="ctr" rtl="0">
              <a:spcBef>
                <a:spcPts val="0"/>
              </a:spcBef>
              <a:spcAft>
                <a:spcPts val="0"/>
              </a:spcAft>
              <a:buNone/>
            </a:pPr>
            <a:r>
              <a:rPr lang="en" sz="4600"/>
              <a:t>Parent Meeting</a:t>
            </a:r>
            <a:endParaRPr sz="4600">
              <a:solidFill>
                <a:schemeClr val="dk1"/>
              </a:solidFill>
            </a:endParaRPr>
          </a:p>
        </p:txBody>
      </p:sp>
      <p:sp>
        <p:nvSpPr>
          <p:cNvPr id="3680" name="Google Shape;3680;p26"/>
          <p:cNvSpPr txBox="1">
            <a:spLocks noGrp="1"/>
          </p:cNvSpPr>
          <p:nvPr>
            <p:ph type="subTitle" idx="1"/>
          </p:nvPr>
        </p:nvSpPr>
        <p:spPr>
          <a:xfrm>
            <a:off x="2307600" y="3673821"/>
            <a:ext cx="4528800" cy="475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a:t>2025-2026</a:t>
            </a:r>
            <a:endParaRPr sz="2400"/>
          </a:p>
        </p:txBody>
      </p:sp>
      <p:sp>
        <p:nvSpPr>
          <p:cNvPr id="3681" name="Google Shape;3681;p26"/>
          <p:cNvSpPr/>
          <p:nvPr/>
        </p:nvSpPr>
        <p:spPr>
          <a:xfrm>
            <a:off x="782050" y="0"/>
            <a:ext cx="962400" cy="436200"/>
          </a:xfrm>
          <a:prstGeom prst="rect">
            <a:avLst/>
          </a:prstGeom>
          <a:gradFill>
            <a:gsLst>
              <a:gs pos="0">
                <a:srgbClr val="27B0A8"/>
              </a:gs>
              <a:gs pos="100000">
                <a:srgbClr val="737373"/>
              </a:gs>
            </a:gsLst>
            <a:lin ang="5400012" scaled="0"/>
          </a:gradFill>
          <a:ln w="9525" cap="flat" cmpd="sng">
            <a:solidFill>
              <a:srgbClr val="27B0A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
        <p:nvSpPr>
          <p:cNvPr id="3682" name="Google Shape;3682;p26"/>
          <p:cNvSpPr/>
          <p:nvPr/>
        </p:nvSpPr>
        <p:spPr>
          <a:xfrm>
            <a:off x="4799575" y="0"/>
            <a:ext cx="962400" cy="436200"/>
          </a:xfrm>
          <a:prstGeom prst="rect">
            <a:avLst/>
          </a:prstGeom>
          <a:gradFill>
            <a:gsLst>
              <a:gs pos="0">
                <a:srgbClr val="366CA7"/>
              </a:gs>
              <a:gs pos="100000">
                <a:srgbClr val="737373"/>
              </a:gs>
            </a:gsLst>
            <a:lin ang="5400012" scaled="0"/>
          </a:gradFill>
          <a:ln w="9525" cap="flat" cmpd="sng">
            <a:solidFill>
              <a:srgbClr val="366CA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
        <p:nvSpPr>
          <p:cNvPr id="3683" name="Google Shape;3683;p26"/>
          <p:cNvSpPr/>
          <p:nvPr/>
        </p:nvSpPr>
        <p:spPr>
          <a:xfrm>
            <a:off x="7854600" y="0"/>
            <a:ext cx="962400" cy="436200"/>
          </a:xfrm>
          <a:prstGeom prst="rect">
            <a:avLst/>
          </a:prstGeom>
          <a:gradFill>
            <a:gsLst>
              <a:gs pos="0">
                <a:srgbClr val="252B53"/>
              </a:gs>
              <a:gs pos="100000">
                <a:srgbClr val="737373"/>
              </a:gs>
            </a:gsLst>
            <a:lin ang="5400012" scaled="0"/>
          </a:gradFill>
          <a:ln w="9525" cap="flat" cmpd="sng">
            <a:solidFill>
              <a:srgbClr val="252B5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
        <p:nvSpPr>
          <p:cNvPr id="3684" name="Google Shape;3684;p26"/>
          <p:cNvSpPr/>
          <p:nvPr/>
        </p:nvSpPr>
        <p:spPr>
          <a:xfrm>
            <a:off x="5675875" y="4965025"/>
            <a:ext cx="962400" cy="436200"/>
          </a:xfrm>
          <a:prstGeom prst="rect">
            <a:avLst/>
          </a:prstGeom>
          <a:gradFill>
            <a:gsLst>
              <a:gs pos="0">
                <a:srgbClr val="252B53"/>
              </a:gs>
              <a:gs pos="100000">
                <a:srgbClr val="737373"/>
              </a:gs>
            </a:gsLst>
            <a:lin ang="5400012" scaled="0"/>
          </a:gradFill>
          <a:ln w="9525" cap="flat" cmpd="sng">
            <a:solidFill>
              <a:srgbClr val="252B5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
        <p:nvSpPr>
          <p:cNvPr id="3685" name="Google Shape;3685;p26"/>
          <p:cNvSpPr/>
          <p:nvPr/>
        </p:nvSpPr>
        <p:spPr>
          <a:xfrm>
            <a:off x="8245625" y="4528825"/>
            <a:ext cx="962400" cy="436200"/>
          </a:xfrm>
          <a:prstGeom prst="rect">
            <a:avLst/>
          </a:prstGeom>
          <a:gradFill>
            <a:gsLst>
              <a:gs pos="0">
                <a:srgbClr val="366CA7"/>
              </a:gs>
              <a:gs pos="100000">
                <a:srgbClr val="737373"/>
              </a:gs>
            </a:gsLst>
            <a:lin ang="5400012" scaled="0"/>
          </a:gradFill>
          <a:ln w="9525" cap="flat" cmpd="sng">
            <a:solidFill>
              <a:srgbClr val="366CA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
        <p:nvSpPr>
          <p:cNvPr id="3686" name="Google Shape;3686;p26"/>
          <p:cNvSpPr/>
          <p:nvPr/>
        </p:nvSpPr>
        <p:spPr>
          <a:xfrm>
            <a:off x="8724875" y="4965025"/>
            <a:ext cx="962400" cy="436200"/>
          </a:xfrm>
          <a:prstGeom prst="rect">
            <a:avLst/>
          </a:prstGeom>
          <a:gradFill>
            <a:gsLst>
              <a:gs pos="0">
                <a:srgbClr val="27B0A8"/>
              </a:gs>
              <a:gs pos="100000">
                <a:srgbClr val="737373"/>
              </a:gs>
            </a:gsLst>
            <a:lin ang="5400012" scaled="0"/>
          </a:gradFill>
          <a:ln w="9525" cap="flat" cmpd="sng">
            <a:solidFill>
              <a:srgbClr val="27B0A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
        <p:nvSpPr>
          <p:cNvPr id="3687" name="Google Shape;3687;p26"/>
          <p:cNvSpPr/>
          <p:nvPr/>
        </p:nvSpPr>
        <p:spPr>
          <a:xfrm>
            <a:off x="2831425" y="4965025"/>
            <a:ext cx="962400" cy="436200"/>
          </a:xfrm>
          <a:prstGeom prst="rect">
            <a:avLst/>
          </a:prstGeom>
          <a:gradFill>
            <a:gsLst>
              <a:gs pos="0">
                <a:srgbClr val="27B0A8"/>
              </a:gs>
              <a:gs pos="100000">
                <a:srgbClr val="737373"/>
              </a:gs>
            </a:gsLst>
            <a:lin ang="5400012" scaled="0"/>
          </a:gradFill>
          <a:ln w="9525" cap="flat" cmpd="sng">
            <a:solidFill>
              <a:srgbClr val="27B0A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
        <p:nvSpPr>
          <p:cNvPr id="3688" name="Google Shape;3688;p26"/>
          <p:cNvSpPr/>
          <p:nvPr/>
        </p:nvSpPr>
        <p:spPr>
          <a:xfrm>
            <a:off x="803250" y="4965025"/>
            <a:ext cx="962400" cy="436200"/>
          </a:xfrm>
          <a:prstGeom prst="rect">
            <a:avLst/>
          </a:prstGeom>
          <a:gradFill>
            <a:gsLst>
              <a:gs pos="0">
                <a:srgbClr val="252B53"/>
              </a:gs>
              <a:gs pos="100000">
                <a:srgbClr val="737373"/>
              </a:gs>
            </a:gsLst>
            <a:lin ang="5400012" scaled="0"/>
          </a:gradFill>
          <a:ln w="9525" cap="flat" cmpd="sng">
            <a:solidFill>
              <a:srgbClr val="252B5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
        <p:nvSpPr>
          <p:cNvPr id="3689" name="Google Shape;3689;p26"/>
          <p:cNvSpPr/>
          <p:nvPr/>
        </p:nvSpPr>
        <p:spPr>
          <a:xfrm>
            <a:off x="351900" y="4528825"/>
            <a:ext cx="962400" cy="436200"/>
          </a:xfrm>
          <a:prstGeom prst="rect">
            <a:avLst/>
          </a:prstGeom>
          <a:gradFill>
            <a:gsLst>
              <a:gs pos="0">
                <a:srgbClr val="366CA7"/>
              </a:gs>
              <a:gs pos="100000">
                <a:srgbClr val="737373"/>
              </a:gs>
            </a:gsLst>
            <a:lin ang="5400012" scaled="0"/>
          </a:gradFill>
          <a:ln w="9525" cap="flat" cmpd="sng">
            <a:solidFill>
              <a:srgbClr val="366CA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24"/>
        <p:cNvGrpSpPr/>
        <p:nvPr/>
      </p:nvGrpSpPr>
      <p:grpSpPr>
        <a:xfrm>
          <a:off x="0" y="0"/>
          <a:ext cx="0" cy="0"/>
          <a:chOff x="0" y="0"/>
          <a:chExt cx="0" cy="0"/>
        </a:xfrm>
      </p:grpSpPr>
      <p:sp>
        <p:nvSpPr>
          <p:cNvPr id="3925" name="Google Shape;3925;p35"/>
          <p:cNvSpPr txBox="1">
            <a:spLocks noGrp="1"/>
          </p:cNvSpPr>
          <p:nvPr>
            <p:ph type="title"/>
          </p:nvPr>
        </p:nvSpPr>
        <p:spPr>
          <a:xfrm>
            <a:off x="676775" y="501475"/>
            <a:ext cx="7754100" cy="596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HOME PRACTICE</a:t>
            </a:r>
            <a:endParaRPr/>
          </a:p>
        </p:txBody>
      </p:sp>
      <p:pic>
        <p:nvPicPr>
          <p:cNvPr id="3926" name="Google Shape;3926;p35" descr="The UFLI Home Practice sheets provide a way for students to build literacy skills at home in a way that directly connects to what they're learning at school. Here is a step-by-step explanation of how you can use these sheets with your learner." title="UFLI Home Practice Explanation">
            <a:hlinkClick r:id="rId3"/>
          </p:cNvPr>
          <p:cNvPicPr preferRelativeResize="0"/>
          <p:nvPr/>
        </p:nvPicPr>
        <p:blipFill>
          <a:blip r:embed="rId4">
            <a:alphaModFix/>
          </a:blip>
          <a:stretch>
            <a:fillRect/>
          </a:stretch>
        </p:blipFill>
        <p:spPr>
          <a:xfrm>
            <a:off x="1873350" y="1250275"/>
            <a:ext cx="5397300" cy="3035975"/>
          </a:xfrm>
          <a:prstGeom prst="rect">
            <a:avLst/>
          </a:prstGeom>
          <a:noFill/>
          <a:ln>
            <a:noFill/>
          </a:ln>
        </p:spPr>
      </p:pic>
      <p:sp>
        <p:nvSpPr>
          <p:cNvPr id="3927" name="Google Shape;3927;p35"/>
          <p:cNvSpPr/>
          <p:nvPr/>
        </p:nvSpPr>
        <p:spPr>
          <a:xfrm>
            <a:off x="7241188" y="4716900"/>
            <a:ext cx="962400" cy="417000"/>
          </a:xfrm>
          <a:prstGeom prst="rect">
            <a:avLst/>
          </a:prstGeom>
          <a:gradFill>
            <a:gsLst>
              <a:gs pos="0">
                <a:srgbClr val="252B53"/>
              </a:gs>
              <a:gs pos="100000">
                <a:srgbClr val="737373"/>
              </a:gs>
            </a:gsLst>
            <a:lin ang="5400012" scaled="0"/>
          </a:gradFill>
          <a:ln w="9525" cap="flat" cmpd="sng">
            <a:solidFill>
              <a:srgbClr val="252B5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
        <p:nvSpPr>
          <p:cNvPr id="3928" name="Google Shape;3928;p35"/>
          <p:cNvSpPr/>
          <p:nvPr/>
        </p:nvSpPr>
        <p:spPr>
          <a:xfrm>
            <a:off x="3230163" y="4707300"/>
            <a:ext cx="962400" cy="436200"/>
          </a:xfrm>
          <a:prstGeom prst="rect">
            <a:avLst/>
          </a:prstGeom>
          <a:gradFill>
            <a:gsLst>
              <a:gs pos="0">
                <a:srgbClr val="27B0A8"/>
              </a:gs>
              <a:gs pos="100000">
                <a:srgbClr val="737373"/>
              </a:gs>
            </a:gsLst>
            <a:lin ang="5400700" scaled="0"/>
          </a:gradFill>
          <a:ln w="9525" cap="flat" cmpd="sng">
            <a:solidFill>
              <a:srgbClr val="27B0A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
        <p:nvSpPr>
          <p:cNvPr id="3929" name="Google Shape;3929;p35"/>
          <p:cNvSpPr/>
          <p:nvPr/>
        </p:nvSpPr>
        <p:spPr>
          <a:xfrm>
            <a:off x="1167813" y="4707300"/>
            <a:ext cx="962400" cy="436200"/>
          </a:xfrm>
          <a:prstGeom prst="rect">
            <a:avLst/>
          </a:prstGeom>
          <a:gradFill>
            <a:gsLst>
              <a:gs pos="0">
                <a:srgbClr val="366CA7"/>
              </a:gs>
              <a:gs pos="100000">
                <a:srgbClr val="737373"/>
              </a:gs>
            </a:gsLst>
            <a:lin ang="5400700" scaled="0"/>
          </a:gradFill>
          <a:ln w="9525" cap="flat" cmpd="sng">
            <a:solidFill>
              <a:srgbClr val="366CA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
        <p:nvSpPr>
          <p:cNvPr id="3930" name="Google Shape;3930;p35"/>
          <p:cNvSpPr/>
          <p:nvPr/>
        </p:nvSpPr>
        <p:spPr>
          <a:xfrm>
            <a:off x="-643512" y="2439450"/>
            <a:ext cx="962400" cy="417000"/>
          </a:xfrm>
          <a:prstGeom prst="rect">
            <a:avLst/>
          </a:prstGeom>
          <a:gradFill>
            <a:gsLst>
              <a:gs pos="0">
                <a:srgbClr val="27B0A8"/>
              </a:gs>
              <a:gs pos="100000">
                <a:srgbClr val="737373"/>
              </a:gs>
            </a:gsLst>
            <a:lin ang="5400700" scaled="0"/>
          </a:gradFill>
          <a:ln w="9525" cap="flat" cmpd="sng">
            <a:solidFill>
              <a:srgbClr val="27B0A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
        <p:nvSpPr>
          <p:cNvPr id="3931" name="Google Shape;3931;p35"/>
          <p:cNvSpPr/>
          <p:nvPr/>
        </p:nvSpPr>
        <p:spPr>
          <a:xfrm>
            <a:off x="449863" y="0"/>
            <a:ext cx="962400" cy="436200"/>
          </a:xfrm>
          <a:prstGeom prst="rect">
            <a:avLst/>
          </a:prstGeom>
          <a:gradFill>
            <a:gsLst>
              <a:gs pos="0">
                <a:srgbClr val="252B53"/>
              </a:gs>
              <a:gs pos="100000">
                <a:srgbClr val="737373"/>
              </a:gs>
            </a:gsLst>
            <a:lin ang="5400012" scaled="0"/>
          </a:gradFill>
          <a:ln w="9525" cap="flat" cmpd="sng">
            <a:solidFill>
              <a:srgbClr val="252B5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
        <p:nvSpPr>
          <p:cNvPr id="3932" name="Google Shape;3932;p35"/>
          <p:cNvSpPr/>
          <p:nvPr/>
        </p:nvSpPr>
        <p:spPr>
          <a:xfrm>
            <a:off x="4471913" y="9600"/>
            <a:ext cx="962400" cy="417000"/>
          </a:xfrm>
          <a:prstGeom prst="rect">
            <a:avLst/>
          </a:prstGeom>
          <a:gradFill>
            <a:gsLst>
              <a:gs pos="0">
                <a:srgbClr val="366CA7"/>
              </a:gs>
              <a:gs pos="100000">
                <a:srgbClr val="737373"/>
              </a:gs>
            </a:gsLst>
            <a:lin ang="5400012" scaled="0"/>
          </a:gradFill>
          <a:ln w="9525" cap="flat" cmpd="sng">
            <a:solidFill>
              <a:srgbClr val="366CA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
        <p:nvSpPr>
          <p:cNvPr id="3933" name="Google Shape;3933;p35"/>
          <p:cNvSpPr/>
          <p:nvPr/>
        </p:nvSpPr>
        <p:spPr>
          <a:xfrm>
            <a:off x="7542538" y="0"/>
            <a:ext cx="962400" cy="436200"/>
          </a:xfrm>
          <a:prstGeom prst="rect">
            <a:avLst/>
          </a:prstGeom>
          <a:gradFill>
            <a:gsLst>
              <a:gs pos="0">
                <a:srgbClr val="27B0A8"/>
              </a:gs>
              <a:gs pos="100000">
                <a:srgbClr val="737373"/>
              </a:gs>
            </a:gsLst>
            <a:lin ang="5400012" scaled="0"/>
          </a:gradFill>
          <a:ln w="9525" cap="flat" cmpd="sng">
            <a:solidFill>
              <a:srgbClr val="27B0A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
        <p:nvSpPr>
          <p:cNvPr id="3934" name="Google Shape;3934;p35"/>
          <p:cNvSpPr/>
          <p:nvPr/>
        </p:nvSpPr>
        <p:spPr>
          <a:xfrm>
            <a:off x="8584263" y="1748600"/>
            <a:ext cx="962400" cy="436200"/>
          </a:xfrm>
          <a:prstGeom prst="rect">
            <a:avLst/>
          </a:prstGeom>
          <a:gradFill>
            <a:gsLst>
              <a:gs pos="0">
                <a:srgbClr val="366CA7"/>
              </a:gs>
              <a:gs pos="100000">
                <a:srgbClr val="737373"/>
              </a:gs>
            </a:gsLst>
            <a:lin ang="5400700" scaled="0"/>
          </a:gradFill>
          <a:ln w="9525" cap="flat" cmpd="sng">
            <a:solidFill>
              <a:srgbClr val="366CA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26"/>
                                        </p:tgtEl>
                                        <p:attrNameLst>
                                          <p:attrName>style.visibility</p:attrName>
                                        </p:attrNameLst>
                                      </p:cBhvr>
                                      <p:to>
                                        <p:strVal val="visible"/>
                                      </p:to>
                                    </p:set>
                                    <p:animEffect transition="in" filter="fade">
                                      <p:cBhvr>
                                        <p:cTn id="7" dur="1000"/>
                                        <p:tgtEl>
                                          <p:spTgt spid="39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38"/>
        <p:cNvGrpSpPr/>
        <p:nvPr/>
      </p:nvGrpSpPr>
      <p:grpSpPr>
        <a:xfrm>
          <a:off x="0" y="0"/>
          <a:ext cx="0" cy="0"/>
          <a:chOff x="0" y="0"/>
          <a:chExt cx="0" cy="0"/>
        </a:xfrm>
      </p:grpSpPr>
      <p:sp>
        <p:nvSpPr>
          <p:cNvPr id="3939" name="Google Shape;3939;p36"/>
          <p:cNvSpPr txBox="1">
            <a:spLocks noGrp="1"/>
          </p:cNvSpPr>
          <p:nvPr>
            <p:ph type="title"/>
          </p:nvPr>
        </p:nvSpPr>
        <p:spPr>
          <a:xfrm>
            <a:off x="1203150" y="576675"/>
            <a:ext cx="6467100" cy="596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SPELLING</a:t>
            </a:r>
            <a:endParaRPr/>
          </a:p>
        </p:txBody>
      </p:sp>
      <p:sp>
        <p:nvSpPr>
          <p:cNvPr id="3940" name="Google Shape;3940;p36"/>
          <p:cNvSpPr txBox="1">
            <a:spLocks noGrp="1"/>
          </p:cNvSpPr>
          <p:nvPr>
            <p:ph type="body" idx="1"/>
          </p:nvPr>
        </p:nvSpPr>
        <p:spPr>
          <a:xfrm>
            <a:off x="646650" y="1173075"/>
            <a:ext cx="7850700" cy="3504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dk1"/>
              </a:solidFill>
            </a:endParaRPr>
          </a:p>
          <a:p>
            <a:pPr marL="0" lvl="0" indent="0" algn="l" rtl="0">
              <a:spcBef>
                <a:spcPts val="0"/>
              </a:spcBef>
              <a:spcAft>
                <a:spcPts val="0"/>
              </a:spcAft>
              <a:buNone/>
            </a:pPr>
            <a:endParaRPr sz="1600" b="1">
              <a:solidFill>
                <a:schemeClr val="dk1"/>
              </a:solidFill>
            </a:endParaRPr>
          </a:p>
          <a:p>
            <a:pPr marL="0" lvl="0" indent="0" algn="l" rtl="0">
              <a:spcBef>
                <a:spcPts val="0"/>
              </a:spcBef>
              <a:spcAft>
                <a:spcPts val="0"/>
              </a:spcAft>
              <a:buNone/>
            </a:pPr>
            <a:endParaRPr sz="1600">
              <a:solidFill>
                <a:schemeClr val="dk1"/>
              </a:solidFill>
            </a:endParaRPr>
          </a:p>
        </p:txBody>
      </p:sp>
      <p:pic>
        <p:nvPicPr>
          <p:cNvPr id="3941" name="Google Shape;3941;p36" title="IMG_9876.jpg"/>
          <p:cNvPicPr preferRelativeResize="0"/>
          <p:nvPr/>
        </p:nvPicPr>
        <p:blipFill rotWithShape="1">
          <a:blip r:embed="rId3">
            <a:alphaModFix/>
          </a:blip>
          <a:srcRect t="7396" r="16156" b="25727"/>
          <a:stretch/>
        </p:blipFill>
        <p:spPr>
          <a:xfrm>
            <a:off x="1253700" y="481250"/>
            <a:ext cx="6636600" cy="3970426"/>
          </a:xfrm>
          <a:prstGeom prst="rect">
            <a:avLst/>
          </a:prstGeom>
          <a:noFill/>
          <a:ln>
            <a:noFill/>
          </a:ln>
        </p:spPr>
      </p:pic>
      <p:sp>
        <p:nvSpPr>
          <p:cNvPr id="3942" name="Google Shape;3942;p36"/>
          <p:cNvSpPr/>
          <p:nvPr/>
        </p:nvSpPr>
        <p:spPr>
          <a:xfrm>
            <a:off x="631650" y="1894975"/>
            <a:ext cx="2090400" cy="1173000"/>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
        <p:nvSpPr>
          <p:cNvPr id="3943" name="Google Shape;3943;p36"/>
          <p:cNvSpPr txBox="1"/>
          <p:nvPr/>
        </p:nvSpPr>
        <p:spPr>
          <a:xfrm>
            <a:off x="556450" y="2225850"/>
            <a:ext cx="2165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chemeClr val="dk1"/>
                </a:solidFill>
                <a:latin typeface="Poppins"/>
                <a:ea typeface="Poppins"/>
                <a:cs typeface="Poppins"/>
                <a:sym typeface="Poppins"/>
              </a:rPr>
              <a:t>Study the pattern not the words</a:t>
            </a:r>
            <a:endParaRPr b="1">
              <a:solidFill>
                <a:schemeClr val="dk1"/>
              </a:solidFill>
              <a:latin typeface="Poppins"/>
              <a:ea typeface="Poppins"/>
              <a:cs typeface="Poppins"/>
              <a:sym typeface="Poppins"/>
            </a:endParaRPr>
          </a:p>
        </p:txBody>
      </p:sp>
      <p:sp>
        <p:nvSpPr>
          <p:cNvPr id="3944" name="Google Shape;3944;p36"/>
          <p:cNvSpPr/>
          <p:nvPr/>
        </p:nvSpPr>
        <p:spPr>
          <a:xfrm>
            <a:off x="661725" y="3338775"/>
            <a:ext cx="1985100" cy="977400"/>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
        <p:nvSpPr>
          <p:cNvPr id="3945" name="Google Shape;3945;p36"/>
          <p:cNvSpPr txBox="1"/>
          <p:nvPr/>
        </p:nvSpPr>
        <p:spPr>
          <a:xfrm>
            <a:off x="736925" y="3669625"/>
            <a:ext cx="8437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chemeClr val="dk1"/>
                </a:solidFill>
                <a:latin typeface="Poppins"/>
                <a:ea typeface="Poppins"/>
                <a:cs typeface="Poppins"/>
                <a:sym typeface="Poppins"/>
              </a:rPr>
              <a:t>Study these words</a:t>
            </a:r>
            <a:endParaRPr b="1">
              <a:solidFill>
                <a:schemeClr val="dk1"/>
              </a:solidFill>
              <a:latin typeface="Poppins"/>
              <a:ea typeface="Poppins"/>
              <a:cs typeface="Poppins"/>
              <a:sym typeface="Poppins"/>
            </a:endParaRPr>
          </a:p>
        </p:txBody>
      </p:sp>
      <p:sp>
        <p:nvSpPr>
          <p:cNvPr id="3946" name="Google Shape;3946;p36"/>
          <p:cNvSpPr/>
          <p:nvPr/>
        </p:nvSpPr>
        <p:spPr>
          <a:xfrm>
            <a:off x="7038475" y="3338775"/>
            <a:ext cx="2241000" cy="836400"/>
          </a:xfrm>
          <a:prstGeom prst="lef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
        <p:nvSpPr>
          <p:cNvPr id="3947" name="Google Shape;3947;p36"/>
          <p:cNvSpPr txBox="1"/>
          <p:nvPr/>
        </p:nvSpPr>
        <p:spPr>
          <a:xfrm>
            <a:off x="7324225" y="3558675"/>
            <a:ext cx="1849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chemeClr val="dk1"/>
                </a:solidFill>
                <a:latin typeface="Poppins"/>
                <a:ea typeface="Poppins"/>
                <a:cs typeface="Poppins"/>
                <a:sym typeface="Poppins"/>
              </a:rPr>
              <a:t>Sample dictation</a:t>
            </a:r>
            <a:endParaRPr b="1">
              <a:solidFill>
                <a:schemeClr val="dk1"/>
              </a:solidFill>
              <a:latin typeface="Poppins"/>
              <a:ea typeface="Poppins"/>
              <a:cs typeface="Poppins"/>
              <a:sym typeface="Poppins"/>
            </a:endParaRPr>
          </a:p>
        </p:txBody>
      </p:sp>
      <p:sp>
        <p:nvSpPr>
          <p:cNvPr id="3948" name="Google Shape;3948;p36"/>
          <p:cNvSpPr/>
          <p:nvPr/>
        </p:nvSpPr>
        <p:spPr>
          <a:xfrm>
            <a:off x="8584263" y="1748600"/>
            <a:ext cx="962400" cy="436200"/>
          </a:xfrm>
          <a:prstGeom prst="rect">
            <a:avLst/>
          </a:prstGeom>
          <a:gradFill>
            <a:gsLst>
              <a:gs pos="0">
                <a:srgbClr val="366CA7"/>
              </a:gs>
              <a:gs pos="100000">
                <a:srgbClr val="737373"/>
              </a:gs>
            </a:gsLst>
            <a:lin ang="5400700" scaled="0"/>
          </a:gradFill>
          <a:ln w="9525" cap="flat" cmpd="sng">
            <a:solidFill>
              <a:srgbClr val="366CA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
        <p:nvSpPr>
          <p:cNvPr id="3949" name="Google Shape;3949;p36"/>
          <p:cNvSpPr/>
          <p:nvPr/>
        </p:nvSpPr>
        <p:spPr>
          <a:xfrm>
            <a:off x="7542538" y="0"/>
            <a:ext cx="962400" cy="436200"/>
          </a:xfrm>
          <a:prstGeom prst="rect">
            <a:avLst/>
          </a:prstGeom>
          <a:gradFill>
            <a:gsLst>
              <a:gs pos="0">
                <a:srgbClr val="27B0A8"/>
              </a:gs>
              <a:gs pos="100000">
                <a:srgbClr val="737373"/>
              </a:gs>
            </a:gsLst>
            <a:lin ang="5400012" scaled="0"/>
          </a:gradFill>
          <a:ln w="9525" cap="flat" cmpd="sng">
            <a:solidFill>
              <a:srgbClr val="27B0A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
        <p:nvSpPr>
          <p:cNvPr id="3950" name="Google Shape;3950;p36"/>
          <p:cNvSpPr/>
          <p:nvPr/>
        </p:nvSpPr>
        <p:spPr>
          <a:xfrm>
            <a:off x="4471913" y="9600"/>
            <a:ext cx="962400" cy="417000"/>
          </a:xfrm>
          <a:prstGeom prst="rect">
            <a:avLst/>
          </a:prstGeom>
          <a:gradFill>
            <a:gsLst>
              <a:gs pos="0">
                <a:srgbClr val="366CA7"/>
              </a:gs>
              <a:gs pos="100000">
                <a:srgbClr val="737373"/>
              </a:gs>
            </a:gsLst>
            <a:lin ang="5400012" scaled="0"/>
          </a:gradFill>
          <a:ln w="9525" cap="flat" cmpd="sng">
            <a:solidFill>
              <a:srgbClr val="366CA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
        <p:nvSpPr>
          <p:cNvPr id="3951" name="Google Shape;3951;p36"/>
          <p:cNvSpPr/>
          <p:nvPr/>
        </p:nvSpPr>
        <p:spPr>
          <a:xfrm>
            <a:off x="449863" y="0"/>
            <a:ext cx="962400" cy="436200"/>
          </a:xfrm>
          <a:prstGeom prst="rect">
            <a:avLst/>
          </a:prstGeom>
          <a:gradFill>
            <a:gsLst>
              <a:gs pos="0">
                <a:srgbClr val="252B53"/>
              </a:gs>
              <a:gs pos="100000">
                <a:srgbClr val="737373"/>
              </a:gs>
            </a:gsLst>
            <a:lin ang="5400012" scaled="0"/>
          </a:gradFill>
          <a:ln w="9525" cap="flat" cmpd="sng">
            <a:solidFill>
              <a:srgbClr val="252B5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
        <p:nvSpPr>
          <p:cNvPr id="3952" name="Google Shape;3952;p36"/>
          <p:cNvSpPr/>
          <p:nvPr/>
        </p:nvSpPr>
        <p:spPr>
          <a:xfrm>
            <a:off x="-643512" y="2439450"/>
            <a:ext cx="962400" cy="417000"/>
          </a:xfrm>
          <a:prstGeom prst="rect">
            <a:avLst/>
          </a:prstGeom>
          <a:gradFill>
            <a:gsLst>
              <a:gs pos="0">
                <a:srgbClr val="27B0A8"/>
              </a:gs>
              <a:gs pos="100000">
                <a:srgbClr val="737373"/>
              </a:gs>
            </a:gsLst>
            <a:lin ang="5400700" scaled="0"/>
          </a:gradFill>
          <a:ln w="9525" cap="flat" cmpd="sng">
            <a:solidFill>
              <a:srgbClr val="27B0A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
        <p:nvSpPr>
          <p:cNvPr id="3953" name="Google Shape;3953;p36"/>
          <p:cNvSpPr/>
          <p:nvPr/>
        </p:nvSpPr>
        <p:spPr>
          <a:xfrm>
            <a:off x="1167813" y="4707300"/>
            <a:ext cx="962400" cy="436200"/>
          </a:xfrm>
          <a:prstGeom prst="rect">
            <a:avLst/>
          </a:prstGeom>
          <a:gradFill>
            <a:gsLst>
              <a:gs pos="0">
                <a:srgbClr val="366CA7"/>
              </a:gs>
              <a:gs pos="100000">
                <a:srgbClr val="737373"/>
              </a:gs>
            </a:gsLst>
            <a:lin ang="5400700" scaled="0"/>
          </a:gradFill>
          <a:ln w="9525" cap="flat" cmpd="sng">
            <a:solidFill>
              <a:srgbClr val="366CA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
        <p:nvSpPr>
          <p:cNvPr id="3954" name="Google Shape;3954;p36"/>
          <p:cNvSpPr/>
          <p:nvPr/>
        </p:nvSpPr>
        <p:spPr>
          <a:xfrm>
            <a:off x="3230163" y="4707300"/>
            <a:ext cx="962400" cy="436200"/>
          </a:xfrm>
          <a:prstGeom prst="rect">
            <a:avLst/>
          </a:prstGeom>
          <a:gradFill>
            <a:gsLst>
              <a:gs pos="0">
                <a:srgbClr val="27B0A8"/>
              </a:gs>
              <a:gs pos="100000">
                <a:srgbClr val="737373"/>
              </a:gs>
            </a:gsLst>
            <a:lin ang="5400700" scaled="0"/>
          </a:gradFill>
          <a:ln w="9525" cap="flat" cmpd="sng">
            <a:solidFill>
              <a:srgbClr val="27B0A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
        <p:nvSpPr>
          <p:cNvPr id="3955" name="Google Shape;3955;p36"/>
          <p:cNvSpPr/>
          <p:nvPr/>
        </p:nvSpPr>
        <p:spPr>
          <a:xfrm>
            <a:off x="7241188" y="4716900"/>
            <a:ext cx="962400" cy="417000"/>
          </a:xfrm>
          <a:prstGeom prst="rect">
            <a:avLst/>
          </a:prstGeom>
          <a:gradFill>
            <a:gsLst>
              <a:gs pos="0">
                <a:srgbClr val="252B53"/>
              </a:gs>
              <a:gs pos="100000">
                <a:srgbClr val="737373"/>
              </a:gs>
            </a:gsLst>
            <a:lin ang="5400012" scaled="0"/>
          </a:gradFill>
          <a:ln w="9525" cap="flat" cmpd="sng">
            <a:solidFill>
              <a:srgbClr val="252B5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
        <p:nvSpPr>
          <p:cNvPr id="3956" name="Google Shape;3956;p36"/>
          <p:cNvSpPr/>
          <p:nvPr/>
        </p:nvSpPr>
        <p:spPr>
          <a:xfrm>
            <a:off x="7309450" y="1187275"/>
            <a:ext cx="1864800" cy="977400"/>
          </a:xfrm>
          <a:prstGeom prst="lef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
        <p:nvSpPr>
          <p:cNvPr id="3957" name="Google Shape;3957;p36"/>
          <p:cNvSpPr txBox="1"/>
          <p:nvPr/>
        </p:nvSpPr>
        <p:spPr>
          <a:xfrm>
            <a:off x="7542550" y="1368175"/>
            <a:ext cx="1639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chemeClr val="dk1"/>
                </a:solidFill>
                <a:latin typeface="Poppins"/>
                <a:ea typeface="Poppins"/>
                <a:cs typeface="Poppins"/>
                <a:sym typeface="Poppins"/>
              </a:rPr>
              <a:t>Activities to do at home </a:t>
            </a:r>
            <a:endParaRPr b="1">
              <a:solidFill>
                <a:schemeClr val="dk1"/>
              </a:solidFill>
              <a:latin typeface="Poppins"/>
              <a:ea typeface="Poppins"/>
              <a:cs typeface="Poppins"/>
              <a:sym typeface="Poppi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961"/>
        <p:cNvGrpSpPr/>
        <p:nvPr/>
      </p:nvGrpSpPr>
      <p:grpSpPr>
        <a:xfrm>
          <a:off x="0" y="0"/>
          <a:ext cx="0" cy="0"/>
          <a:chOff x="0" y="0"/>
          <a:chExt cx="0" cy="0"/>
        </a:xfrm>
      </p:grpSpPr>
      <p:sp>
        <p:nvSpPr>
          <p:cNvPr id="3962" name="Google Shape;3962;p37"/>
          <p:cNvSpPr txBox="1">
            <a:spLocks noGrp="1"/>
          </p:cNvSpPr>
          <p:nvPr>
            <p:ph type="title"/>
          </p:nvPr>
        </p:nvSpPr>
        <p:spPr>
          <a:xfrm>
            <a:off x="1203150" y="576675"/>
            <a:ext cx="6467100" cy="596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LETTER FORMATION</a:t>
            </a:r>
            <a:endParaRPr/>
          </a:p>
        </p:txBody>
      </p:sp>
      <p:sp>
        <p:nvSpPr>
          <p:cNvPr id="3963" name="Google Shape;3963;p37"/>
          <p:cNvSpPr txBox="1">
            <a:spLocks noGrp="1"/>
          </p:cNvSpPr>
          <p:nvPr>
            <p:ph type="body" idx="1"/>
          </p:nvPr>
        </p:nvSpPr>
        <p:spPr>
          <a:xfrm>
            <a:off x="646650" y="1173075"/>
            <a:ext cx="7850700" cy="1594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chemeClr val="dk1"/>
              </a:buClr>
              <a:buSzPts val="1800"/>
              <a:buChar char="●"/>
            </a:pPr>
            <a:r>
              <a:rPr lang="en" sz="1800">
                <a:solidFill>
                  <a:schemeClr val="dk1"/>
                </a:solidFill>
              </a:rPr>
              <a:t>It is important that we are practicing this at home as well.</a:t>
            </a:r>
            <a:endParaRPr sz="1800">
              <a:solidFill>
                <a:schemeClr val="dk1"/>
              </a:solidFill>
            </a:endParaRPr>
          </a:p>
          <a:p>
            <a:pPr marL="0" lvl="0" indent="0" algn="l" rtl="0">
              <a:spcBef>
                <a:spcPts val="0"/>
              </a:spcBef>
              <a:spcAft>
                <a:spcPts val="0"/>
              </a:spcAft>
              <a:buNone/>
            </a:pPr>
            <a:endParaRPr sz="18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  Once students are able to form letters correctly, they have more brain space to focus on what sounds they are writing instead of the mechanics of writing the symbols.</a:t>
            </a:r>
            <a:endParaRPr sz="1800">
              <a:solidFill>
                <a:schemeClr val="dk1"/>
              </a:solidFill>
            </a:endParaRPr>
          </a:p>
          <a:p>
            <a:pPr marL="0" lvl="0" indent="0" algn="l" rtl="0">
              <a:spcBef>
                <a:spcPts val="0"/>
              </a:spcBef>
              <a:spcAft>
                <a:spcPts val="0"/>
              </a:spcAft>
              <a:buNone/>
            </a:pPr>
            <a:endParaRPr sz="1600" b="1">
              <a:solidFill>
                <a:schemeClr val="dk1"/>
              </a:solidFill>
            </a:endParaRPr>
          </a:p>
          <a:p>
            <a:pPr marL="0" lvl="0" indent="0" algn="l" rtl="0">
              <a:spcBef>
                <a:spcPts val="0"/>
              </a:spcBef>
              <a:spcAft>
                <a:spcPts val="0"/>
              </a:spcAft>
              <a:buNone/>
            </a:pPr>
            <a:endParaRPr sz="1600">
              <a:solidFill>
                <a:schemeClr val="dk1"/>
              </a:solidFill>
            </a:endParaRPr>
          </a:p>
        </p:txBody>
      </p:sp>
      <p:sp>
        <p:nvSpPr>
          <p:cNvPr id="3964" name="Google Shape;3964;p37"/>
          <p:cNvSpPr txBox="1"/>
          <p:nvPr/>
        </p:nvSpPr>
        <p:spPr>
          <a:xfrm>
            <a:off x="4165925" y="3248525"/>
            <a:ext cx="5008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200">
              <a:solidFill>
                <a:schemeClr val="dk1"/>
              </a:solidFill>
              <a:latin typeface="Poppins"/>
              <a:ea typeface="Poppins"/>
              <a:cs typeface="Poppins"/>
              <a:sym typeface="Poppins"/>
            </a:endParaRPr>
          </a:p>
        </p:txBody>
      </p:sp>
      <p:sp>
        <p:nvSpPr>
          <p:cNvPr id="3965" name="Google Shape;3965;p37"/>
          <p:cNvSpPr txBox="1"/>
          <p:nvPr/>
        </p:nvSpPr>
        <p:spPr>
          <a:xfrm>
            <a:off x="646650" y="2932700"/>
            <a:ext cx="78507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200">
              <a:solidFill>
                <a:schemeClr val="dk1"/>
              </a:solidFill>
              <a:latin typeface="Poppins"/>
              <a:ea typeface="Poppins"/>
              <a:cs typeface="Poppins"/>
              <a:sym typeface="Poppins"/>
            </a:endParaRPr>
          </a:p>
        </p:txBody>
      </p:sp>
      <p:pic>
        <p:nvPicPr>
          <p:cNvPr id="3966" name="Google Shape;3966;p37"/>
          <p:cNvPicPr preferRelativeResize="0"/>
          <p:nvPr/>
        </p:nvPicPr>
        <p:blipFill rotWithShape="1">
          <a:blip r:embed="rId3">
            <a:alphaModFix/>
          </a:blip>
          <a:srcRect t="14665" b="11040"/>
          <a:stretch/>
        </p:blipFill>
        <p:spPr>
          <a:xfrm>
            <a:off x="2489000" y="2767275"/>
            <a:ext cx="4165999" cy="1740925"/>
          </a:xfrm>
          <a:prstGeom prst="rect">
            <a:avLst/>
          </a:prstGeom>
          <a:noFill/>
          <a:ln>
            <a:noFill/>
          </a:ln>
        </p:spPr>
      </p:pic>
      <p:sp>
        <p:nvSpPr>
          <p:cNvPr id="3967" name="Google Shape;3967;p37"/>
          <p:cNvSpPr/>
          <p:nvPr/>
        </p:nvSpPr>
        <p:spPr>
          <a:xfrm>
            <a:off x="7241188" y="4716900"/>
            <a:ext cx="962400" cy="417000"/>
          </a:xfrm>
          <a:prstGeom prst="rect">
            <a:avLst/>
          </a:prstGeom>
          <a:gradFill>
            <a:gsLst>
              <a:gs pos="0">
                <a:srgbClr val="252B53"/>
              </a:gs>
              <a:gs pos="100000">
                <a:srgbClr val="737373"/>
              </a:gs>
            </a:gsLst>
            <a:lin ang="5400012" scaled="0"/>
          </a:gradFill>
          <a:ln w="9525" cap="flat" cmpd="sng">
            <a:solidFill>
              <a:srgbClr val="252B5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
        <p:nvSpPr>
          <p:cNvPr id="3968" name="Google Shape;3968;p37"/>
          <p:cNvSpPr/>
          <p:nvPr/>
        </p:nvSpPr>
        <p:spPr>
          <a:xfrm>
            <a:off x="3230163" y="4707300"/>
            <a:ext cx="962400" cy="436200"/>
          </a:xfrm>
          <a:prstGeom prst="rect">
            <a:avLst/>
          </a:prstGeom>
          <a:gradFill>
            <a:gsLst>
              <a:gs pos="0">
                <a:srgbClr val="27B0A8"/>
              </a:gs>
              <a:gs pos="100000">
                <a:srgbClr val="737373"/>
              </a:gs>
            </a:gsLst>
            <a:lin ang="5400700" scaled="0"/>
          </a:gradFill>
          <a:ln w="9525" cap="flat" cmpd="sng">
            <a:solidFill>
              <a:srgbClr val="27B0A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
        <p:nvSpPr>
          <p:cNvPr id="3969" name="Google Shape;3969;p37"/>
          <p:cNvSpPr/>
          <p:nvPr/>
        </p:nvSpPr>
        <p:spPr>
          <a:xfrm>
            <a:off x="1167813" y="4707300"/>
            <a:ext cx="962400" cy="436200"/>
          </a:xfrm>
          <a:prstGeom prst="rect">
            <a:avLst/>
          </a:prstGeom>
          <a:gradFill>
            <a:gsLst>
              <a:gs pos="0">
                <a:srgbClr val="366CA7"/>
              </a:gs>
              <a:gs pos="100000">
                <a:srgbClr val="737373"/>
              </a:gs>
            </a:gsLst>
            <a:lin ang="5400700" scaled="0"/>
          </a:gradFill>
          <a:ln w="9525" cap="flat" cmpd="sng">
            <a:solidFill>
              <a:srgbClr val="366CA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
        <p:nvSpPr>
          <p:cNvPr id="3970" name="Google Shape;3970;p37"/>
          <p:cNvSpPr/>
          <p:nvPr/>
        </p:nvSpPr>
        <p:spPr>
          <a:xfrm>
            <a:off x="-643512" y="2439450"/>
            <a:ext cx="962400" cy="417000"/>
          </a:xfrm>
          <a:prstGeom prst="rect">
            <a:avLst/>
          </a:prstGeom>
          <a:gradFill>
            <a:gsLst>
              <a:gs pos="0">
                <a:srgbClr val="27B0A8"/>
              </a:gs>
              <a:gs pos="100000">
                <a:srgbClr val="737373"/>
              </a:gs>
            </a:gsLst>
            <a:lin ang="5400700" scaled="0"/>
          </a:gradFill>
          <a:ln w="9525" cap="flat" cmpd="sng">
            <a:solidFill>
              <a:srgbClr val="27B0A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
        <p:nvSpPr>
          <p:cNvPr id="3971" name="Google Shape;3971;p37"/>
          <p:cNvSpPr/>
          <p:nvPr/>
        </p:nvSpPr>
        <p:spPr>
          <a:xfrm>
            <a:off x="449863" y="0"/>
            <a:ext cx="962400" cy="436200"/>
          </a:xfrm>
          <a:prstGeom prst="rect">
            <a:avLst/>
          </a:prstGeom>
          <a:gradFill>
            <a:gsLst>
              <a:gs pos="0">
                <a:srgbClr val="252B53"/>
              </a:gs>
              <a:gs pos="100000">
                <a:srgbClr val="737373"/>
              </a:gs>
            </a:gsLst>
            <a:lin ang="5400012" scaled="0"/>
          </a:gradFill>
          <a:ln w="9525" cap="flat" cmpd="sng">
            <a:solidFill>
              <a:srgbClr val="252B5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
        <p:nvSpPr>
          <p:cNvPr id="3972" name="Google Shape;3972;p37"/>
          <p:cNvSpPr/>
          <p:nvPr/>
        </p:nvSpPr>
        <p:spPr>
          <a:xfrm>
            <a:off x="4471913" y="9600"/>
            <a:ext cx="962400" cy="417000"/>
          </a:xfrm>
          <a:prstGeom prst="rect">
            <a:avLst/>
          </a:prstGeom>
          <a:gradFill>
            <a:gsLst>
              <a:gs pos="0">
                <a:srgbClr val="366CA7"/>
              </a:gs>
              <a:gs pos="100000">
                <a:srgbClr val="737373"/>
              </a:gs>
            </a:gsLst>
            <a:lin ang="5400012" scaled="0"/>
          </a:gradFill>
          <a:ln w="9525" cap="flat" cmpd="sng">
            <a:solidFill>
              <a:srgbClr val="366CA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
        <p:nvSpPr>
          <p:cNvPr id="3973" name="Google Shape;3973;p37"/>
          <p:cNvSpPr/>
          <p:nvPr/>
        </p:nvSpPr>
        <p:spPr>
          <a:xfrm>
            <a:off x="7542538" y="0"/>
            <a:ext cx="962400" cy="436200"/>
          </a:xfrm>
          <a:prstGeom prst="rect">
            <a:avLst/>
          </a:prstGeom>
          <a:gradFill>
            <a:gsLst>
              <a:gs pos="0">
                <a:srgbClr val="27B0A8"/>
              </a:gs>
              <a:gs pos="100000">
                <a:srgbClr val="737373"/>
              </a:gs>
            </a:gsLst>
            <a:lin ang="5400012" scaled="0"/>
          </a:gradFill>
          <a:ln w="9525" cap="flat" cmpd="sng">
            <a:solidFill>
              <a:srgbClr val="27B0A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
        <p:nvSpPr>
          <p:cNvPr id="3974" name="Google Shape;3974;p37"/>
          <p:cNvSpPr/>
          <p:nvPr/>
        </p:nvSpPr>
        <p:spPr>
          <a:xfrm>
            <a:off x="8584263" y="1748600"/>
            <a:ext cx="962400" cy="436200"/>
          </a:xfrm>
          <a:prstGeom prst="rect">
            <a:avLst/>
          </a:prstGeom>
          <a:gradFill>
            <a:gsLst>
              <a:gs pos="0">
                <a:srgbClr val="366CA7"/>
              </a:gs>
              <a:gs pos="100000">
                <a:srgbClr val="737373"/>
              </a:gs>
            </a:gsLst>
            <a:lin ang="5400700" scaled="0"/>
          </a:gradFill>
          <a:ln w="9525" cap="flat" cmpd="sng">
            <a:solidFill>
              <a:srgbClr val="366CA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78"/>
        <p:cNvGrpSpPr/>
        <p:nvPr/>
      </p:nvGrpSpPr>
      <p:grpSpPr>
        <a:xfrm>
          <a:off x="0" y="0"/>
          <a:ext cx="0" cy="0"/>
          <a:chOff x="0" y="0"/>
          <a:chExt cx="0" cy="0"/>
        </a:xfrm>
      </p:grpSpPr>
      <p:sp>
        <p:nvSpPr>
          <p:cNvPr id="3979" name="Google Shape;3979;p38"/>
          <p:cNvSpPr txBox="1">
            <a:spLocks noGrp="1"/>
          </p:cNvSpPr>
          <p:nvPr>
            <p:ph type="title"/>
          </p:nvPr>
        </p:nvSpPr>
        <p:spPr>
          <a:xfrm>
            <a:off x="1203150" y="576675"/>
            <a:ext cx="6467100" cy="596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SPELLING</a:t>
            </a:r>
            <a:endParaRPr/>
          </a:p>
        </p:txBody>
      </p:sp>
      <p:sp>
        <p:nvSpPr>
          <p:cNvPr id="3980" name="Google Shape;3980;p38"/>
          <p:cNvSpPr txBox="1">
            <a:spLocks noGrp="1"/>
          </p:cNvSpPr>
          <p:nvPr>
            <p:ph type="body" idx="1"/>
          </p:nvPr>
        </p:nvSpPr>
        <p:spPr>
          <a:xfrm>
            <a:off x="646650" y="1173075"/>
            <a:ext cx="7850700" cy="3504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dk1"/>
              </a:solidFill>
            </a:endParaRPr>
          </a:p>
          <a:p>
            <a:pPr marL="0" lvl="0" indent="0" algn="l" rtl="0">
              <a:spcBef>
                <a:spcPts val="0"/>
              </a:spcBef>
              <a:spcAft>
                <a:spcPts val="0"/>
              </a:spcAft>
              <a:buNone/>
            </a:pPr>
            <a:endParaRPr sz="1600" b="1">
              <a:solidFill>
                <a:schemeClr val="dk1"/>
              </a:solidFill>
            </a:endParaRPr>
          </a:p>
          <a:p>
            <a:pPr marL="0" lvl="0" indent="0" algn="l" rtl="0">
              <a:spcBef>
                <a:spcPts val="0"/>
              </a:spcBef>
              <a:spcAft>
                <a:spcPts val="0"/>
              </a:spcAft>
              <a:buNone/>
            </a:pPr>
            <a:endParaRPr sz="1600">
              <a:solidFill>
                <a:schemeClr val="dk1"/>
              </a:solidFill>
            </a:endParaRPr>
          </a:p>
        </p:txBody>
      </p:sp>
      <p:pic>
        <p:nvPicPr>
          <p:cNvPr id="3981" name="Google Shape;3981;p38" descr="Boy writing on paper (Provided by Getty Images)"/>
          <p:cNvPicPr preferRelativeResize="0"/>
          <p:nvPr/>
        </p:nvPicPr>
        <p:blipFill>
          <a:blip r:embed="rId3">
            <a:alphaModFix/>
          </a:blip>
          <a:stretch>
            <a:fillRect/>
          </a:stretch>
        </p:blipFill>
        <p:spPr>
          <a:xfrm>
            <a:off x="1945052" y="1173075"/>
            <a:ext cx="5253893" cy="3504299"/>
          </a:xfrm>
          <a:prstGeom prst="rect">
            <a:avLst/>
          </a:prstGeom>
          <a:noFill/>
          <a:ln>
            <a:noFill/>
          </a:ln>
        </p:spPr>
      </p:pic>
      <p:sp>
        <p:nvSpPr>
          <p:cNvPr id="3982" name="Google Shape;3982;p38"/>
          <p:cNvSpPr/>
          <p:nvPr/>
        </p:nvSpPr>
        <p:spPr>
          <a:xfrm>
            <a:off x="449863" y="0"/>
            <a:ext cx="962400" cy="436200"/>
          </a:xfrm>
          <a:prstGeom prst="rect">
            <a:avLst/>
          </a:prstGeom>
          <a:gradFill>
            <a:gsLst>
              <a:gs pos="0">
                <a:srgbClr val="252B53"/>
              </a:gs>
              <a:gs pos="100000">
                <a:srgbClr val="737373"/>
              </a:gs>
            </a:gsLst>
            <a:lin ang="5400012" scaled="0"/>
          </a:gradFill>
          <a:ln w="9525" cap="flat" cmpd="sng">
            <a:solidFill>
              <a:srgbClr val="252B5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
        <p:nvSpPr>
          <p:cNvPr id="3983" name="Google Shape;3983;p38"/>
          <p:cNvSpPr/>
          <p:nvPr/>
        </p:nvSpPr>
        <p:spPr>
          <a:xfrm>
            <a:off x="4471913" y="9600"/>
            <a:ext cx="962400" cy="417000"/>
          </a:xfrm>
          <a:prstGeom prst="rect">
            <a:avLst/>
          </a:prstGeom>
          <a:gradFill>
            <a:gsLst>
              <a:gs pos="0">
                <a:srgbClr val="366CA7"/>
              </a:gs>
              <a:gs pos="100000">
                <a:srgbClr val="737373"/>
              </a:gs>
            </a:gsLst>
            <a:lin ang="5400012" scaled="0"/>
          </a:gradFill>
          <a:ln w="9525" cap="flat" cmpd="sng">
            <a:solidFill>
              <a:srgbClr val="366CA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
        <p:nvSpPr>
          <p:cNvPr id="3984" name="Google Shape;3984;p38"/>
          <p:cNvSpPr/>
          <p:nvPr/>
        </p:nvSpPr>
        <p:spPr>
          <a:xfrm>
            <a:off x="7542538" y="0"/>
            <a:ext cx="962400" cy="436200"/>
          </a:xfrm>
          <a:prstGeom prst="rect">
            <a:avLst/>
          </a:prstGeom>
          <a:gradFill>
            <a:gsLst>
              <a:gs pos="0">
                <a:srgbClr val="27B0A8"/>
              </a:gs>
              <a:gs pos="100000">
                <a:srgbClr val="737373"/>
              </a:gs>
            </a:gsLst>
            <a:lin ang="5400012" scaled="0"/>
          </a:gradFill>
          <a:ln w="9525" cap="flat" cmpd="sng">
            <a:solidFill>
              <a:srgbClr val="27B0A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
        <p:nvSpPr>
          <p:cNvPr id="3985" name="Google Shape;3985;p38"/>
          <p:cNvSpPr/>
          <p:nvPr/>
        </p:nvSpPr>
        <p:spPr>
          <a:xfrm>
            <a:off x="8584263" y="1748600"/>
            <a:ext cx="962400" cy="436200"/>
          </a:xfrm>
          <a:prstGeom prst="rect">
            <a:avLst/>
          </a:prstGeom>
          <a:gradFill>
            <a:gsLst>
              <a:gs pos="0">
                <a:srgbClr val="366CA7"/>
              </a:gs>
              <a:gs pos="100000">
                <a:srgbClr val="737373"/>
              </a:gs>
            </a:gsLst>
            <a:lin ang="5400700" scaled="0"/>
          </a:gradFill>
          <a:ln w="9525" cap="flat" cmpd="sng">
            <a:solidFill>
              <a:srgbClr val="366CA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
        <p:nvSpPr>
          <p:cNvPr id="3986" name="Google Shape;3986;p38"/>
          <p:cNvSpPr/>
          <p:nvPr/>
        </p:nvSpPr>
        <p:spPr>
          <a:xfrm>
            <a:off x="7241188" y="4716900"/>
            <a:ext cx="962400" cy="417000"/>
          </a:xfrm>
          <a:prstGeom prst="rect">
            <a:avLst/>
          </a:prstGeom>
          <a:gradFill>
            <a:gsLst>
              <a:gs pos="0">
                <a:srgbClr val="252B53"/>
              </a:gs>
              <a:gs pos="100000">
                <a:srgbClr val="737373"/>
              </a:gs>
            </a:gsLst>
            <a:lin ang="5400012" scaled="0"/>
          </a:gradFill>
          <a:ln w="9525" cap="flat" cmpd="sng">
            <a:solidFill>
              <a:srgbClr val="252B5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
        <p:nvSpPr>
          <p:cNvPr id="3987" name="Google Shape;3987;p38"/>
          <p:cNvSpPr/>
          <p:nvPr/>
        </p:nvSpPr>
        <p:spPr>
          <a:xfrm>
            <a:off x="3230163" y="4707300"/>
            <a:ext cx="962400" cy="436200"/>
          </a:xfrm>
          <a:prstGeom prst="rect">
            <a:avLst/>
          </a:prstGeom>
          <a:gradFill>
            <a:gsLst>
              <a:gs pos="0">
                <a:srgbClr val="27B0A8"/>
              </a:gs>
              <a:gs pos="100000">
                <a:srgbClr val="737373"/>
              </a:gs>
            </a:gsLst>
            <a:lin ang="5400700" scaled="0"/>
          </a:gradFill>
          <a:ln w="9525" cap="flat" cmpd="sng">
            <a:solidFill>
              <a:srgbClr val="27B0A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
        <p:nvSpPr>
          <p:cNvPr id="3988" name="Google Shape;3988;p38"/>
          <p:cNvSpPr/>
          <p:nvPr/>
        </p:nvSpPr>
        <p:spPr>
          <a:xfrm>
            <a:off x="1167813" y="4707300"/>
            <a:ext cx="962400" cy="436200"/>
          </a:xfrm>
          <a:prstGeom prst="rect">
            <a:avLst/>
          </a:prstGeom>
          <a:gradFill>
            <a:gsLst>
              <a:gs pos="0">
                <a:srgbClr val="366CA7"/>
              </a:gs>
              <a:gs pos="100000">
                <a:srgbClr val="737373"/>
              </a:gs>
            </a:gsLst>
            <a:lin ang="5400700" scaled="0"/>
          </a:gradFill>
          <a:ln w="9525" cap="flat" cmpd="sng">
            <a:solidFill>
              <a:srgbClr val="366CA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
        <p:nvSpPr>
          <p:cNvPr id="3989" name="Google Shape;3989;p38"/>
          <p:cNvSpPr/>
          <p:nvPr/>
        </p:nvSpPr>
        <p:spPr>
          <a:xfrm>
            <a:off x="-643512" y="2439450"/>
            <a:ext cx="962400" cy="417000"/>
          </a:xfrm>
          <a:prstGeom prst="rect">
            <a:avLst/>
          </a:prstGeom>
          <a:gradFill>
            <a:gsLst>
              <a:gs pos="0">
                <a:srgbClr val="27B0A8"/>
              </a:gs>
              <a:gs pos="100000">
                <a:srgbClr val="737373"/>
              </a:gs>
            </a:gsLst>
            <a:lin ang="5400700" scaled="0"/>
          </a:gradFill>
          <a:ln w="9525" cap="flat" cmpd="sng">
            <a:solidFill>
              <a:srgbClr val="27B0A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93"/>
        <p:cNvGrpSpPr/>
        <p:nvPr/>
      </p:nvGrpSpPr>
      <p:grpSpPr>
        <a:xfrm>
          <a:off x="0" y="0"/>
          <a:ext cx="0" cy="0"/>
          <a:chOff x="0" y="0"/>
          <a:chExt cx="0" cy="0"/>
        </a:xfrm>
      </p:grpSpPr>
      <p:sp>
        <p:nvSpPr>
          <p:cNvPr id="3994" name="Google Shape;3994;p39"/>
          <p:cNvSpPr txBox="1">
            <a:spLocks noGrp="1"/>
          </p:cNvSpPr>
          <p:nvPr>
            <p:ph type="title"/>
          </p:nvPr>
        </p:nvSpPr>
        <p:spPr>
          <a:xfrm>
            <a:off x="1203150" y="576675"/>
            <a:ext cx="6467100" cy="596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DICTATION</a:t>
            </a:r>
            <a:endParaRPr/>
          </a:p>
        </p:txBody>
      </p:sp>
      <p:sp>
        <p:nvSpPr>
          <p:cNvPr id="3995" name="Google Shape;3995;p39"/>
          <p:cNvSpPr txBox="1">
            <a:spLocks noGrp="1"/>
          </p:cNvSpPr>
          <p:nvPr>
            <p:ph type="body" idx="1"/>
          </p:nvPr>
        </p:nvSpPr>
        <p:spPr>
          <a:xfrm>
            <a:off x="646650" y="1173075"/>
            <a:ext cx="7850700" cy="35043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800">
                <a:solidFill>
                  <a:schemeClr val="dk1"/>
                </a:solidFill>
              </a:rPr>
              <a:t>The purpose of sentence dictation:</a:t>
            </a:r>
            <a:endParaRPr sz="1800">
              <a:solidFill>
                <a:schemeClr val="dk1"/>
              </a:solidFill>
            </a:endParaRPr>
          </a:p>
          <a:p>
            <a:pPr marL="457200" lvl="0" indent="-342900" algn="l" rtl="0">
              <a:lnSpc>
                <a:spcPct val="150000"/>
              </a:lnSpc>
              <a:spcBef>
                <a:spcPts val="0"/>
              </a:spcBef>
              <a:spcAft>
                <a:spcPts val="0"/>
              </a:spcAft>
              <a:buClr>
                <a:schemeClr val="dk1"/>
              </a:buClr>
              <a:buSzPts val="1800"/>
              <a:buChar char="●"/>
            </a:pPr>
            <a:r>
              <a:rPr lang="en" sz="1800">
                <a:solidFill>
                  <a:schemeClr val="dk1"/>
                </a:solidFill>
              </a:rPr>
              <a:t>Assist in transferring reading skills to writing</a:t>
            </a:r>
            <a:r>
              <a:rPr lang="en" sz="1600">
                <a:solidFill>
                  <a:schemeClr val="dk1"/>
                </a:solidFill>
              </a:rPr>
              <a:t> (application of skill )</a:t>
            </a:r>
            <a:endParaRPr sz="1600">
              <a:solidFill>
                <a:schemeClr val="dk1"/>
              </a:solidFill>
            </a:endParaRPr>
          </a:p>
          <a:p>
            <a:pPr marL="457200" lvl="0" indent="-342900" algn="l" rtl="0">
              <a:lnSpc>
                <a:spcPct val="150000"/>
              </a:lnSpc>
              <a:spcBef>
                <a:spcPts val="0"/>
              </a:spcBef>
              <a:spcAft>
                <a:spcPts val="0"/>
              </a:spcAft>
              <a:buClr>
                <a:schemeClr val="dk1"/>
              </a:buClr>
              <a:buSzPts val="1800"/>
              <a:buChar char="●"/>
            </a:pPr>
            <a:r>
              <a:rPr lang="en" sz="1800">
                <a:solidFill>
                  <a:schemeClr val="dk1"/>
                </a:solidFill>
              </a:rPr>
              <a:t>Provide students with opportunities to work with text that emphasizes phonetic elements</a:t>
            </a:r>
            <a:endParaRPr sz="1800">
              <a:solidFill>
                <a:schemeClr val="dk1"/>
              </a:solidFill>
            </a:endParaRPr>
          </a:p>
          <a:p>
            <a:pPr marL="457200" lvl="0" indent="-342900" algn="l" rtl="0">
              <a:lnSpc>
                <a:spcPct val="150000"/>
              </a:lnSpc>
              <a:spcBef>
                <a:spcPts val="0"/>
              </a:spcBef>
              <a:spcAft>
                <a:spcPts val="0"/>
              </a:spcAft>
              <a:buClr>
                <a:schemeClr val="dk1"/>
              </a:buClr>
              <a:buSzPts val="1800"/>
              <a:buChar char="●"/>
            </a:pPr>
            <a:r>
              <a:rPr lang="en" sz="1800">
                <a:solidFill>
                  <a:schemeClr val="dk1"/>
                </a:solidFill>
              </a:rPr>
              <a:t>Help students become skilled in spelling words</a:t>
            </a:r>
            <a:endParaRPr sz="1800">
              <a:solidFill>
                <a:schemeClr val="dk1"/>
              </a:solidFill>
            </a:endParaRPr>
          </a:p>
          <a:p>
            <a:pPr marL="457200" lvl="0" indent="-342900" algn="l" rtl="0">
              <a:lnSpc>
                <a:spcPct val="150000"/>
              </a:lnSpc>
              <a:spcBef>
                <a:spcPts val="0"/>
              </a:spcBef>
              <a:spcAft>
                <a:spcPts val="0"/>
              </a:spcAft>
              <a:buClr>
                <a:schemeClr val="dk1"/>
              </a:buClr>
              <a:buSzPts val="1800"/>
              <a:buChar char="●"/>
            </a:pPr>
            <a:r>
              <a:rPr lang="en" sz="1800">
                <a:solidFill>
                  <a:schemeClr val="dk1"/>
                </a:solidFill>
              </a:rPr>
              <a:t>Enhance listening and writing abilities</a:t>
            </a:r>
            <a:endParaRPr sz="1800">
              <a:solidFill>
                <a:schemeClr val="dk1"/>
              </a:solidFill>
            </a:endParaRPr>
          </a:p>
          <a:p>
            <a:pPr marL="0" lvl="0" indent="0" algn="l" rtl="0">
              <a:spcBef>
                <a:spcPts val="0"/>
              </a:spcBef>
              <a:spcAft>
                <a:spcPts val="0"/>
              </a:spcAft>
              <a:buNone/>
            </a:pPr>
            <a:endParaRPr sz="1600" b="1">
              <a:solidFill>
                <a:schemeClr val="dk1"/>
              </a:solidFill>
            </a:endParaRPr>
          </a:p>
          <a:p>
            <a:pPr marL="0" lvl="0" indent="0" algn="l" rtl="0">
              <a:spcBef>
                <a:spcPts val="0"/>
              </a:spcBef>
              <a:spcAft>
                <a:spcPts val="0"/>
              </a:spcAft>
              <a:buNone/>
            </a:pPr>
            <a:endParaRPr sz="1600">
              <a:solidFill>
                <a:schemeClr val="dk1"/>
              </a:solidFill>
            </a:endParaRPr>
          </a:p>
        </p:txBody>
      </p:sp>
      <p:sp>
        <p:nvSpPr>
          <p:cNvPr id="3996" name="Google Shape;3996;p39"/>
          <p:cNvSpPr/>
          <p:nvPr/>
        </p:nvSpPr>
        <p:spPr>
          <a:xfrm>
            <a:off x="-643512" y="2439450"/>
            <a:ext cx="962400" cy="417000"/>
          </a:xfrm>
          <a:prstGeom prst="rect">
            <a:avLst/>
          </a:prstGeom>
          <a:gradFill>
            <a:gsLst>
              <a:gs pos="0">
                <a:srgbClr val="27B0A8"/>
              </a:gs>
              <a:gs pos="100000">
                <a:srgbClr val="737373"/>
              </a:gs>
            </a:gsLst>
            <a:lin ang="5400700" scaled="0"/>
          </a:gradFill>
          <a:ln w="9525" cap="flat" cmpd="sng">
            <a:solidFill>
              <a:srgbClr val="27B0A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
        <p:nvSpPr>
          <p:cNvPr id="3997" name="Google Shape;3997;p39"/>
          <p:cNvSpPr/>
          <p:nvPr/>
        </p:nvSpPr>
        <p:spPr>
          <a:xfrm>
            <a:off x="449863" y="0"/>
            <a:ext cx="962400" cy="436200"/>
          </a:xfrm>
          <a:prstGeom prst="rect">
            <a:avLst/>
          </a:prstGeom>
          <a:gradFill>
            <a:gsLst>
              <a:gs pos="0">
                <a:srgbClr val="252B53"/>
              </a:gs>
              <a:gs pos="100000">
                <a:srgbClr val="737373"/>
              </a:gs>
            </a:gsLst>
            <a:lin ang="5400012" scaled="0"/>
          </a:gradFill>
          <a:ln w="9525" cap="flat" cmpd="sng">
            <a:solidFill>
              <a:srgbClr val="252B5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
        <p:nvSpPr>
          <p:cNvPr id="3998" name="Google Shape;3998;p39"/>
          <p:cNvSpPr/>
          <p:nvPr/>
        </p:nvSpPr>
        <p:spPr>
          <a:xfrm>
            <a:off x="4471913" y="9600"/>
            <a:ext cx="962400" cy="417000"/>
          </a:xfrm>
          <a:prstGeom prst="rect">
            <a:avLst/>
          </a:prstGeom>
          <a:gradFill>
            <a:gsLst>
              <a:gs pos="0">
                <a:srgbClr val="366CA7"/>
              </a:gs>
              <a:gs pos="100000">
                <a:srgbClr val="737373"/>
              </a:gs>
            </a:gsLst>
            <a:lin ang="5400012" scaled="0"/>
          </a:gradFill>
          <a:ln w="9525" cap="flat" cmpd="sng">
            <a:solidFill>
              <a:srgbClr val="366CA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
        <p:nvSpPr>
          <p:cNvPr id="3999" name="Google Shape;3999;p39"/>
          <p:cNvSpPr/>
          <p:nvPr/>
        </p:nvSpPr>
        <p:spPr>
          <a:xfrm>
            <a:off x="7542538" y="0"/>
            <a:ext cx="962400" cy="436200"/>
          </a:xfrm>
          <a:prstGeom prst="rect">
            <a:avLst/>
          </a:prstGeom>
          <a:gradFill>
            <a:gsLst>
              <a:gs pos="0">
                <a:srgbClr val="27B0A8"/>
              </a:gs>
              <a:gs pos="100000">
                <a:srgbClr val="737373"/>
              </a:gs>
            </a:gsLst>
            <a:lin ang="5400012" scaled="0"/>
          </a:gradFill>
          <a:ln w="9525" cap="flat" cmpd="sng">
            <a:solidFill>
              <a:srgbClr val="27B0A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
        <p:nvSpPr>
          <p:cNvPr id="4000" name="Google Shape;4000;p39"/>
          <p:cNvSpPr/>
          <p:nvPr/>
        </p:nvSpPr>
        <p:spPr>
          <a:xfrm>
            <a:off x="8584263" y="1748600"/>
            <a:ext cx="962400" cy="436200"/>
          </a:xfrm>
          <a:prstGeom prst="rect">
            <a:avLst/>
          </a:prstGeom>
          <a:gradFill>
            <a:gsLst>
              <a:gs pos="0">
                <a:srgbClr val="366CA7"/>
              </a:gs>
              <a:gs pos="100000">
                <a:srgbClr val="737373"/>
              </a:gs>
            </a:gsLst>
            <a:lin ang="5400700" scaled="0"/>
          </a:gradFill>
          <a:ln w="9525" cap="flat" cmpd="sng">
            <a:solidFill>
              <a:srgbClr val="366CA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
        <p:nvSpPr>
          <p:cNvPr id="4001" name="Google Shape;4001;p39"/>
          <p:cNvSpPr/>
          <p:nvPr/>
        </p:nvSpPr>
        <p:spPr>
          <a:xfrm>
            <a:off x="7241188" y="4716900"/>
            <a:ext cx="962400" cy="417000"/>
          </a:xfrm>
          <a:prstGeom prst="rect">
            <a:avLst/>
          </a:prstGeom>
          <a:gradFill>
            <a:gsLst>
              <a:gs pos="0">
                <a:srgbClr val="252B53"/>
              </a:gs>
              <a:gs pos="100000">
                <a:srgbClr val="737373"/>
              </a:gs>
            </a:gsLst>
            <a:lin ang="5400012" scaled="0"/>
          </a:gradFill>
          <a:ln w="9525" cap="flat" cmpd="sng">
            <a:solidFill>
              <a:srgbClr val="252B5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
        <p:nvSpPr>
          <p:cNvPr id="4002" name="Google Shape;4002;p39"/>
          <p:cNvSpPr/>
          <p:nvPr/>
        </p:nvSpPr>
        <p:spPr>
          <a:xfrm>
            <a:off x="3230163" y="4707300"/>
            <a:ext cx="962400" cy="436200"/>
          </a:xfrm>
          <a:prstGeom prst="rect">
            <a:avLst/>
          </a:prstGeom>
          <a:gradFill>
            <a:gsLst>
              <a:gs pos="0">
                <a:srgbClr val="27B0A8"/>
              </a:gs>
              <a:gs pos="100000">
                <a:srgbClr val="737373"/>
              </a:gs>
            </a:gsLst>
            <a:lin ang="5400700" scaled="0"/>
          </a:gradFill>
          <a:ln w="9525" cap="flat" cmpd="sng">
            <a:solidFill>
              <a:srgbClr val="27B0A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
        <p:nvSpPr>
          <p:cNvPr id="4003" name="Google Shape;4003;p39"/>
          <p:cNvSpPr/>
          <p:nvPr/>
        </p:nvSpPr>
        <p:spPr>
          <a:xfrm>
            <a:off x="1167813" y="4707300"/>
            <a:ext cx="962400" cy="436200"/>
          </a:xfrm>
          <a:prstGeom prst="rect">
            <a:avLst/>
          </a:prstGeom>
          <a:gradFill>
            <a:gsLst>
              <a:gs pos="0">
                <a:srgbClr val="366CA7"/>
              </a:gs>
              <a:gs pos="100000">
                <a:srgbClr val="737373"/>
              </a:gs>
            </a:gsLst>
            <a:lin ang="5400700" scaled="0"/>
          </a:gradFill>
          <a:ln w="9525" cap="flat" cmpd="sng">
            <a:solidFill>
              <a:srgbClr val="366CA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07"/>
        <p:cNvGrpSpPr/>
        <p:nvPr/>
      </p:nvGrpSpPr>
      <p:grpSpPr>
        <a:xfrm>
          <a:off x="0" y="0"/>
          <a:ext cx="0" cy="0"/>
          <a:chOff x="0" y="0"/>
          <a:chExt cx="0" cy="0"/>
        </a:xfrm>
      </p:grpSpPr>
      <p:sp>
        <p:nvSpPr>
          <p:cNvPr id="4008" name="Google Shape;4008;p40"/>
          <p:cNvSpPr txBox="1">
            <a:spLocks noGrp="1"/>
          </p:cNvSpPr>
          <p:nvPr>
            <p:ph type="title"/>
          </p:nvPr>
        </p:nvSpPr>
        <p:spPr>
          <a:xfrm>
            <a:off x="1203150" y="576675"/>
            <a:ext cx="6467100" cy="596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UFLI PARENT RESOURCE HUB</a:t>
            </a:r>
            <a:endParaRPr/>
          </a:p>
        </p:txBody>
      </p:sp>
      <p:sp>
        <p:nvSpPr>
          <p:cNvPr id="4009" name="Google Shape;4009;p40"/>
          <p:cNvSpPr txBox="1">
            <a:spLocks noGrp="1"/>
          </p:cNvSpPr>
          <p:nvPr>
            <p:ph type="body" idx="1"/>
          </p:nvPr>
        </p:nvSpPr>
        <p:spPr>
          <a:xfrm>
            <a:off x="646650" y="1473875"/>
            <a:ext cx="7850700" cy="320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u="sng" dirty="0">
                <a:solidFill>
                  <a:schemeClr val="hlink"/>
                </a:solidFill>
                <a:hlinkClick r:id="rId3"/>
              </a:rPr>
              <a:t>UFLI Website</a:t>
            </a:r>
            <a:r>
              <a:rPr lang="en" sz="2200" dirty="0">
                <a:solidFill>
                  <a:schemeClr val="dk1"/>
                </a:solidFill>
              </a:rPr>
              <a:t> - The UFLI website has many resources and ideas for parents.</a:t>
            </a:r>
            <a:endParaRPr sz="2200" dirty="0">
              <a:solidFill>
                <a:schemeClr val="dk1"/>
              </a:solidFill>
            </a:endParaRPr>
          </a:p>
          <a:p>
            <a:pPr marL="0" lvl="0" indent="0" algn="l" rtl="0">
              <a:spcBef>
                <a:spcPts val="0"/>
              </a:spcBef>
              <a:spcAft>
                <a:spcPts val="0"/>
              </a:spcAft>
              <a:buNone/>
            </a:pPr>
            <a:endParaRPr sz="1600" b="1" dirty="0">
              <a:solidFill>
                <a:schemeClr val="dk1"/>
              </a:solidFill>
            </a:endParaRPr>
          </a:p>
          <a:p>
            <a:pPr marL="0" lvl="0" indent="0" algn="l" rtl="0">
              <a:spcBef>
                <a:spcPts val="0"/>
              </a:spcBef>
              <a:spcAft>
                <a:spcPts val="0"/>
              </a:spcAft>
              <a:buNone/>
            </a:pPr>
            <a:endParaRPr sz="1600" dirty="0">
              <a:solidFill>
                <a:schemeClr val="dk1"/>
              </a:solidFill>
            </a:endParaRPr>
          </a:p>
        </p:txBody>
      </p:sp>
      <p:sp>
        <p:nvSpPr>
          <p:cNvPr id="4010" name="Google Shape;4010;p40"/>
          <p:cNvSpPr/>
          <p:nvPr/>
        </p:nvSpPr>
        <p:spPr>
          <a:xfrm>
            <a:off x="1167813" y="4707300"/>
            <a:ext cx="962400" cy="436200"/>
          </a:xfrm>
          <a:prstGeom prst="rect">
            <a:avLst/>
          </a:prstGeom>
          <a:gradFill>
            <a:gsLst>
              <a:gs pos="0">
                <a:srgbClr val="366CA7"/>
              </a:gs>
              <a:gs pos="100000">
                <a:srgbClr val="737373"/>
              </a:gs>
            </a:gsLst>
            <a:lin ang="5400700" scaled="0"/>
          </a:gradFill>
          <a:ln w="9525" cap="flat" cmpd="sng">
            <a:solidFill>
              <a:srgbClr val="366CA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
        <p:nvSpPr>
          <p:cNvPr id="4011" name="Google Shape;4011;p40"/>
          <p:cNvSpPr/>
          <p:nvPr/>
        </p:nvSpPr>
        <p:spPr>
          <a:xfrm>
            <a:off x="3230163" y="4707300"/>
            <a:ext cx="962400" cy="436200"/>
          </a:xfrm>
          <a:prstGeom prst="rect">
            <a:avLst/>
          </a:prstGeom>
          <a:gradFill>
            <a:gsLst>
              <a:gs pos="0">
                <a:srgbClr val="27B0A8"/>
              </a:gs>
              <a:gs pos="100000">
                <a:srgbClr val="737373"/>
              </a:gs>
            </a:gsLst>
            <a:lin ang="5400700" scaled="0"/>
          </a:gradFill>
          <a:ln w="9525" cap="flat" cmpd="sng">
            <a:solidFill>
              <a:srgbClr val="27B0A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
        <p:nvSpPr>
          <p:cNvPr id="4012" name="Google Shape;4012;p40"/>
          <p:cNvSpPr/>
          <p:nvPr/>
        </p:nvSpPr>
        <p:spPr>
          <a:xfrm>
            <a:off x="7241188" y="4716900"/>
            <a:ext cx="962400" cy="417000"/>
          </a:xfrm>
          <a:prstGeom prst="rect">
            <a:avLst/>
          </a:prstGeom>
          <a:gradFill>
            <a:gsLst>
              <a:gs pos="0">
                <a:srgbClr val="252B53"/>
              </a:gs>
              <a:gs pos="100000">
                <a:srgbClr val="737373"/>
              </a:gs>
            </a:gsLst>
            <a:lin ang="5400012" scaled="0"/>
          </a:gradFill>
          <a:ln w="9525" cap="flat" cmpd="sng">
            <a:solidFill>
              <a:srgbClr val="252B5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
        <p:nvSpPr>
          <p:cNvPr id="4013" name="Google Shape;4013;p40"/>
          <p:cNvSpPr/>
          <p:nvPr/>
        </p:nvSpPr>
        <p:spPr>
          <a:xfrm>
            <a:off x="8584263" y="1748600"/>
            <a:ext cx="962400" cy="436200"/>
          </a:xfrm>
          <a:prstGeom prst="rect">
            <a:avLst/>
          </a:prstGeom>
          <a:gradFill>
            <a:gsLst>
              <a:gs pos="0">
                <a:srgbClr val="366CA7"/>
              </a:gs>
              <a:gs pos="100000">
                <a:srgbClr val="737373"/>
              </a:gs>
            </a:gsLst>
            <a:lin ang="5400700" scaled="0"/>
          </a:gradFill>
          <a:ln w="9525" cap="flat" cmpd="sng">
            <a:solidFill>
              <a:srgbClr val="366CA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
        <p:nvSpPr>
          <p:cNvPr id="4014" name="Google Shape;4014;p40"/>
          <p:cNvSpPr/>
          <p:nvPr/>
        </p:nvSpPr>
        <p:spPr>
          <a:xfrm>
            <a:off x="7542538" y="0"/>
            <a:ext cx="962400" cy="436200"/>
          </a:xfrm>
          <a:prstGeom prst="rect">
            <a:avLst/>
          </a:prstGeom>
          <a:gradFill>
            <a:gsLst>
              <a:gs pos="0">
                <a:srgbClr val="27B0A8"/>
              </a:gs>
              <a:gs pos="100000">
                <a:srgbClr val="737373"/>
              </a:gs>
            </a:gsLst>
            <a:lin ang="5400012" scaled="0"/>
          </a:gradFill>
          <a:ln w="9525" cap="flat" cmpd="sng">
            <a:solidFill>
              <a:srgbClr val="27B0A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
        <p:nvSpPr>
          <p:cNvPr id="4015" name="Google Shape;4015;p40"/>
          <p:cNvSpPr/>
          <p:nvPr/>
        </p:nvSpPr>
        <p:spPr>
          <a:xfrm>
            <a:off x="4471913" y="9600"/>
            <a:ext cx="962400" cy="417000"/>
          </a:xfrm>
          <a:prstGeom prst="rect">
            <a:avLst/>
          </a:prstGeom>
          <a:gradFill>
            <a:gsLst>
              <a:gs pos="0">
                <a:srgbClr val="366CA7"/>
              </a:gs>
              <a:gs pos="100000">
                <a:srgbClr val="737373"/>
              </a:gs>
            </a:gsLst>
            <a:lin ang="5400012" scaled="0"/>
          </a:gradFill>
          <a:ln w="9525" cap="flat" cmpd="sng">
            <a:solidFill>
              <a:srgbClr val="366CA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
        <p:nvSpPr>
          <p:cNvPr id="4016" name="Google Shape;4016;p40"/>
          <p:cNvSpPr/>
          <p:nvPr/>
        </p:nvSpPr>
        <p:spPr>
          <a:xfrm>
            <a:off x="449863" y="0"/>
            <a:ext cx="962400" cy="436200"/>
          </a:xfrm>
          <a:prstGeom prst="rect">
            <a:avLst/>
          </a:prstGeom>
          <a:gradFill>
            <a:gsLst>
              <a:gs pos="0">
                <a:srgbClr val="252B53"/>
              </a:gs>
              <a:gs pos="100000">
                <a:srgbClr val="737373"/>
              </a:gs>
            </a:gsLst>
            <a:lin ang="5400012" scaled="0"/>
          </a:gradFill>
          <a:ln w="9525" cap="flat" cmpd="sng">
            <a:solidFill>
              <a:srgbClr val="252B5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020"/>
        <p:cNvGrpSpPr/>
        <p:nvPr/>
      </p:nvGrpSpPr>
      <p:grpSpPr>
        <a:xfrm>
          <a:off x="0" y="0"/>
          <a:ext cx="0" cy="0"/>
          <a:chOff x="0" y="0"/>
          <a:chExt cx="0" cy="0"/>
        </a:xfrm>
      </p:grpSpPr>
      <p:sp>
        <p:nvSpPr>
          <p:cNvPr id="4021" name="Google Shape;4021;p41"/>
          <p:cNvSpPr txBox="1">
            <a:spLocks noGrp="1"/>
          </p:cNvSpPr>
          <p:nvPr>
            <p:ph type="title"/>
          </p:nvPr>
        </p:nvSpPr>
        <p:spPr>
          <a:xfrm>
            <a:off x="1203150" y="576675"/>
            <a:ext cx="6467100" cy="1112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800" b="1"/>
              <a:t>Thank you Parents!</a:t>
            </a:r>
            <a:endParaRPr sz="4800" b="1"/>
          </a:p>
        </p:txBody>
      </p:sp>
      <p:sp>
        <p:nvSpPr>
          <p:cNvPr id="4022" name="Google Shape;4022;p41"/>
          <p:cNvSpPr txBox="1">
            <a:spLocks noGrp="1"/>
          </p:cNvSpPr>
          <p:nvPr>
            <p:ph type="body" idx="1"/>
          </p:nvPr>
        </p:nvSpPr>
        <p:spPr>
          <a:xfrm>
            <a:off x="646650" y="2465000"/>
            <a:ext cx="7850700" cy="2212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chemeClr val="dk1"/>
                </a:solidFill>
              </a:rPr>
              <a:t>Questions?</a:t>
            </a:r>
            <a:endParaRPr sz="3000">
              <a:solidFill>
                <a:schemeClr val="dk1"/>
              </a:solidFill>
            </a:endParaRPr>
          </a:p>
          <a:p>
            <a:pPr marL="0" lvl="0" indent="0" algn="l" rtl="0">
              <a:spcBef>
                <a:spcPts val="0"/>
              </a:spcBef>
              <a:spcAft>
                <a:spcPts val="0"/>
              </a:spcAft>
              <a:buNone/>
            </a:pPr>
            <a:endParaRPr sz="1600" b="1">
              <a:solidFill>
                <a:schemeClr val="dk1"/>
              </a:solidFill>
            </a:endParaRPr>
          </a:p>
          <a:p>
            <a:pPr marL="0" lvl="0" indent="0" algn="l" rtl="0">
              <a:spcBef>
                <a:spcPts val="0"/>
              </a:spcBef>
              <a:spcAft>
                <a:spcPts val="0"/>
              </a:spcAft>
              <a:buNone/>
            </a:pPr>
            <a:endParaRPr sz="1600">
              <a:solidFill>
                <a:schemeClr val="dk1"/>
              </a:solidFill>
            </a:endParaRPr>
          </a:p>
        </p:txBody>
      </p:sp>
      <p:pic>
        <p:nvPicPr>
          <p:cNvPr id="4023" name="Google Shape;4023;p41" descr="3D Speech Bubble with Question Mark (Provided by Getty Images)"/>
          <p:cNvPicPr preferRelativeResize="0"/>
          <p:nvPr/>
        </p:nvPicPr>
        <p:blipFill>
          <a:blip r:embed="rId3">
            <a:alphaModFix/>
          </a:blip>
          <a:stretch>
            <a:fillRect/>
          </a:stretch>
        </p:blipFill>
        <p:spPr>
          <a:xfrm>
            <a:off x="4213400" y="1921525"/>
            <a:ext cx="2212198" cy="2212198"/>
          </a:xfrm>
          <a:prstGeom prst="rect">
            <a:avLst/>
          </a:prstGeom>
          <a:noFill/>
          <a:ln>
            <a:noFill/>
          </a:ln>
        </p:spPr>
      </p:pic>
      <p:sp>
        <p:nvSpPr>
          <p:cNvPr id="4024" name="Google Shape;4024;p41"/>
          <p:cNvSpPr/>
          <p:nvPr/>
        </p:nvSpPr>
        <p:spPr>
          <a:xfrm>
            <a:off x="449863" y="0"/>
            <a:ext cx="962400" cy="436200"/>
          </a:xfrm>
          <a:prstGeom prst="rect">
            <a:avLst/>
          </a:prstGeom>
          <a:gradFill>
            <a:gsLst>
              <a:gs pos="0">
                <a:srgbClr val="252B53"/>
              </a:gs>
              <a:gs pos="100000">
                <a:srgbClr val="737373"/>
              </a:gs>
            </a:gsLst>
            <a:lin ang="5400012" scaled="0"/>
          </a:gradFill>
          <a:ln w="9525" cap="flat" cmpd="sng">
            <a:solidFill>
              <a:srgbClr val="252B5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
        <p:nvSpPr>
          <p:cNvPr id="4025" name="Google Shape;4025;p41"/>
          <p:cNvSpPr/>
          <p:nvPr/>
        </p:nvSpPr>
        <p:spPr>
          <a:xfrm>
            <a:off x="4471913" y="9600"/>
            <a:ext cx="962400" cy="417000"/>
          </a:xfrm>
          <a:prstGeom prst="rect">
            <a:avLst/>
          </a:prstGeom>
          <a:gradFill>
            <a:gsLst>
              <a:gs pos="0">
                <a:srgbClr val="366CA7"/>
              </a:gs>
              <a:gs pos="100000">
                <a:srgbClr val="737373"/>
              </a:gs>
            </a:gsLst>
            <a:lin ang="5400012" scaled="0"/>
          </a:gradFill>
          <a:ln w="9525" cap="flat" cmpd="sng">
            <a:solidFill>
              <a:srgbClr val="366CA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
        <p:nvSpPr>
          <p:cNvPr id="4026" name="Google Shape;4026;p41"/>
          <p:cNvSpPr/>
          <p:nvPr/>
        </p:nvSpPr>
        <p:spPr>
          <a:xfrm>
            <a:off x="7542538" y="0"/>
            <a:ext cx="962400" cy="436200"/>
          </a:xfrm>
          <a:prstGeom prst="rect">
            <a:avLst/>
          </a:prstGeom>
          <a:gradFill>
            <a:gsLst>
              <a:gs pos="0">
                <a:srgbClr val="27B0A8"/>
              </a:gs>
              <a:gs pos="100000">
                <a:srgbClr val="737373"/>
              </a:gs>
            </a:gsLst>
            <a:lin ang="5400012" scaled="0"/>
          </a:gradFill>
          <a:ln w="9525" cap="flat" cmpd="sng">
            <a:solidFill>
              <a:srgbClr val="27B0A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
        <p:nvSpPr>
          <p:cNvPr id="4027" name="Google Shape;4027;p41"/>
          <p:cNvSpPr/>
          <p:nvPr/>
        </p:nvSpPr>
        <p:spPr>
          <a:xfrm>
            <a:off x="8584263" y="1748600"/>
            <a:ext cx="962400" cy="436200"/>
          </a:xfrm>
          <a:prstGeom prst="rect">
            <a:avLst/>
          </a:prstGeom>
          <a:gradFill>
            <a:gsLst>
              <a:gs pos="0">
                <a:srgbClr val="366CA7"/>
              </a:gs>
              <a:gs pos="100000">
                <a:srgbClr val="737373"/>
              </a:gs>
            </a:gsLst>
            <a:lin ang="5400700" scaled="0"/>
          </a:gradFill>
          <a:ln w="9525" cap="flat" cmpd="sng">
            <a:solidFill>
              <a:srgbClr val="366CA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
        <p:nvSpPr>
          <p:cNvPr id="4028" name="Google Shape;4028;p41"/>
          <p:cNvSpPr/>
          <p:nvPr/>
        </p:nvSpPr>
        <p:spPr>
          <a:xfrm>
            <a:off x="7241188" y="4716900"/>
            <a:ext cx="962400" cy="417000"/>
          </a:xfrm>
          <a:prstGeom prst="rect">
            <a:avLst/>
          </a:prstGeom>
          <a:gradFill>
            <a:gsLst>
              <a:gs pos="0">
                <a:srgbClr val="252B53"/>
              </a:gs>
              <a:gs pos="100000">
                <a:srgbClr val="737373"/>
              </a:gs>
            </a:gsLst>
            <a:lin ang="5400012" scaled="0"/>
          </a:gradFill>
          <a:ln w="9525" cap="flat" cmpd="sng">
            <a:solidFill>
              <a:srgbClr val="252B5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
        <p:nvSpPr>
          <p:cNvPr id="4029" name="Google Shape;4029;p41"/>
          <p:cNvSpPr/>
          <p:nvPr/>
        </p:nvSpPr>
        <p:spPr>
          <a:xfrm>
            <a:off x="3230163" y="4707300"/>
            <a:ext cx="962400" cy="436200"/>
          </a:xfrm>
          <a:prstGeom prst="rect">
            <a:avLst/>
          </a:prstGeom>
          <a:gradFill>
            <a:gsLst>
              <a:gs pos="0">
                <a:srgbClr val="27B0A8"/>
              </a:gs>
              <a:gs pos="100000">
                <a:srgbClr val="737373"/>
              </a:gs>
            </a:gsLst>
            <a:lin ang="5400700" scaled="0"/>
          </a:gradFill>
          <a:ln w="9525" cap="flat" cmpd="sng">
            <a:solidFill>
              <a:srgbClr val="27B0A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
        <p:nvSpPr>
          <p:cNvPr id="4030" name="Google Shape;4030;p41"/>
          <p:cNvSpPr/>
          <p:nvPr/>
        </p:nvSpPr>
        <p:spPr>
          <a:xfrm>
            <a:off x="1167813" y="4707300"/>
            <a:ext cx="962400" cy="436200"/>
          </a:xfrm>
          <a:prstGeom prst="rect">
            <a:avLst/>
          </a:prstGeom>
          <a:gradFill>
            <a:gsLst>
              <a:gs pos="0">
                <a:srgbClr val="366CA7"/>
              </a:gs>
              <a:gs pos="100000">
                <a:srgbClr val="737373"/>
              </a:gs>
            </a:gsLst>
            <a:lin ang="5400700" scaled="0"/>
          </a:gradFill>
          <a:ln w="9525" cap="flat" cmpd="sng">
            <a:solidFill>
              <a:srgbClr val="366CA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93"/>
        <p:cNvGrpSpPr/>
        <p:nvPr/>
      </p:nvGrpSpPr>
      <p:grpSpPr>
        <a:xfrm>
          <a:off x="0" y="0"/>
          <a:ext cx="0" cy="0"/>
          <a:chOff x="0" y="0"/>
          <a:chExt cx="0" cy="0"/>
        </a:xfrm>
      </p:grpSpPr>
      <p:sp>
        <p:nvSpPr>
          <p:cNvPr id="3694" name="Google Shape;3694;p27"/>
          <p:cNvSpPr txBox="1">
            <a:spLocks noGrp="1"/>
          </p:cNvSpPr>
          <p:nvPr>
            <p:ph type="title"/>
          </p:nvPr>
        </p:nvSpPr>
        <p:spPr>
          <a:xfrm>
            <a:off x="720000" y="539400"/>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b="1" u="sng"/>
              <a:t>WHAT</a:t>
            </a:r>
            <a:r>
              <a:rPr lang="en" sz="3000"/>
              <a:t> IS UFLI?</a:t>
            </a:r>
            <a:endParaRPr sz="3000">
              <a:latin typeface="Space Grotesk"/>
              <a:ea typeface="Space Grotesk"/>
              <a:cs typeface="Space Grotesk"/>
              <a:sym typeface="Space Grotesk"/>
            </a:endParaRPr>
          </a:p>
        </p:txBody>
      </p:sp>
      <p:sp>
        <p:nvSpPr>
          <p:cNvPr id="3695" name="Google Shape;3695;p27"/>
          <p:cNvSpPr txBox="1">
            <a:spLocks noGrp="1"/>
          </p:cNvSpPr>
          <p:nvPr>
            <p:ph type="body" idx="4294967295"/>
          </p:nvPr>
        </p:nvSpPr>
        <p:spPr>
          <a:xfrm>
            <a:off x="1127950" y="1097875"/>
            <a:ext cx="4825200" cy="34290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2200"/>
              <a:t>UFLI Foundations is an </a:t>
            </a:r>
            <a:r>
              <a:rPr lang="en" sz="2200" b="1"/>
              <a:t>explicit and systematic </a:t>
            </a:r>
            <a:r>
              <a:rPr lang="en" sz="2200"/>
              <a:t>program that teaches students the foundational skills necessary to become a  reader.</a:t>
            </a:r>
            <a:endParaRPr sz="2200">
              <a:solidFill>
                <a:schemeClr val="dk1"/>
              </a:solidFill>
            </a:endParaRPr>
          </a:p>
        </p:txBody>
      </p:sp>
      <p:pic>
        <p:nvPicPr>
          <p:cNvPr id="3696" name="Google Shape;3696;p27" descr="Mother helping baby boy walk up stairs (Provided by Getty Images)"/>
          <p:cNvPicPr preferRelativeResize="0"/>
          <p:nvPr/>
        </p:nvPicPr>
        <p:blipFill>
          <a:blip r:embed="rId3">
            <a:alphaModFix/>
          </a:blip>
          <a:stretch>
            <a:fillRect/>
          </a:stretch>
        </p:blipFill>
        <p:spPr>
          <a:xfrm>
            <a:off x="6112260" y="1272233"/>
            <a:ext cx="2311736" cy="3080300"/>
          </a:xfrm>
          <a:prstGeom prst="rect">
            <a:avLst/>
          </a:prstGeom>
          <a:noFill/>
          <a:ln>
            <a:noFill/>
          </a:ln>
        </p:spPr>
      </p:pic>
      <p:sp>
        <p:nvSpPr>
          <p:cNvPr id="3697" name="Google Shape;3697;p27"/>
          <p:cNvSpPr/>
          <p:nvPr/>
        </p:nvSpPr>
        <p:spPr>
          <a:xfrm>
            <a:off x="451200" y="0"/>
            <a:ext cx="962400" cy="436200"/>
          </a:xfrm>
          <a:prstGeom prst="rect">
            <a:avLst/>
          </a:prstGeom>
          <a:gradFill>
            <a:gsLst>
              <a:gs pos="0">
                <a:srgbClr val="27B0A8"/>
              </a:gs>
              <a:gs pos="100000">
                <a:srgbClr val="737373"/>
              </a:gs>
            </a:gsLst>
            <a:lin ang="5400012" scaled="0"/>
          </a:gradFill>
          <a:ln w="9525" cap="flat" cmpd="sng">
            <a:solidFill>
              <a:srgbClr val="27B0A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
        <p:nvSpPr>
          <p:cNvPr id="3698" name="Google Shape;3698;p27"/>
          <p:cNvSpPr/>
          <p:nvPr/>
        </p:nvSpPr>
        <p:spPr>
          <a:xfrm>
            <a:off x="7536775" y="19275"/>
            <a:ext cx="962400" cy="436200"/>
          </a:xfrm>
          <a:prstGeom prst="rect">
            <a:avLst/>
          </a:prstGeom>
          <a:gradFill>
            <a:gsLst>
              <a:gs pos="0">
                <a:srgbClr val="366CA7"/>
              </a:gs>
              <a:gs pos="100000">
                <a:srgbClr val="737373"/>
              </a:gs>
            </a:gsLst>
            <a:lin ang="5400012" scaled="0"/>
          </a:gradFill>
          <a:ln w="9525" cap="flat" cmpd="sng">
            <a:solidFill>
              <a:srgbClr val="366CA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
        <p:nvSpPr>
          <p:cNvPr id="3699" name="Google Shape;3699;p27"/>
          <p:cNvSpPr/>
          <p:nvPr/>
        </p:nvSpPr>
        <p:spPr>
          <a:xfrm>
            <a:off x="3478125" y="19275"/>
            <a:ext cx="962400" cy="417000"/>
          </a:xfrm>
          <a:prstGeom prst="rect">
            <a:avLst/>
          </a:prstGeom>
          <a:gradFill>
            <a:gsLst>
              <a:gs pos="0">
                <a:srgbClr val="252B53"/>
              </a:gs>
              <a:gs pos="100000">
                <a:srgbClr val="737373"/>
              </a:gs>
            </a:gsLst>
            <a:lin ang="5400012" scaled="0"/>
          </a:gradFill>
          <a:ln w="9525" cap="flat" cmpd="sng">
            <a:solidFill>
              <a:srgbClr val="252B5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
        <p:nvSpPr>
          <p:cNvPr id="3700" name="Google Shape;3700;p27"/>
          <p:cNvSpPr/>
          <p:nvPr/>
        </p:nvSpPr>
        <p:spPr>
          <a:xfrm>
            <a:off x="8424000" y="3250525"/>
            <a:ext cx="962400" cy="436200"/>
          </a:xfrm>
          <a:prstGeom prst="rect">
            <a:avLst/>
          </a:prstGeom>
          <a:gradFill>
            <a:gsLst>
              <a:gs pos="0">
                <a:srgbClr val="252B53"/>
              </a:gs>
              <a:gs pos="100000">
                <a:srgbClr val="737373"/>
              </a:gs>
            </a:gsLst>
            <a:lin ang="5400012" scaled="0"/>
          </a:gradFill>
          <a:ln w="9525" cap="flat" cmpd="sng">
            <a:solidFill>
              <a:srgbClr val="252B5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
        <p:nvSpPr>
          <p:cNvPr id="3701" name="Google Shape;3701;p27"/>
          <p:cNvSpPr/>
          <p:nvPr/>
        </p:nvSpPr>
        <p:spPr>
          <a:xfrm>
            <a:off x="1127950" y="4707300"/>
            <a:ext cx="962400" cy="436200"/>
          </a:xfrm>
          <a:prstGeom prst="rect">
            <a:avLst/>
          </a:prstGeom>
          <a:gradFill>
            <a:gsLst>
              <a:gs pos="0">
                <a:srgbClr val="252B53"/>
              </a:gs>
              <a:gs pos="100000">
                <a:srgbClr val="737373"/>
              </a:gs>
            </a:gsLst>
            <a:lin ang="5400012" scaled="0"/>
          </a:gradFill>
          <a:ln w="9525" cap="flat" cmpd="sng">
            <a:solidFill>
              <a:srgbClr val="252B5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
        <p:nvSpPr>
          <p:cNvPr id="3702" name="Google Shape;3702;p27"/>
          <p:cNvSpPr/>
          <p:nvPr/>
        </p:nvSpPr>
        <p:spPr>
          <a:xfrm>
            <a:off x="-511200" y="2047375"/>
            <a:ext cx="962400" cy="436200"/>
          </a:xfrm>
          <a:prstGeom prst="rect">
            <a:avLst/>
          </a:prstGeom>
          <a:gradFill>
            <a:gsLst>
              <a:gs pos="0">
                <a:srgbClr val="27B0A8"/>
              </a:gs>
              <a:gs pos="100000">
                <a:srgbClr val="737373"/>
              </a:gs>
            </a:gsLst>
            <a:lin ang="5400012" scaled="0"/>
          </a:gradFill>
          <a:ln w="9525" cap="flat" cmpd="sng">
            <a:solidFill>
              <a:srgbClr val="27B0A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
        <p:nvSpPr>
          <p:cNvPr id="3703" name="Google Shape;3703;p27"/>
          <p:cNvSpPr/>
          <p:nvPr/>
        </p:nvSpPr>
        <p:spPr>
          <a:xfrm>
            <a:off x="8424000" y="1853875"/>
            <a:ext cx="378000" cy="436200"/>
          </a:xfrm>
          <a:prstGeom prst="rect">
            <a:avLst/>
          </a:prstGeom>
          <a:gradFill>
            <a:gsLst>
              <a:gs pos="0">
                <a:srgbClr val="27B0A8"/>
              </a:gs>
              <a:gs pos="100000">
                <a:srgbClr val="737373"/>
              </a:gs>
            </a:gsLst>
            <a:lin ang="5400012" scaled="0"/>
          </a:gradFill>
          <a:ln w="9525" cap="flat" cmpd="sng">
            <a:solidFill>
              <a:srgbClr val="27B0A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
        <p:nvSpPr>
          <p:cNvPr id="3704" name="Google Shape;3704;p27"/>
          <p:cNvSpPr/>
          <p:nvPr/>
        </p:nvSpPr>
        <p:spPr>
          <a:xfrm>
            <a:off x="7209925" y="4707300"/>
            <a:ext cx="962400" cy="436200"/>
          </a:xfrm>
          <a:prstGeom prst="rect">
            <a:avLst/>
          </a:prstGeom>
          <a:gradFill>
            <a:gsLst>
              <a:gs pos="0">
                <a:srgbClr val="27B0A8"/>
              </a:gs>
              <a:gs pos="100000">
                <a:srgbClr val="737373"/>
              </a:gs>
            </a:gsLst>
            <a:lin ang="5400012" scaled="0"/>
          </a:gradFill>
          <a:ln w="9525" cap="flat" cmpd="sng">
            <a:solidFill>
              <a:srgbClr val="27B0A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
        <p:nvSpPr>
          <p:cNvPr id="3705" name="Google Shape;3705;p27"/>
          <p:cNvSpPr/>
          <p:nvPr/>
        </p:nvSpPr>
        <p:spPr>
          <a:xfrm>
            <a:off x="66625" y="1611175"/>
            <a:ext cx="962400" cy="417000"/>
          </a:xfrm>
          <a:prstGeom prst="rect">
            <a:avLst/>
          </a:prstGeom>
          <a:gradFill>
            <a:gsLst>
              <a:gs pos="0">
                <a:srgbClr val="366CA7"/>
              </a:gs>
              <a:gs pos="100000">
                <a:srgbClr val="737373"/>
              </a:gs>
            </a:gsLst>
            <a:lin ang="5400012" scaled="0"/>
          </a:gradFill>
          <a:ln w="9525" cap="flat" cmpd="sng">
            <a:solidFill>
              <a:srgbClr val="366CA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
        <p:nvSpPr>
          <p:cNvPr id="3706" name="Google Shape;3706;p27"/>
          <p:cNvSpPr/>
          <p:nvPr/>
        </p:nvSpPr>
        <p:spPr>
          <a:xfrm>
            <a:off x="4168938" y="4707300"/>
            <a:ext cx="962400" cy="436200"/>
          </a:xfrm>
          <a:prstGeom prst="rect">
            <a:avLst/>
          </a:prstGeom>
          <a:gradFill>
            <a:gsLst>
              <a:gs pos="0">
                <a:srgbClr val="366CA7"/>
              </a:gs>
              <a:gs pos="100000">
                <a:srgbClr val="737373"/>
              </a:gs>
            </a:gsLst>
            <a:lin ang="5400012" scaled="0"/>
          </a:gradFill>
          <a:ln w="9525" cap="flat" cmpd="sng">
            <a:solidFill>
              <a:srgbClr val="366CA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710"/>
        <p:cNvGrpSpPr/>
        <p:nvPr/>
      </p:nvGrpSpPr>
      <p:grpSpPr>
        <a:xfrm>
          <a:off x="0" y="0"/>
          <a:ext cx="0" cy="0"/>
          <a:chOff x="0" y="0"/>
          <a:chExt cx="0" cy="0"/>
        </a:xfrm>
      </p:grpSpPr>
      <p:sp>
        <p:nvSpPr>
          <p:cNvPr id="3711" name="Google Shape;3711;p28"/>
          <p:cNvSpPr txBox="1">
            <a:spLocks noGrp="1"/>
          </p:cNvSpPr>
          <p:nvPr>
            <p:ph type="title"/>
          </p:nvPr>
        </p:nvSpPr>
        <p:spPr>
          <a:xfrm>
            <a:off x="720000" y="539400"/>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u="sng"/>
              <a:t>WHO</a:t>
            </a:r>
            <a:r>
              <a:rPr lang="en"/>
              <a:t> WILL RECEIVE INSTRUCTION?</a:t>
            </a:r>
            <a:endParaRPr>
              <a:latin typeface="Space Grotesk"/>
              <a:ea typeface="Space Grotesk"/>
              <a:cs typeface="Space Grotesk"/>
              <a:sym typeface="Space Grotesk"/>
            </a:endParaRPr>
          </a:p>
        </p:txBody>
      </p:sp>
      <p:sp>
        <p:nvSpPr>
          <p:cNvPr id="3712" name="Google Shape;3712;p28"/>
          <p:cNvSpPr/>
          <p:nvPr/>
        </p:nvSpPr>
        <p:spPr>
          <a:xfrm>
            <a:off x="2131904" y="1674686"/>
            <a:ext cx="951900" cy="955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28"/>
          <p:cNvSpPr txBox="1">
            <a:spLocks noGrp="1"/>
          </p:cNvSpPr>
          <p:nvPr>
            <p:ph type="subTitle" idx="1"/>
          </p:nvPr>
        </p:nvSpPr>
        <p:spPr>
          <a:xfrm>
            <a:off x="1712013" y="2629875"/>
            <a:ext cx="2639700" cy="1158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b="1" u="sng"/>
              <a:t>ALL </a:t>
            </a:r>
            <a:r>
              <a:rPr lang="en" sz="1800"/>
              <a:t>students</a:t>
            </a:r>
            <a:endParaRPr sz="1800"/>
          </a:p>
          <a:p>
            <a:pPr marL="457200" lvl="0" indent="-342900" algn="l" rtl="0">
              <a:spcBef>
                <a:spcPts val="0"/>
              </a:spcBef>
              <a:spcAft>
                <a:spcPts val="0"/>
              </a:spcAft>
              <a:buSzPts val="1800"/>
              <a:buChar char="●"/>
            </a:pPr>
            <a:r>
              <a:rPr lang="en" sz="1800"/>
              <a:t>whole group</a:t>
            </a:r>
            <a:endParaRPr sz="1800"/>
          </a:p>
          <a:p>
            <a:pPr marL="457200" lvl="0" indent="-342900" algn="l" rtl="0">
              <a:spcBef>
                <a:spcPts val="0"/>
              </a:spcBef>
              <a:spcAft>
                <a:spcPts val="0"/>
              </a:spcAft>
              <a:buSzPts val="1800"/>
              <a:buChar char="●"/>
            </a:pPr>
            <a:r>
              <a:rPr lang="en" sz="1800"/>
              <a:t>30 minutes a day </a:t>
            </a:r>
            <a:endParaRPr sz="1800"/>
          </a:p>
        </p:txBody>
      </p:sp>
      <p:sp>
        <p:nvSpPr>
          <p:cNvPr id="3714" name="Google Shape;3714;p28"/>
          <p:cNvSpPr txBox="1">
            <a:spLocks noGrp="1"/>
          </p:cNvSpPr>
          <p:nvPr>
            <p:ph type="subTitle" idx="2"/>
          </p:nvPr>
        </p:nvSpPr>
        <p:spPr>
          <a:xfrm>
            <a:off x="5700850" y="2629875"/>
            <a:ext cx="3202500" cy="7185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a:t>as needed</a:t>
            </a:r>
            <a:endParaRPr sz="1800"/>
          </a:p>
          <a:p>
            <a:pPr marL="457200" lvl="0" indent="-342900" algn="l" rtl="0">
              <a:spcBef>
                <a:spcPts val="0"/>
              </a:spcBef>
              <a:spcAft>
                <a:spcPts val="0"/>
              </a:spcAft>
              <a:buSzPts val="1800"/>
              <a:buChar char="●"/>
            </a:pPr>
            <a:r>
              <a:rPr lang="en" sz="1800"/>
              <a:t>small group</a:t>
            </a:r>
            <a:endParaRPr sz="1800"/>
          </a:p>
          <a:p>
            <a:pPr marL="457200" lvl="0" indent="-342900" algn="l" rtl="0">
              <a:spcBef>
                <a:spcPts val="0"/>
              </a:spcBef>
              <a:spcAft>
                <a:spcPts val="0"/>
              </a:spcAft>
              <a:buSzPts val="1800"/>
              <a:buChar char="●"/>
            </a:pPr>
            <a:r>
              <a:rPr lang="en" sz="1800"/>
              <a:t>15 minutes</a:t>
            </a:r>
            <a:endParaRPr sz="1800"/>
          </a:p>
          <a:p>
            <a:pPr marL="457200" lvl="0" indent="-342900" algn="l" rtl="0">
              <a:spcBef>
                <a:spcPts val="0"/>
              </a:spcBef>
              <a:spcAft>
                <a:spcPts val="0"/>
              </a:spcAft>
              <a:buSzPts val="1800"/>
              <a:buChar char="●"/>
            </a:pPr>
            <a:r>
              <a:rPr lang="en" sz="1800"/>
              <a:t>3-5 days a week</a:t>
            </a:r>
            <a:endParaRPr sz="1800"/>
          </a:p>
          <a:p>
            <a:pPr marL="0" lvl="0" indent="0" algn="l" rtl="0">
              <a:spcBef>
                <a:spcPts val="0"/>
              </a:spcBef>
              <a:spcAft>
                <a:spcPts val="0"/>
              </a:spcAft>
              <a:buNone/>
            </a:pPr>
            <a:r>
              <a:rPr lang="en" sz="1600"/>
              <a:t>*3rd grade will begin the year with whole group</a:t>
            </a:r>
            <a:endParaRPr sz="1600"/>
          </a:p>
        </p:txBody>
      </p:sp>
      <p:sp>
        <p:nvSpPr>
          <p:cNvPr id="3715" name="Google Shape;3715;p28"/>
          <p:cNvSpPr txBox="1">
            <a:spLocks noGrp="1"/>
          </p:cNvSpPr>
          <p:nvPr>
            <p:ph type="subTitle" idx="3"/>
          </p:nvPr>
        </p:nvSpPr>
        <p:spPr>
          <a:xfrm>
            <a:off x="719950" y="1987139"/>
            <a:ext cx="3775800" cy="406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700" b="1"/>
              <a:t>K-2</a:t>
            </a:r>
            <a:endParaRPr sz="2700" b="1"/>
          </a:p>
        </p:txBody>
      </p:sp>
      <p:sp>
        <p:nvSpPr>
          <p:cNvPr id="3716" name="Google Shape;3716;p28"/>
          <p:cNvSpPr txBox="1">
            <a:spLocks noGrp="1"/>
          </p:cNvSpPr>
          <p:nvPr>
            <p:ph type="subTitle" idx="4"/>
          </p:nvPr>
        </p:nvSpPr>
        <p:spPr>
          <a:xfrm>
            <a:off x="4648260" y="1987139"/>
            <a:ext cx="3775800" cy="406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700" b="1"/>
              <a:t>3-5</a:t>
            </a:r>
            <a:endParaRPr sz="2700" b="1"/>
          </a:p>
        </p:txBody>
      </p:sp>
      <p:grpSp>
        <p:nvGrpSpPr>
          <p:cNvPr id="3717" name="Google Shape;3717;p28"/>
          <p:cNvGrpSpPr/>
          <p:nvPr/>
        </p:nvGrpSpPr>
        <p:grpSpPr>
          <a:xfrm>
            <a:off x="3560789" y="4450541"/>
            <a:ext cx="2022406" cy="1326008"/>
            <a:chOff x="8340452" y="1854088"/>
            <a:chExt cx="2022406" cy="1326008"/>
          </a:xfrm>
        </p:grpSpPr>
        <p:sp>
          <p:nvSpPr>
            <p:cNvPr id="3718" name="Google Shape;3718;p28"/>
            <p:cNvSpPr/>
            <p:nvPr/>
          </p:nvSpPr>
          <p:spPr>
            <a:xfrm>
              <a:off x="8735113" y="2211104"/>
              <a:ext cx="1203150" cy="627625"/>
            </a:xfrm>
            <a:custGeom>
              <a:avLst/>
              <a:gdLst/>
              <a:ahLst/>
              <a:cxnLst/>
              <a:rect l="l" t="t" r="r" b="b"/>
              <a:pathLst>
                <a:path w="48126" h="25105" extrusionOk="0">
                  <a:moveTo>
                    <a:pt x="2449" y="805"/>
                  </a:moveTo>
                  <a:cubicBezTo>
                    <a:pt x="-1663" y="1551"/>
                    <a:pt x="1559" y="3933"/>
                    <a:pt x="4258" y="4806"/>
                  </a:cubicBezTo>
                  <a:cubicBezTo>
                    <a:pt x="6957" y="5679"/>
                    <a:pt x="16180" y="3869"/>
                    <a:pt x="18641" y="6044"/>
                  </a:cubicBezTo>
                  <a:cubicBezTo>
                    <a:pt x="21102" y="8219"/>
                    <a:pt x="19975" y="15823"/>
                    <a:pt x="19022" y="17855"/>
                  </a:cubicBezTo>
                  <a:cubicBezTo>
                    <a:pt x="18070" y="19887"/>
                    <a:pt x="15911" y="18046"/>
                    <a:pt x="12926" y="18236"/>
                  </a:cubicBezTo>
                  <a:cubicBezTo>
                    <a:pt x="9942" y="18427"/>
                    <a:pt x="2560" y="18046"/>
                    <a:pt x="1115" y="18998"/>
                  </a:cubicBezTo>
                  <a:cubicBezTo>
                    <a:pt x="-330" y="19951"/>
                    <a:pt x="-1282" y="22935"/>
                    <a:pt x="4258" y="23951"/>
                  </a:cubicBezTo>
                  <a:cubicBezTo>
                    <a:pt x="9798" y="24967"/>
                    <a:pt x="27642" y="25062"/>
                    <a:pt x="34357" y="25094"/>
                  </a:cubicBezTo>
                  <a:cubicBezTo>
                    <a:pt x="41072" y="25126"/>
                    <a:pt x="43041" y="25158"/>
                    <a:pt x="44549" y="24142"/>
                  </a:cubicBezTo>
                  <a:cubicBezTo>
                    <a:pt x="46057" y="23126"/>
                    <a:pt x="45375" y="20236"/>
                    <a:pt x="43406" y="18998"/>
                  </a:cubicBezTo>
                  <a:cubicBezTo>
                    <a:pt x="41438" y="17760"/>
                    <a:pt x="35024" y="18808"/>
                    <a:pt x="32738" y="16712"/>
                  </a:cubicBezTo>
                  <a:cubicBezTo>
                    <a:pt x="30452" y="14617"/>
                    <a:pt x="27277" y="8457"/>
                    <a:pt x="29690" y="6425"/>
                  </a:cubicBezTo>
                  <a:cubicBezTo>
                    <a:pt x="32103" y="4393"/>
                    <a:pt x="44851" y="5536"/>
                    <a:pt x="47216" y="4520"/>
                  </a:cubicBezTo>
                  <a:cubicBezTo>
                    <a:pt x="49581" y="3504"/>
                    <a:pt x="46930" y="1028"/>
                    <a:pt x="43882" y="329"/>
                  </a:cubicBezTo>
                  <a:cubicBezTo>
                    <a:pt x="40834" y="-369"/>
                    <a:pt x="35834" y="250"/>
                    <a:pt x="28928" y="329"/>
                  </a:cubicBezTo>
                  <a:cubicBezTo>
                    <a:pt x="22023" y="408"/>
                    <a:pt x="6561" y="59"/>
                    <a:pt x="2449" y="805"/>
                  </a:cubicBezTo>
                  <a:close/>
                </a:path>
              </a:pathLst>
            </a:custGeom>
            <a:gradFill>
              <a:gsLst>
                <a:gs pos="0">
                  <a:schemeClr val="accent6"/>
                </a:gs>
                <a:gs pos="100000">
                  <a:schemeClr val="accent5"/>
                </a:gs>
              </a:gsLst>
              <a:lin ang="5400012" scaled="0"/>
            </a:gradFill>
            <a:ln>
              <a:noFill/>
            </a:ln>
          </p:spPr>
        </p:sp>
        <p:sp>
          <p:nvSpPr>
            <p:cNvPr id="3719" name="Google Shape;3719;p28"/>
            <p:cNvSpPr/>
            <p:nvPr/>
          </p:nvSpPr>
          <p:spPr>
            <a:xfrm>
              <a:off x="8773819" y="2794525"/>
              <a:ext cx="950471" cy="385571"/>
            </a:xfrm>
            <a:custGeom>
              <a:avLst/>
              <a:gdLst/>
              <a:ahLst/>
              <a:cxnLst/>
              <a:rect l="l" t="t" r="r" b="b"/>
              <a:pathLst>
                <a:path w="8512" h="3453" extrusionOk="0">
                  <a:moveTo>
                    <a:pt x="224" y="63"/>
                  </a:moveTo>
                  <a:cubicBezTo>
                    <a:pt x="1" y="1098"/>
                    <a:pt x="1" y="2347"/>
                    <a:pt x="224" y="3381"/>
                  </a:cubicBezTo>
                  <a:lnTo>
                    <a:pt x="224" y="3381"/>
                  </a:lnTo>
                  <a:cubicBezTo>
                    <a:pt x="2909" y="3453"/>
                    <a:pt x="5594" y="3453"/>
                    <a:pt x="8279" y="3381"/>
                  </a:cubicBezTo>
                  <a:lnTo>
                    <a:pt x="8279" y="3381"/>
                  </a:lnTo>
                  <a:cubicBezTo>
                    <a:pt x="8511" y="2347"/>
                    <a:pt x="8511" y="1098"/>
                    <a:pt x="8279" y="63"/>
                  </a:cubicBezTo>
                  <a:lnTo>
                    <a:pt x="8279" y="63"/>
                  </a:lnTo>
                  <a:cubicBezTo>
                    <a:pt x="6941" y="18"/>
                    <a:pt x="5594" y="0"/>
                    <a:pt x="4256" y="0"/>
                  </a:cubicBezTo>
                  <a:lnTo>
                    <a:pt x="4256" y="0"/>
                  </a:lnTo>
                  <a:cubicBezTo>
                    <a:pt x="2909" y="0"/>
                    <a:pt x="1571" y="18"/>
                    <a:pt x="224" y="63"/>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3720;p28"/>
            <p:cNvSpPr/>
            <p:nvPr/>
          </p:nvSpPr>
          <p:spPr>
            <a:xfrm>
              <a:off x="9350565" y="23243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594" y="0"/>
                    <a:pt x="4256" y="0"/>
                  </a:cubicBezTo>
                  <a:lnTo>
                    <a:pt x="4256" y="0"/>
                  </a:lnTo>
                  <a:cubicBezTo>
                    <a:pt x="2909"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28"/>
            <p:cNvSpPr/>
            <p:nvPr/>
          </p:nvSpPr>
          <p:spPr>
            <a:xfrm>
              <a:off x="8773820" y="1854088"/>
              <a:ext cx="950471" cy="385571"/>
            </a:xfrm>
            <a:custGeom>
              <a:avLst/>
              <a:gdLst/>
              <a:ahLst/>
              <a:cxnLst/>
              <a:rect l="l" t="t" r="r" b="b"/>
              <a:pathLst>
                <a:path w="8512" h="3453" extrusionOk="0">
                  <a:moveTo>
                    <a:pt x="223" y="54"/>
                  </a:moveTo>
                  <a:cubicBezTo>
                    <a:pt x="0" y="1089"/>
                    <a:pt x="0" y="2347"/>
                    <a:pt x="223" y="3373"/>
                  </a:cubicBezTo>
                  <a:lnTo>
                    <a:pt x="223" y="3373"/>
                  </a:lnTo>
                  <a:cubicBezTo>
                    <a:pt x="2918"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09" y="1"/>
                    <a:pt x="1570" y="18"/>
                    <a:pt x="223"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28"/>
            <p:cNvSpPr/>
            <p:nvPr/>
          </p:nvSpPr>
          <p:spPr>
            <a:xfrm>
              <a:off x="8340452" y="23243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603"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28"/>
            <p:cNvSpPr/>
            <p:nvPr/>
          </p:nvSpPr>
          <p:spPr>
            <a:xfrm>
              <a:off x="9362564" y="2266523"/>
              <a:ext cx="925591" cy="155549"/>
            </a:xfrm>
            <a:custGeom>
              <a:avLst/>
              <a:gdLst/>
              <a:ahLst/>
              <a:cxnLst/>
              <a:rect l="l" t="t" r="r" b="b"/>
              <a:pathLst>
                <a:path w="8289" h="1393" extrusionOk="0">
                  <a:moveTo>
                    <a:pt x="1" y="1393"/>
                  </a:moveTo>
                  <a:cubicBezTo>
                    <a:pt x="358" y="349"/>
                    <a:pt x="3783" y="777"/>
                    <a:pt x="5603" y="759"/>
                  </a:cubicBezTo>
                  <a:cubicBezTo>
                    <a:pt x="7423" y="741"/>
                    <a:pt x="8288" y="1143"/>
                    <a:pt x="8288" y="1143"/>
                  </a:cubicBezTo>
                  <a:lnTo>
                    <a:pt x="8190" y="572"/>
                  </a:lnTo>
                  <a:cubicBezTo>
                    <a:pt x="8190" y="572"/>
                    <a:pt x="4015" y="1"/>
                    <a:pt x="135" y="572"/>
                  </a:cubicBezTo>
                  <a:cubicBezTo>
                    <a:pt x="135" y="572"/>
                    <a:pt x="27" y="1098"/>
                    <a:pt x="1" y="139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3724;p28"/>
            <p:cNvSpPr/>
            <p:nvPr/>
          </p:nvSpPr>
          <p:spPr>
            <a:xfrm>
              <a:off x="8827732" y="2833410"/>
              <a:ext cx="108650" cy="122608"/>
            </a:xfrm>
            <a:custGeom>
              <a:avLst/>
              <a:gdLst/>
              <a:ahLst/>
              <a:cxnLst/>
              <a:rect l="l" t="t" r="r" b="b"/>
              <a:pathLst>
                <a:path w="973" h="1098" extrusionOk="0">
                  <a:moveTo>
                    <a:pt x="54" y="1008"/>
                  </a:moveTo>
                  <a:cubicBezTo>
                    <a:pt x="0" y="652"/>
                    <a:pt x="188" y="259"/>
                    <a:pt x="509" y="90"/>
                  </a:cubicBezTo>
                  <a:cubicBezTo>
                    <a:pt x="598" y="36"/>
                    <a:pt x="696" y="0"/>
                    <a:pt x="786" y="36"/>
                  </a:cubicBezTo>
                  <a:cubicBezTo>
                    <a:pt x="964" y="98"/>
                    <a:pt x="973" y="348"/>
                    <a:pt x="901" y="518"/>
                  </a:cubicBezTo>
                  <a:cubicBezTo>
                    <a:pt x="786" y="794"/>
                    <a:pt x="554" y="1008"/>
                    <a:pt x="268" y="109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28"/>
            <p:cNvSpPr/>
            <p:nvPr/>
          </p:nvSpPr>
          <p:spPr>
            <a:xfrm>
              <a:off x="8950177" y="2503704"/>
              <a:ext cx="108650" cy="122608"/>
            </a:xfrm>
            <a:custGeom>
              <a:avLst/>
              <a:gdLst/>
              <a:ahLst/>
              <a:cxnLst/>
              <a:rect l="l" t="t" r="r" b="b"/>
              <a:pathLst>
                <a:path w="973" h="1098" extrusionOk="0">
                  <a:moveTo>
                    <a:pt x="54" y="1008"/>
                  </a:moveTo>
                  <a:cubicBezTo>
                    <a:pt x="0" y="651"/>
                    <a:pt x="188" y="259"/>
                    <a:pt x="509" y="89"/>
                  </a:cubicBezTo>
                  <a:cubicBezTo>
                    <a:pt x="598" y="36"/>
                    <a:pt x="696" y="0"/>
                    <a:pt x="785" y="36"/>
                  </a:cubicBezTo>
                  <a:cubicBezTo>
                    <a:pt x="964" y="98"/>
                    <a:pt x="973" y="348"/>
                    <a:pt x="901" y="517"/>
                  </a:cubicBezTo>
                  <a:cubicBezTo>
                    <a:pt x="794" y="794"/>
                    <a:pt x="553" y="1008"/>
                    <a:pt x="268" y="1097"/>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28"/>
            <p:cNvSpPr/>
            <p:nvPr/>
          </p:nvSpPr>
          <p:spPr>
            <a:xfrm>
              <a:off x="9284844" y="2387123"/>
              <a:ext cx="1078014" cy="274026"/>
            </a:xfrm>
            <a:custGeom>
              <a:avLst/>
              <a:gdLst/>
              <a:ahLst/>
              <a:cxnLst/>
              <a:rect l="l" t="t" r="r" b="b"/>
              <a:pathLst>
                <a:path w="9654" h="2454" extrusionOk="0">
                  <a:moveTo>
                    <a:pt x="3427" y="2418"/>
                  </a:moveTo>
                  <a:cubicBezTo>
                    <a:pt x="4417" y="2454"/>
                    <a:pt x="5452" y="2418"/>
                    <a:pt x="6299" y="2204"/>
                  </a:cubicBezTo>
                  <a:cubicBezTo>
                    <a:pt x="9653" y="1392"/>
                    <a:pt x="6005" y="0"/>
                    <a:pt x="3302" y="223"/>
                  </a:cubicBezTo>
                  <a:cubicBezTo>
                    <a:pt x="260" y="473"/>
                    <a:pt x="1" y="2311"/>
                    <a:pt x="3427"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28"/>
            <p:cNvSpPr/>
            <p:nvPr/>
          </p:nvSpPr>
          <p:spPr>
            <a:xfrm>
              <a:off x="9506110" y="2833410"/>
              <a:ext cx="198317" cy="268108"/>
            </a:xfrm>
            <a:custGeom>
              <a:avLst/>
              <a:gdLst/>
              <a:ahLst/>
              <a:cxnLst/>
              <a:rect l="l" t="t" r="r" b="b"/>
              <a:pathLst>
                <a:path w="1776" h="2401" extrusionOk="0">
                  <a:moveTo>
                    <a:pt x="188" y="1900"/>
                  </a:moveTo>
                  <a:cubicBezTo>
                    <a:pt x="268" y="2141"/>
                    <a:pt x="474" y="2355"/>
                    <a:pt x="714" y="2373"/>
                  </a:cubicBezTo>
                  <a:cubicBezTo>
                    <a:pt x="1071" y="2400"/>
                    <a:pt x="1339" y="2034"/>
                    <a:pt x="1464" y="1704"/>
                  </a:cubicBezTo>
                  <a:cubicBezTo>
                    <a:pt x="1687" y="1142"/>
                    <a:pt x="1776" y="54"/>
                    <a:pt x="902" y="27"/>
                  </a:cubicBezTo>
                  <a:cubicBezTo>
                    <a:pt x="81" y="0"/>
                    <a:pt x="1" y="1347"/>
                    <a:pt x="188" y="190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28"/>
            <p:cNvSpPr/>
            <p:nvPr/>
          </p:nvSpPr>
          <p:spPr>
            <a:xfrm>
              <a:off x="8801825" y="2832405"/>
              <a:ext cx="425444" cy="289994"/>
            </a:xfrm>
            <a:custGeom>
              <a:avLst/>
              <a:gdLst/>
              <a:ahLst/>
              <a:cxnLst/>
              <a:rect l="l" t="t" r="r" b="b"/>
              <a:pathLst>
                <a:path w="3810" h="2597" extrusionOk="0">
                  <a:moveTo>
                    <a:pt x="2605" y="72"/>
                  </a:moveTo>
                  <a:cubicBezTo>
                    <a:pt x="2953" y="0"/>
                    <a:pt x="3364" y="9"/>
                    <a:pt x="3596" y="268"/>
                  </a:cubicBezTo>
                  <a:cubicBezTo>
                    <a:pt x="3765" y="438"/>
                    <a:pt x="3810" y="696"/>
                    <a:pt x="3783" y="937"/>
                  </a:cubicBezTo>
                  <a:cubicBezTo>
                    <a:pt x="3658" y="2025"/>
                    <a:pt x="2222" y="2596"/>
                    <a:pt x="1312" y="2061"/>
                  </a:cubicBezTo>
                  <a:cubicBezTo>
                    <a:pt x="1" y="1276"/>
                    <a:pt x="1811" y="250"/>
                    <a:pt x="2605" y="72"/>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28"/>
            <p:cNvSpPr/>
            <p:nvPr/>
          </p:nvSpPr>
          <p:spPr>
            <a:xfrm>
              <a:off x="9549830" y="2030458"/>
              <a:ext cx="116690" cy="149519"/>
            </a:xfrm>
            <a:custGeom>
              <a:avLst/>
              <a:gdLst/>
              <a:ahLst/>
              <a:cxnLst/>
              <a:rect l="l" t="t" r="r" b="b"/>
              <a:pathLst>
                <a:path w="1045" h="1339" extrusionOk="0">
                  <a:moveTo>
                    <a:pt x="242" y="331"/>
                  </a:moveTo>
                  <a:cubicBezTo>
                    <a:pt x="153" y="473"/>
                    <a:pt x="63" y="616"/>
                    <a:pt x="37" y="777"/>
                  </a:cubicBezTo>
                  <a:cubicBezTo>
                    <a:pt x="1" y="946"/>
                    <a:pt x="45" y="1134"/>
                    <a:pt x="170" y="1232"/>
                  </a:cubicBezTo>
                  <a:cubicBezTo>
                    <a:pt x="313" y="1339"/>
                    <a:pt x="509" y="1321"/>
                    <a:pt x="652" y="1223"/>
                  </a:cubicBezTo>
                  <a:cubicBezTo>
                    <a:pt x="795" y="1134"/>
                    <a:pt x="893" y="973"/>
                    <a:pt x="946" y="812"/>
                  </a:cubicBezTo>
                  <a:cubicBezTo>
                    <a:pt x="1045" y="518"/>
                    <a:pt x="1000" y="134"/>
                    <a:pt x="723"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28"/>
            <p:cNvSpPr/>
            <p:nvPr/>
          </p:nvSpPr>
          <p:spPr>
            <a:xfrm>
              <a:off x="8805680" y="1924821"/>
              <a:ext cx="371733" cy="206357"/>
            </a:xfrm>
            <a:custGeom>
              <a:avLst/>
              <a:gdLst/>
              <a:ahLst/>
              <a:cxnLst/>
              <a:rect l="l" t="t" r="r" b="b"/>
              <a:pathLst>
                <a:path w="3329" h="1848" extrusionOk="0">
                  <a:moveTo>
                    <a:pt x="1856" y="19"/>
                  </a:moveTo>
                  <a:cubicBezTo>
                    <a:pt x="1981" y="1"/>
                    <a:pt x="2115" y="10"/>
                    <a:pt x="2249" y="28"/>
                  </a:cubicBezTo>
                  <a:cubicBezTo>
                    <a:pt x="2517" y="81"/>
                    <a:pt x="2757" y="224"/>
                    <a:pt x="2864" y="474"/>
                  </a:cubicBezTo>
                  <a:cubicBezTo>
                    <a:pt x="3328" y="1517"/>
                    <a:pt x="1758" y="1848"/>
                    <a:pt x="1089" y="1535"/>
                  </a:cubicBezTo>
                  <a:cubicBezTo>
                    <a:pt x="1" y="1018"/>
                    <a:pt x="1054" y="108"/>
                    <a:pt x="1856" y="19"/>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31" name="Google Shape;3731;p28"/>
          <p:cNvGrpSpPr/>
          <p:nvPr/>
        </p:nvGrpSpPr>
        <p:grpSpPr>
          <a:xfrm>
            <a:off x="-677730" y="4327658"/>
            <a:ext cx="2981530" cy="1158739"/>
            <a:chOff x="13904484" y="1488443"/>
            <a:chExt cx="2981530" cy="1158739"/>
          </a:xfrm>
        </p:grpSpPr>
        <p:sp>
          <p:nvSpPr>
            <p:cNvPr id="3732" name="Google Shape;3732;p28"/>
            <p:cNvSpPr/>
            <p:nvPr/>
          </p:nvSpPr>
          <p:spPr>
            <a:xfrm>
              <a:off x="13923018" y="1488443"/>
              <a:ext cx="2953950" cy="1039550"/>
            </a:xfrm>
            <a:custGeom>
              <a:avLst/>
              <a:gdLst/>
              <a:ahLst/>
              <a:cxnLst/>
              <a:rect l="l" t="t" r="r" b="b"/>
              <a:pathLst>
                <a:path w="118158" h="41582" extrusionOk="0">
                  <a:moveTo>
                    <a:pt x="1032" y="37265"/>
                  </a:moveTo>
                  <a:cubicBezTo>
                    <a:pt x="4872" y="43440"/>
                    <a:pt x="25868" y="40558"/>
                    <a:pt x="42519" y="40934"/>
                  </a:cubicBezTo>
                  <a:cubicBezTo>
                    <a:pt x="59170" y="41310"/>
                    <a:pt x="88757" y="39609"/>
                    <a:pt x="100939" y="39523"/>
                  </a:cubicBezTo>
                  <a:cubicBezTo>
                    <a:pt x="113121" y="39437"/>
                    <a:pt x="113065" y="43515"/>
                    <a:pt x="115610" y="40420"/>
                  </a:cubicBezTo>
                  <a:cubicBezTo>
                    <a:pt x="118155" y="37325"/>
                    <a:pt x="119503" y="24498"/>
                    <a:pt x="116209" y="20954"/>
                  </a:cubicBezTo>
                  <a:cubicBezTo>
                    <a:pt x="112915" y="17410"/>
                    <a:pt x="99788" y="22252"/>
                    <a:pt x="95845" y="19157"/>
                  </a:cubicBezTo>
                  <a:cubicBezTo>
                    <a:pt x="91902" y="16063"/>
                    <a:pt x="105278" y="4933"/>
                    <a:pt x="92550" y="2387"/>
                  </a:cubicBezTo>
                  <a:cubicBezTo>
                    <a:pt x="79822" y="-158"/>
                    <a:pt x="34731" y="-1929"/>
                    <a:pt x="19478" y="3884"/>
                  </a:cubicBezTo>
                  <a:cubicBezTo>
                    <a:pt x="4225" y="9697"/>
                    <a:pt x="-2808" y="31090"/>
                    <a:pt x="1032" y="37265"/>
                  </a:cubicBezTo>
                  <a:close/>
                </a:path>
              </a:pathLst>
            </a:custGeom>
            <a:gradFill>
              <a:gsLst>
                <a:gs pos="0">
                  <a:schemeClr val="accent6"/>
                </a:gs>
                <a:gs pos="100000">
                  <a:schemeClr val="accent5"/>
                </a:gs>
              </a:gsLst>
              <a:lin ang="5400012" scaled="0"/>
            </a:gradFill>
            <a:ln>
              <a:noFill/>
            </a:ln>
          </p:spPr>
        </p:sp>
        <p:sp>
          <p:nvSpPr>
            <p:cNvPr id="3733" name="Google Shape;3733;p28"/>
            <p:cNvSpPr/>
            <p:nvPr/>
          </p:nvSpPr>
          <p:spPr>
            <a:xfrm>
              <a:off x="15435511" y="1617020"/>
              <a:ext cx="950471" cy="385571"/>
            </a:xfrm>
            <a:custGeom>
              <a:avLst/>
              <a:gdLst/>
              <a:ahLst/>
              <a:cxnLst/>
              <a:rect l="l" t="t" r="r" b="b"/>
              <a:pathLst>
                <a:path w="8512" h="3453" extrusionOk="0">
                  <a:moveTo>
                    <a:pt x="224" y="54"/>
                  </a:moveTo>
                  <a:cubicBezTo>
                    <a:pt x="1" y="1089"/>
                    <a:pt x="1" y="2346"/>
                    <a:pt x="224" y="3381"/>
                  </a:cubicBezTo>
                  <a:lnTo>
                    <a:pt x="224" y="3381"/>
                  </a:lnTo>
                  <a:cubicBezTo>
                    <a:pt x="2918" y="3453"/>
                    <a:pt x="5594" y="3453"/>
                    <a:pt x="8289" y="3381"/>
                  </a:cubicBezTo>
                  <a:lnTo>
                    <a:pt x="8289" y="3381"/>
                  </a:lnTo>
                  <a:cubicBezTo>
                    <a:pt x="8512" y="2346"/>
                    <a:pt x="8512" y="1089"/>
                    <a:pt x="8289" y="54"/>
                  </a:cubicBezTo>
                  <a:lnTo>
                    <a:pt x="8289" y="54"/>
                  </a:lnTo>
                  <a:cubicBezTo>
                    <a:pt x="6942" y="18"/>
                    <a:pt x="5594" y="0"/>
                    <a:pt x="4256" y="0"/>
                  </a:cubicBezTo>
                  <a:lnTo>
                    <a:pt x="4256" y="0"/>
                  </a:lnTo>
                  <a:cubicBezTo>
                    <a:pt x="2909" y="0"/>
                    <a:pt x="1571" y="18"/>
                    <a:pt x="224"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28"/>
            <p:cNvSpPr/>
            <p:nvPr/>
          </p:nvSpPr>
          <p:spPr>
            <a:xfrm>
              <a:off x="14927551" y="2067251"/>
              <a:ext cx="950360" cy="385571"/>
            </a:xfrm>
            <a:custGeom>
              <a:avLst/>
              <a:gdLst/>
              <a:ahLst/>
              <a:cxnLst/>
              <a:rect l="l" t="t" r="r" b="b"/>
              <a:pathLst>
                <a:path w="8511" h="3453" extrusionOk="0">
                  <a:moveTo>
                    <a:pt x="223" y="54"/>
                  </a:moveTo>
                  <a:cubicBezTo>
                    <a:pt x="0" y="1089"/>
                    <a:pt x="0" y="2347"/>
                    <a:pt x="223" y="3373"/>
                  </a:cubicBezTo>
                  <a:lnTo>
                    <a:pt x="223" y="3373"/>
                  </a:lnTo>
                  <a:cubicBezTo>
                    <a:pt x="2917"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08" y="1"/>
                    <a:pt x="1570" y="18"/>
                    <a:pt x="223"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28"/>
            <p:cNvSpPr/>
            <p:nvPr/>
          </p:nvSpPr>
          <p:spPr>
            <a:xfrm>
              <a:off x="14412556" y="1617020"/>
              <a:ext cx="949355" cy="385571"/>
            </a:xfrm>
            <a:custGeom>
              <a:avLst/>
              <a:gdLst/>
              <a:ahLst/>
              <a:cxnLst/>
              <a:rect l="l" t="t" r="r" b="b"/>
              <a:pathLst>
                <a:path w="8502" h="3453" extrusionOk="0">
                  <a:moveTo>
                    <a:pt x="223" y="54"/>
                  </a:moveTo>
                  <a:cubicBezTo>
                    <a:pt x="0" y="1089"/>
                    <a:pt x="0" y="2346"/>
                    <a:pt x="223" y="3381"/>
                  </a:cubicBezTo>
                  <a:lnTo>
                    <a:pt x="223" y="3381"/>
                  </a:lnTo>
                  <a:cubicBezTo>
                    <a:pt x="2908" y="3453"/>
                    <a:pt x="5594" y="3453"/>
                    <a:pt x="8279" y="3381"/>
                  </a:cubicBezTo>
                  <a:lnTo>
                    <a:pt x="8279" y="3381"/>
                  </a:lnTo>
                  <a:cubicBezTo>
                    <a:pt x="8502" y="2346"/>
                    <a:pt x="8502" y="1089"/>
                    <a:pt x="8279" y="54"/>
                  </a:cubicBezTo>
                  <a:lnTo>
                    <a:pt x="8279" y="54"/>
                  </a:lnTo>
                  <a:cubicBezTo>
                    <a:pt x="6941" y="18"/>
                    <a:pt x="5594" y="0"/>
                    <a:pt x="4255" y="0"/>
                  </a:cubicBezTo>
                  <a:lnTo>
                    <a:pt x="4255" y="0"/>
                  </a:lnTo>
                  <a:cubicBezTo>
                    <a:pt x="2908" y="0"/>
                    <a:pt x="1561" y="18"/>
                    <a:pt x="223"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28"/>
            <p:cNvSpPr/>
            <p:nvPr/>
          </p:nvSpPr>
          <p:spPr>
            <a:xfrm>
              <a:off x="15935655" y="2067251"/>
              <a:ext cx="950360" cy="385571"/>
            </a:xfrm>
            <a:custGeom>
              <a:avLst/>
              <a:gdLst/>
              <a:ahLst/>
              <a:cxnLst/>
              <a:rect l="l" t="t" r="r" b="b"/>
              <a:pathLst>
                <a:path w="8511" h="3453" extrusionOk="0">
                  <a:moveTo>
                    <a:pt x="223" y="54"/>
                  </a:moveTo>
                  <a:cubicBezTo>
                    <a:pt x="0" y="1089"/>
                    <a:pt x="0" y="2347"/>
                    <a:pt x="223" y="3373"/>
                  </a:cubicBezTo>
                  <a:lnTo>
                    <a:pt x="223" y="3373"/>
                  </a:lnTo>
                  <a:cubicBezTo>
                    <a:pt x="2917"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17" y="1"/>
                    <a:pt x="1570" y="18"/>
                    <a:pt x="223"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28"/>
            <p:cNvSpPr/>
            <p:nvPr/>
          </p:nvSpPr>
          <p:spPr>
            <a:xfrm>
              <a:off x="13904484" y="2067251"/>
              <a:ext cx="950360" cy="385571"/>
            </a:xfrm>
            <a:custGeom>
              <a:avLst/>
              <a:gdLst/>
              <a:ahLst/>
              <a:cxnLst/>
              <a:rect l="l" t="t" r="r" b="b"/>
              <a:pathLst>
                <a:path w="8511" h="3453" extrusionOk="0">
                  <a:moveTo>
                    <a:pt x="223" y="54"/>
                  </a:moveTo>
                  <a:cubicBezTo>
                    <a:pt x="0" y="1089"/>
                    <a:pt x="0" y="2347"/>
                    <a:pt x="223" y="3373"/>
                  </a:cubicBezTo>
                  <a:lnTo>
                    <a:pt x="223" y="3373"/>
                  </a:lnTo>
                  <a:cubicBezTo>
                    <a:pt x="2909" y="3453"/>
                    <a:pt x="5594" y="3453"/>
                    <a:pt x="8279" y="3373"/>
                  </a:cubicBezTo>
                  <a:lnTo>
                    <a:pt x="8279" y="3373"/>
                  </a:lnTo>
                  <a:cubicBezTo>
                    <a:pt x="8511" y="2347"/>
                    <a:pt x="8511" y="1089"/>
                    <a:pt x="8279" y="54"/>
                  </a:cubicBezTo>
                  <a:lnTo>
                    <a:pt x="8279" y="54"/>
                  </a:lnTo>
                  <a:cubicBezTo>
                    <a:pt x="6941" y="18"/>
                    <a:pt x="5594" y="1"/>
                    <a:pt x="4256" y="1"/>
                  </a:cubicBezTo>
                  <a:lnTo>
                    <a:pt x="4256" y="1"/>
                  </a:lnTo>
                  <a:cubicBezTo>
                    <a:pt x="2909" y="1"/>
                    <a:pt x="1570" y="18"/>
                    <a:pt x="223" y="54"/>
                  </a:cubicBezTo>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28"/>
            <p:cNvSpPr/>
            <p:nvPr/>
          </p:nvSpPr>
          <p:spPr>
            <a:xfrm>
              <a:off x="14906647" y="2054233"/>
              <a:ext cx="973384" cy="222325"/>
            </a:xfrm>
            <a:custGeom>
              <a:avLst/>
              <a:gdLst/>
              <a:ahLst/>
              <a:cxnLst/>
              <a:rect l="l" t="t" r="r" b="b"/>
              <a:pathLst>
                <a:path w="8717" h="1991" extrusionOk="0">
                  <a:moveTo>
                    <a:pt x="4635" y="0"/>
                  </a:moveTo>
                  <a:cubicBezTo>
                    <a:pt x="2550" y="0"/>
                    <a:pt x="376" y="43"/>
                    <a:pt x="251" y="118"/>
                  </a:cubicBezTo>
                  <a:cubicBezTo>
                    <a:pt x="1" y="251"/>
                    <a:pt x="251" y="1991"/>
                    <a:pt x="251" y="1991"/>
                  </a:cubicBezTo>
                  <a:cubicBezTo>
                    <a:pt x="251" y="1991"/>
                    <a:pt x="108" y="501"/>
                    <a:pt x="4354" y="278"/>
                  </a:cubicBezTo>
                  <a:cubicBezTo>
                    <a:pt x="4629" y="263"/>
                    <a:pt x="4886" y="256"/>
                    <a:pt x="5127" y="256"/>
                  </a:cubicBezTo>
                  <a:cubicBezTo>
                    <a:pt x="8606" y="256"/>
                    <a:pt x="8645" y="1723"/>
                    <a:pt x="8645" y="1723"/>
                  </a:cubicBezTo>
                  <a:cubicBezTo>
                    <a:pt x="8645" y="1723"/>
                    <a:pt x="8717" y="278"/>
                    <a:pt x="8494" y="118"/>
                  </a:cubicBezTo>
                  <a:cubicBezTo>
                    <a:pt x="8387" y="36"/>
                    <a:pt x="6549" y="0"/>
                    <a:pt x="4635" y="0"/>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28"/>
            <p:cNvSpPr/>
            <p:nvPr/>
          </p:nvSpPr>
          <p:spPr>
            <a:xfrm>
              <a:off x="15946714" y="2008561"/>
              <a:ext cx="925591" cy="156443"/>
            </a:xfrm>
            <a:custGeom>
              <a:avLst/>
              <a:gdLst/>
              <a:ahLst/>
              <a:cxnLst/>
              <a:rect l="l" t="t" r="r" b="b"/>
              <a:pathLst>
                <a:path w="8289" h="1401" extrusionOk="0">
                  <a:moveTo>
                    <a:pt x="0" y="1401"/>
                  </a:moveTo>
                  <a:cubicBezTo>
                    <a:pt x="348" y="357"/>
                    <a:pt x="3783" y="785"/>
                    <a:pt x="5603" y="767"/>
                  </a:cubicBezTo>
                  <a:cubicBezTo>
                    <a:pt x="7423" y="741"/>
                    <a:pt x="8288" y="1151"/>
                    <a:pt x="8288" y="1151"/>
                  </a:cubicBezTo>
                  <a:lnTo>
                    <a:pt x="8190" y="580"/>
                  </a:lnTo>
                  <a:cubicBezTo>
                    <a:pt x="8190" y="580"/>
                    <a:pt x="4006" y="0"/>
                    <a:pt x="125" y="580"/>
                  </a:cubicBezTo>
                  <a:cubicBezTo>
                    <a:pt x="125" y="580"/>
                    <a:pt x="27" y="1106"/>
                    <a:pt x="0" y="140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28"/>
            <p:cNvSpPr/>
            <p:nvPr/>
          </p:nvSpPr>
          <p:spPr>
            <a:xfrm>
              <a:off x="16066198" y="2113082"/>
              <a:ext cx="451462" cy="274138"/>
            </a:xfrm>
            <a:custGeom>
              <a:avLst/>
              <a:gdLst/>
              <a:ahLst/>
              <a:cxnLst/>
              <a:rect l="l" t="t" r="r" b="b"/>
              <a:pathLst>
                <a:path w="4043" h="2455" extrusionOk="0">
                  <a:moveTo>
                    <a:pt x="1437" y="2418"/>
                  </a:moveTo>
                  <a:cubicBezTo>
                    <a:pt x="1848" y="2454"/>
                    <a:pt x="2285" y="2418"/>
                    <a:pt x="2642" y="2213"/>
                  </a:cubicBezTo>
                  <a:cubicBezTo>
                    <a:pt x="4042" y="1393"/>
                    <a:pt x="2517" y="1"/>
                    <a:pt x="1384" y="224"/>
                  </a:cubicBezTo>
                  <a:cubicBezTo>
                    <a:pt x="117" y="474"/>
                    <a:pt x="1" y="2311"/>
                    <a:pt x="1437"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28"/>
            <p:cNvSpPr/>
            <p:nvPr/>
          </p:nvSpPr>
          <p:spPr>
            <a:xfrm>
              <a:off x="16451785" y="2229662"/>
              <a:ext cx="73811" cy="112670"/>
            </a:xfrm>
            <a:custGeom>
              <a:avLst/>
              <a:gdLst/>
              <a:ahLst/>
              <a:cxnLst/>
              <a:rect l="l" t="t" r="r" b="b"/>
              <a:pathLst>
                <a:path w="661" h="1009" extrusionOk="0">
                  <a:moveTo>
                    <a:pt x="0" y="884"/>
                  </a:moveTo>
                  <a:cubicBezTo>
                    <a:pt x="54" y="696"/>
                    <a:pt x="36" y="491"/>
                    <a:pt x="107" y="313"/>
                  </a:cubicBezTo>
                  <a:cubicBezTo>
                    <a:pt x="188" y="134"/>
                    <a:pt x="438" y="1"/>
                    <a:pt x="580" y="134"/>
                  </a:cubicBezTo>
                  <a:cubicBezTo>
                    <a:pt x="661" y="215"/>
                    <a:pt x="661" y="340"/>
                    <a:pt x="661" y="447"/>
                  </a:cubicBezTo>
                  <a:cubicBezTo>
                    <a:pt x="652" y="572"/>
                    <a:pt x="643" y="705"/>
                    <a:pt x="580" y="812"/>
                  </a:cubicBezTo>
                  <a:cubicBezTo>
                    <a:pt x="518" y="928"/>
                    <a:pt x="402" y="1009"/>
                    <a:pt x="277" y="99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28"/>
            <p:cNvSpPr/>
            <p:nvPr/>
          </p:nvSpPr>
          <p:spPr>
            <a:xfrm>
              <a:off x="16163907" y="1693771"/>
              <a:ext cx="198317" cy="267996"/>
            </a:xfrm>
            <a:custGeom>
              <a:avLst/>
              <a:gdLst/>
              <a:ahLst/>
              <a:cxnLst/>
              <a:rect l="l" t="t" r="r" b="b"/>
              <a:pathLst>
                <a:path w="1776" h="2400" extrusionOk="0">
                  <a:moveTo>
                    <a:pt x="188" y="1909"/>
                  </a:moveTo>
                  <a:cubicBezTo>
                    <a:pt x="268" y="2141"/>
                    <a:pt x="464" y="2355"/>
                    <a:pt x="714" y="2373"/>
                  </a:cubicBezTo>
                  <a:cubicBezTo>
                    <a:pt x="1071" y="2400"/>
                    <a:pt x="1329" y="2043"/>
                    <a:pt x="1463" y="1704"/>
                  </a:cubicBezTo>
                  <a:cubicBezTo>
                    <a:pt x="1677" y="1142"/>
                    <a:pt x="1776" y="63"/>
                    <a:pt x="901" y="27"/>
                  </a:cubicBezTo>
                  <a:cubicBezTo>
                    <a:pt x="81" y="0"/>
                    <a:pt x="0" y="1347"/>
                    <a:pt x="188" y="1909"/>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28"/>
            <p:cNvSpPr/>
            <p:nvPr/>
          </p:nvSpPr>
          <p:spPr>
            <a:xfrm>
              <a:off x="15200555" y="1631015"/>
              <a:ext cx="723366" cy="439402"/>
            </a:xfrm>
            <a:custGeom>
              <a:avLst/>
              <a:gdLst/>
              <a:ahLst/>
              <a:cxnLst/>
              <a:rect l="l" t="t" r="r" b="b"/>
              <a:pathLst>
                <a:path w="6478" h="3935" extrusionOk="0">
                  <a:moveTo>
                    <a:pt x="4149" y="330"/>
                  </a:moveTo>
                  <a:cubicBezTo>
                    <a:pt x="4515" y="143"/>
                    <a:pt x="4952" y="0"/>
                    <a:pt x="5335" y="143"/>
                  </a:cubicBezTo>
                  <a:cubicBezTo>
                    <a:pt x="5630" y="250"/>
                    <a:pt x="5844" y="491"/>
                    <a:pt x="6031" y="741"/>
                  </a:cubicBezTo>
                  <a:cubicBezTo>
                    <a:pt x="6263" y="1035"/>
                    <a:pt x="6477" y="1374"/>
                    <a:pt x="6450" y="1749"/>
                  </a:cubicBezTo>
                  <a:cubicBezTo>
                    <a:pt x="6290" y="3934"/>
                    <a:pt x="1" y="2427"/>
                    <a:pt x="4149" y="33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28"/>
            <p:cNvSpPr/>
            <p:nvPr/>
          </p:nvSpPr>
          <p:spPr>
            <a:xfrm>
              <a:off x="14974429" y="2058365"/>
              <a:ext cx="738217" cy="362688"/>
            </a:xfrm>
            <a:custGeom>
              <a:avLst/>
              <a:gdLst/>
              <a:ahLst/>
              <a:cxnLst/>
              <a:rect l="l" t="t" r="r" b="b"/>
              <a:pathLst>
                <a:path w="6611" h="3248" extrusionOk="0">
                  <a:moveTo>
                    <a:pt x="4586" y="2543"/>
                  </a:moveTo>
                  <a:cubicBezTo>
                    <a:pt x="4791" y="2462"/>
                    <a:pt x="4978" y="2346"/>
                    <a:pt x="5077" y="2150"/>
                  </a:cubicBezTo>
                  <a:cubicBezTo>
                    <a:pt x="5264" y="1758"/>
                    <a:pt x="4961" y="1294"/>
                    <a:pt x="4604" y="1035"/>
                  </a:cubicBezTo>
                  <a:cubicBezTo>
                    <a:pt x="3230" y="0"/>
                    <a:pt x="63" y="491"/>
                    <a:pt x="0" y="2578"/>
                  </a:cubicBezTo>
                  <a:cubicBezTo>
                    <a:pt x="0" y="2721"/>
                    <a:pt x="9" y="2882"/>
                    <a:pt x="99" y="2998"/>
                  </a:cubicBezTo>
                  <a:cubicBezTo>
                    <a:pt x="259" y="3230"/>
                    <a:pt x="580" y="3247"/>
                    <a:pt x="848" y="3230"/>
                  </a:cubicBezTo>
                  <a:cubicBezTo>
                    <a:pt x="1927" y="3176"/>
                    <a:pt x="2944" y="2944"/>
                    <a:pt x="3988" y="2730"/>
                  </a:cubicBezTo>
                  <a:cubicBezTo>
                    <a:pt x="4782" y="2569"/>
                    <a:pt x="5469" y="2230"/>
                    <a:pt x="6245" y="2061"/>
                  </a:cubicBezTo>
                  <a:cubicBezTo>
                    <a:pt x="6397" y="2025"/>
                    <a:pt x="6611" y="2061"/>
                    <a:pt x="6593" y="2213"/>
                  </a:cubicBezTo>
                  <a:cubicBezTo>
                    <a:pt x="6004" y="2489"/>
                    <a:pt x="5380" y="2685"/>
                    <a:pt x="4729" y="278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28"/>
            <p:cNvSpPr/>
            <p:nvPr/>
          </p:nvSpPr>
          <p:spPr>
            <a:xfrm>
              <a:off x="15166719" y="1668870"/>
              <a:ext cx="191394" cy="244100"/>
            </a:xfrm>
            <a:custGeom>
              <a:avLst/>
              <a:gdLst/>
              <a:ahLst/>
              <a:cxnLst/>
              <a:rect l="l" t="t" r="r" b="b"/>
              <a:pathLst>
                <a:path w="1714" h="2186" extrusionOk="0">
                  <a:moveTo>
                    <a:pt x="562" y="357"/>
                  </a:moveTo>
                  <a:cubicBezTo>
                    <a:pt x="241" y="553"/>
                    <a:pt x="27" y="919"/>
                    <a:pt x="18" y="1303"/>
                  </a:cubicBezTo>
                  <a:cubicBezTo>
                    <a:pt x="0" y="1686"/>
                    <a:pt x="259" y="2105"/>
                    <a:pt x="643" y="2150"/>
                  </a:cubicBezTo>
                  <a:cubicBezTo>
                    <a:pt x="928" y="2186"/>
                    <a:pt x="1196" y="1998"/>
                    <a:pt x="1374" y="1775"/>
                  </a:cubicBezTo>
                  <a:cubicBezTo>
                    <a:pt x="1597" y="1490"/>
                    <a:pt x="1713" y="1106"/>
                    <a:pt x="1642" y="750"/>
                  </a:cubicBezTo>
                  <a:cubicBezTo>
                    <a:pt x="1561" y="402"/>
                    <a:pt x="1294" y="80"/>
                    <a:pt x="937"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28"/>
            <p:cNvSpPr/>
            <p:nvPr/>
          </p:nvSpPr>
          <p:spPr>
            <a:xfrm>
              <a:off x="14454395" y="1694777"/>
              <a:ext cx="425444" cy="289994"/>
            </a:xfrm>
            <a:custGeom>
              <a:avLst/>
              <a:gdLst/>
              <a:ahLst/>
              <a:cxnLst/>
              <a:rect l="l" t="t" r="r" b="b"/>
              <a:pathLst>
                <a:path w="3810" h="2597" extrusionOk="0">
                  <a:moveTo>
                    <a:pt x="2606" y="71"/>
                  </a:moveTo>
                  <a:cubicBezTo>
                    <a:pt x="2954" y="0"/>
                    <a:pt x="3364" y="9"/>
                    <a:pt x="3605" y="268"/>
                  </a:cubicBezTo>
                  <a:cubicBezTo>
                    <a:pt x="3765" y="437"/>
                    <a:pt x="3810" y="696"/>
                    <a:pt x="3783" y="937"/>
                  </a:cubicBezTo>
                  <a:cubicBezTo>
                    <a:pt x="3658" y="2025"/>
                    <a:pt x="2222" y="2596"/>
                    <a:pt x="1312" y="2061"/>
                  </a:cubicBezTo>
                  <a:cubicBezTo>
                    <a:pt x="1" y="1276"/>
                    <a:pt x="1812" y="250"/>
                    <a:pt x="2606" y="7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28"/>
            <p:cNvSpPr/>
            <p:nvPr/>
          </p:nvSpPr>
          <p:spPr>
            <a:xfrm>
              <a:off x="13931458" y="2126035"/>
              <a:ext cx="123613" cy="167497"/>
            </a:xfrm>
            <a:custGeom>
              <a:avLst/>
              <a:gdLst/>
              <a:ahLst/>
              <a:cxnLst/>
              <a:rect l="l" t="t" r="r" b="b"/>
              <a:pathLst>
                <a:path w="1107" h="1500" extrusionOk="0">
                  <a:moveTo>
                    <a:pt x="509" y="179"/>
                  </a:moveTo>
                  <a:cubicBezTo>
                    <a:pt x="188" y="411"/>
                    <a:pt x="0" y="822"/>
                    <a:pt x="36" y="1214"/>
                  </a:cubicBezTo>
                  <a:cubicBezTo>
                    <a:pt x="45" y="1339"/>
                    <a:pt x="107" y="1482"/>
                    <a:pt x="223" y="1491"/>
                  </a:cubicBezTo>
                  <a:cubicBezTo>
                    <a:pt x="277" y="1500"/>
                    <a:pt x="330" y="1473"/>
                    <a:pt x="375" y="1446"/>
                  </a:cubicBezTo>
                  <a:cubicBezTo>
                    <a:pt x="866" y="1170"/>
                    <a:pt x="1106" y="536"/>
                    <a:pt x="946"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28"/>
            <p:cNvSpPr/>
            <p:nvPr/>
          </p:nvSpPr>
          <p:spPr>
            <a:xfrm>
              <a:off x="14435523" y="2178854"/>
              <a:ext cx="339797" cy="247226"/>
            </a:xfrm>
            <a:custGeom>
              <a:avLst/>
              <a:gdLst/>
              <a:ahLst/>
              <a:cxnLst/>
              <a:rect l="l" t="t" r="r" b="b"/>
              <a:pathLst>
                <a:path w="3043" h="2214" extrusionOk="0">
                  <a:moveTo>
                    <a:pt x="1945" y="143"/>
                  </a:moveTo>
                  <a:cubicBezTo>
                    <a:pt x="2114" y="63"/>
                    <a:pt x="2302" y="1"/>
                    <a:pt x="2480" y="27"/>
                  </a:cubicBezTo>
                  <a:cubicBezTo>
                    <a:pt x="2543" y="36"/>
                    <a:pt x="2605" y="63"/>
                    <a:pt x="2659" y="90"/>
                  </a:cubicBezTo>
                  <a:cubicBezTo>
                    <a:pt x="2900" y="224"/>
                    <a:pt x="3042" y="518"/>
                    <a:pt x="3007" y="795"/>
                  </a:cubicBezTo>
                  <a:cubicBezTo>
                    <a:pt x="2837" y="2213"/>
                    <a:pt x="0" y="1071"/>
                    <a:pt x="1945" y="143"/>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 name="Google Shape;3749;p28"/>
            <p:cNvSpPr/>
            <p:nvPr/>
          </p:nvSpPr>
          <p:spPr>
            <a:xfrm>
              <a:off x="16425878" y="2467737"/>
              <a:ext cx="131653" cy="179446"/>
            </a:xfrm>
            <a:custGeom>
              <a:avLst/>
              <a:gdLst/>
              <a:ahLst/>
              <a:cxnLst/>
              <a:rect l="l" t="t" r="r" b="b"/>
              <a:pathLst>
                <a:path w="1179" h="1607" extrusionOk="0">
                  <a:moveTo>
                    <a:pt x="393" y="1598"/>
                  </a:moveTo>
                  <a:cubicBezTo>
                    <a:pt x="464" y="1607"/>
                    <a:pt x="527" y="1535"/>
                    <a:pt x="562" y="1473"/>
                  </a:cubicBezTo>
                  <a:cubicBezTo>
                    <a:pt x="732" y="1205"/>
                    <a:pt x="1178" y="135"/>
                    <a:pt x="634" y="72"/>
                  </a:cubicBezTo>
                  <a:cubicBezTo>
                    <a:pt x="0" y="1"/>
                    <a:pt x="304" y="1303"/>
                    <a:pt x="393" y="1598"/>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28"/>
            <p:cNvSpPr/>
            <p:nvPr/>
          </p:nvSpPr>
          <p:spPr>
            <a:xfrm>
              <a:off x="15333997" y="1659825"/>
              <a:ext cx="156554" cy="236283"/>
            </a:xfrm>
            <a:custGeom>
              <a:avLst/>
              <a:gdLst/>
              <a:ahLst/>
              <a:cxnLst/>
              <a:rect l="l" t="t" r="r" b="b"/>
              <a:pathLst>
                <a:path w="1402" h="2116" extrusionOk="0">
                  <a:moveTo>
                    <a:pt x="795" y="1624"/>
                  </a:moveTo>
                  <a:cubicBezTo>
                    <a:pt x="991" y="1330"/>
                    <a:pt x="1402" y="1"/>
                    <a:pt x="661" y="322"/>
                  </a:cubicBezTo>
                  <a:cubicBezTo>
                    <a:pt x="1" y="599"/>
                    <a:pt x="474" y="2115"/>
                    <a:pt x="795" y="1624"/>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28"/>
            <p:cNvSpPr/>
            <p:nvPr/>
          </p:nvSpPr>
          <p:spPr>
            <a:xfrm>
              <a:off x="14372766" y="2395041"/>
              <a:ext cx="155438" cy="236171"/>
            </a:xfrm>
            <a:custGeom>
              <a:avLst/>
              <a:gdLst/>
              <a:ahLst/>
              <a:cxnLst/>
              <a:rect l="l" t="t" r="r" b="b"/>
              <a:pathLst>
                <a:path w="1392" h="2115" extrusionOk="0">
                  <a:moveTo>
                    <a:pt x="785" y="1624"/>
                  </a:moveTo>
                  <a:cubicBezTo>
                    <a:pt x="982" y="1321"/>
                    <a:pt x="1392" y="1"/>
                    <a:pt x="651" y="313"/>
                  </a:cubicBezTo>
                  <a:cubicBezTo>
                    <a:pt x="0" y="598"/>
                    <a:pt x="473" y="2115"/>
                    <a:pt x="785" y="1624"/>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28"/>
            <p:cNvSpPr/>
            <p:nvPr/>
          </p:nvSpPr>
          <p:spPr>
            <a:xfrm>
              <a:off x="14836966" y="2020510"/>
              <a:ext cx="87769" cy="61862"/>
            </a:xfrm>
            <a:custGeom>
              <a:avLst/>
              <a:gdLst/>
              <a:ahLst/>
              <a:cxnLst/>
              <a:rect l="l" t="t" r="r" b="b"/>
              <a:pathLst>
                <a:path w="786" h="554" extrusionOk="0">
                  <a:moveTo>
                    <a:pt x="0" y="125"/>
                  </a:moveTo>
                  <a:cubicBezTo>
                    <a:pt x="161" y="27"/>
                    <a:pt x="375" y="0"/>
                    <a:pt x="553" y="72"/>
                  </a:cubicBezTo>
                  <a:cubicBezTo>
                    <a:pt x="616" y="89"/>
                    <a:pt x="669" y="116"/>
                    <a:pt x="705" y="170"/>
                  </a:cubicBezTo>
                  <a:cubicBezTo>
                    <a:pt x="785" y="286"/>
                    <a:pt x="705" y="473"/>
                    <a:pt x="571" y="518"/>
                  </a:cubicBezTo>
                  <a:cubicBezTo>
                    <a:pt x="438" y="553"/>
                    <a:pt x="277" y="482"/>
                    <a:pt x="206" y="357"/>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28"/>
            <p:cNvSpPr/>
            <p:nvPr/>
          </p:nvSpPr>
          <p:spPr>
            <a:xfrm>
              <a:off x="15898921" y="1958758"/>
              <a:ext cx="284969" cy="140586"/>
            </a:xfrm>
            <a:custGeom>
              <a:avLst/>
              <a:gdLst/>
              <a:ahLst/>
              <a:cxnLst/>
              <a:rect l="l" t="t" r="r" b="b"/>
              <a:pathLst>
                <a:path w="2552" h="1259" extrusionOk="0">
                  <a:moveTo>
                    <a:pt x="2552" y="625"/>
                  </a:moveTo>
                  <a:cubicBezTo>
                    <a:pt x="2507" y="544"/>
                    <a:pt x="2409" y="509"/>
                    <a:pt x="2311" y="491"/>
                  </a:cubicBezTo>
                  <a:cubicBezTo>
                    <a:pt x="1900" y="384"/>
                    <a:pt x="72" y="0"/>
                    <a:pt x="18" y="901"/>
                  </a:cubicBezTo>
                  <a:cubicBezTo>
                    <a:pt x="0" y="1258"/>
                    <a:pt x="411" y="1044"/>
                    <a:pt x="687" y="990"/>
                  </a:cubicBezTo>
                  <a:cubicBezTo>
                    <a:pt x="1312" y="865"/>
                    <a:pt x="1927" y="750"/>
                    <a:pt x="2552" y="625"/>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28"/>
            <p:cNvSpPr/>
            <p:nvPr/>
          </p:nvSpPr>
          <p:spPr>
            <a:xfrm>
              <a:off x="16663952" y="2404980"/>
              <a:ext cx="52929" cy="43996"/>
            </a:xfrm>
            <a:custGeom>
              <a:avLst/>
              <a:gdLst/>
              <a:ahLst/>
              <a:cxnLst/>
              <a:rect l="l" t="t" r="r" b="b"/>
              <a:pathLst>
                <a:path w="474" h="394" extrusionOk="0">
                  <a:moveTo>
                    <a:pt x="1" y="393"/>
                  </a:moveTo>
                  <a:lnTo>
                    <a:pt x="473" y="1"/>
                  </a:lnTo>
                  <a:lnTo>
                    <a:pt x="473" y="384"/>
                  </a:ln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55" name="Google Shape;3755;p28"/>
          <p:cNvGrpSpPr/>
          <p:nvPr/>
        </p:nvGrpSpPr>
        <p:grpSpPr>
          <a:xfrm>
            <a:off x="6612120" y="4327658"/>
            <a:ext cx="2981530" cy="1158739"/>
            <a:chOff x="13904484" y="1488443"/>
            <a:chExt cx="2981530" cy="1158739"/>
          </a:xfrm>
        </p:grpSpPr>
        <p:sp>
          <p:nvSpPr>
            <p:cNvPr id="3756" name="Google Shape;3756;p28"/>
            <p:cNvSpPr/>
            <p:nvPr/>
          </p:nvSpPr>
          <p:spPr>
            <a:xfrm>
              <a:off x="13923018" y="1488443"/>
              <a:ext cx="2953950" cy="1039550"/>
            </a:xfrm>
            <a:custGeom>
              <a:avLst/>
              <a:gdLst/>
              <a:ahLst/>
              <a:cxnLst/>
              <a:rect l="l" t="t" r="r" b="b"/>
              <a:pathLst>
                <a:path w="118158" h="41582" extrusionOk="0">
                  <a:moveTo>
                    <a:pt x="1032" y="37265"/>
                  </a:moveTo>
                  <a:cubicBezTo>
                    <a:pt x="4872" y="43440"/>
                    <a:pt x="25868" y="40558"/>
                    <a:pt x="42519" y="40934"/>
                  </a:cubicBezTo>
                  <a:cubicBezTo>
                    <a:pt x="59170" y="41310"/>
                    <a:pt x="88757" y="39609"/>
                    <a:pt x="100939" y="39523"/>
                  </a:cubicBezTo>
                  <a:cubicBezTo>
                    <a:pt x="113121" y="39437"/>
                    <a:pt x="113065" y="43515"/>
                    <a:pt x="115610" y="40420"/>
                  </a:cubicBezTo>
                  <a:cubicBezTo>
                    <a:pt x="118155" y="37325"/>
                    <a:pt x="119503" y="24498"/>
                    <a:pt x="116209" y="20954"/>
                  </a:cubicBezTo>
                  <a:cubicBezTo>
                    <a:pt x="112915" y="17410"/>
                    <a:pt x="99788" y="22252"/>
                    <a:pt x="95845" y="19157"/>
                  </a:cubicBezTo>
                  <a:cubicBezTo>
                    <a:pt x="91902" y="16063"/>
                    <a:pt x="105278" y="4933"/>
                    <a:pt x="92550" y="2387"/>
                  </a:cubicBezTo>
                  <a:cubicBezTo>
                    <a:pt x="79822" y="-158"/>
                    <a:pt x="34731" y="-1929"/>
                    <a:pt x="19478" y="3884"/>
                  </a:cubicBezTo>
                  <a:cubicBezTo>
                    <a:pt x="4225" y="9697"/>
                    <a:pt x="-2808" y="31090"/>
                    <a:pt x="1032" y="37265"/>
                  </a:cubicBezTo>
                  <a:close/>
                </a:path>
              </a:pathLst>
            </a:custGeom>
            <a:gradFill>
              <a:gsLst>
                <a:gs pos="0">
                  <a:schemeClr val="accent6"/>
                </a:gs>
                <a:gs pos="100000">
                  <a:schemeClr val="accent5"/>
                </a:gs>
              </a:gsLst>
              <a:lin ang="5400012" scaled="0"/>
            </a:gradFill>
            <a:ln>
              <a:noFill/>
            </a:ln>
          </p:spPr>
        </p:sp>
        <p:sp>
          <p:nvSpPr>
            <p:cNvPr id="3757" name="Google Shape;3757;p28"/>
            <p:cNvSpPr/>
            <p:nvPr/>
          </p:nvSpPr>
          <p:spPr>
            <a:xfrm>
              <a:off x="15435511" y="1617020"/>
              <a:ext cx="950471" cy="385571"/>
            </a:xfrm>
            <a:custGeom>
              <a:avLst/>
              <a:gdLst/>
              <a:ahLst/>
              <a:cxnLst/>
              <a:rect l="l" t="t" r="r" b="b"/>
              <a:pathLst>
                <a:path w="8512" h="3453" extrusionOk="0">
                  <a:moveTo>
                    <a:pt x="224" y="54"/>
                  </a:moveTo>
                  <a:cubicBezTo>
                    <a:pt x="1" y="1089"/>
                    <a:pt x="1" y="2346"/>
                    <a:pt x="224" y="3381"/>
                  </a:cubicBezTo>
                  <a:lnTo>
                    <a:pt x="224" y="3381"/>
                  </a:lnTo>
                  <a:cubicBezTo>
                    <a:pt x="2918" y="3453"/>
                    <a:pt x="5594" y="3453"/>
                    <a:pt x="8289" y="3381"/>
                  </a:cubicBezTo>
                  <a:lnTo>
                    <a:pt x="8289" y="3381"/>
                  </a:lnTo>
                  <a:cubicBezTo>
                    <a:pt x="8512" y="2346"/>
                    <a:pt x="8512" y="1089"/>
                    <a:pt x="8289" y="54"/>
                  </a:cubicBezTo>
                  <a:lnTo>
                    <a:pt x="8289" y="54"/>
                  </a:lnTo>
                  <a:cubicBezTo>
                    <a:pt x="6942" y="18"/>
                    <a:pt x="5594" y="0"/>
                    <a:pt x="4256" y="0"/>
                  </a:cubicBezTo>
                  <a:lnTo>
                    <a:pt x="4256" y="0"/>
                  </a:lnTo>
                  <a:cubicBezTo>
                    <a:pt x="2909" y="0"/>
                    <a:pt x="1571" y="18"/>
                    <a:pt x="224"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28"/>
            <p:cNvSpPr/>
            <p:nvPr/>
          </p:nvSpPr>
          <p:spPr>
            <a:xfrm>
              <a:off x="14927551" y="2067251"/>
              <a:ext cx="950360" cy="385571"/>
            </a:xfrm>
            <a:custGeom>
              <a:avLst/>
              <a:gdLst/>
              <a:ahLst/>
              <a:cxnLst/>
              <a:rect l="l" t="t" r="r" b="b"/>
              <a:pathLst>
                <a:path w="8511" h="3453" extrusionOk="0">
                  <a:moveTo>
                    <a:pt x="223" y="54"/>
                  </a:moveTo>
                  <a:cubicBezTo>
                    <a:pt x="0" y="1089"/>
                    <a:pt x="0" y="2347"/>
                    <a:pt x="223" y="3373"/>
                  </a:cubicBezTo>
                  <a:lnTo>
                    <a:pt x="223" y="3373"/>
                  </a:lnTo>
                  <a:cubicBezTo>
                    <a:pt x="2917"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08" y="1"/>
                    <a:pt x="1570" y="18"/>
                    <a:pt x="223"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28"/>
            <p:cNvSpPr/>
            <p:nvPr/>
          </p:nvSpPr>
          <p:spPr>
            <a:xfrm>
              <a:off x="14412556" y="1617020"/>
              <a:ext cx="949355" cy="385571"/>
            </a:xfrm>
            <a:custGeom>
              <a:avLst/>
              <a:gdLst/>
              <a:ahLst/>
              <a:cxnLst/>
              <a:rect l="l" t="t" r="r" b="b"/>
              <a:pathLst>
                <a:path w="8502" h="3453" extrusionOk="0">
                  <a:moveTo>
                    <a:pt x="223" y="54"/>
                  </a:moveTo>
                  <a:cubicBezTo>
                    <a:pt x="0" y="1089"/>
                    <a:pt x="0" y="2346"/>
                    <a:pt x="223" y="3381"/>
                  </a:cubicBezTo>
                  <a:lnTo>
                    <a:pt x="223" y="3381"/>
                  </a:lnTo>
                  <a:cubicBezTo>
                    <a:pt x="2908" y="3453"/>
                    <a:pt x="5594" y="3453"/>
                    <a:pt x="8279" y="3381"/>
                  </a:cubicBezTo>
                  <a:lnTo>
                    <a:pt x="8279" y="3381"/>
                  </a:lnTo>
                  <a:cubicBezTo>
                    <a:pt x="8502" y="2346"/>
                    <a:pt x="8502" y="1089"/>
                    <a:pt x="8279" y="54"/>
                  </a:cubicBezTo>
                  <a:lnTo>
                    <a:pt x="8279" y="54"/>
                  </a:lnTo>
                  <a:cubicBezTo>
                    <a:pt x="6941" y="18"/>
                    <a:pt x="5594" y="0"/>
                    <a:pt x="4255" y="0"/>
                  </a:cubicBezTo>
                  <a:lnTo>
                    <a:pt x="4255" y="0"/>
                  </a:lnTo>
                  <a:cubicBezTo>
                    <a:pt x="2908" y="0"/>
                    <a:pt x="1561" y="18"/>
                    <a:pt x="223" y="54"/>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28"/>
            <p:cNvSpPr/>
            <p:nvPr/>
          </p:nvSpPr>
          <p:spPr>
            <a:xfrm>
              <a:off x="15935655" y="2067251"/>
              <a:ext cx="950360" cy="385571"/>
            </a:xfrm>
            <a:custGeom>
              <a:avLst/>
              <a:gdLst/>
              <a:ahLst/>
              <a:cxnLst/>
              <a:rect l="l" t="t" r="r" b="b"/>
              <a:pathLst>
                <a:path w="8511" h="3453" extrusionOk="0">
                  <a:moveTo>
                    <a:pt x="223" y="54"/>
                  </a:moveTo>
                  <a:cubicBezTo>
                    <a:pt x="0" y="1089"/>
                    <a:pt x="0" y="2347"/>
                    <a:pt x="223" y="3373"/>
                  </a:cubicBezTo>
                  <a:lnTo>
                    <a:pt x="223" y="3373"/>
                  </a:lnTo>
                  <a:cubicBezTo>
                    <a:pt x="2917"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17" y="1"/>
                    <a:pt x="1570" y="18"/>
                    <a:pt x="223"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28"/>
            <p:cNvSpPr/>
            <p:nvPr/>
          </p:nvSpPr>
          <p:spPr>
            <a:xfrm>
              <a:off x="13904484" y="2067251"/>
              <a:ext cx="950360" cy="385571"/>
            </a:xfrm>
            <a:custGeom>
              <a:avLst/>
              <a:gdLst/>
              <a:ahLst/>
              <a:cxnLst/>
              <a:rect l="l" t="t" r="r" b="b"/>
              <a:pathLst>
                <a:path w="8511" h="3453" extrusionOk="0">
                  <a:moveTo>
                    <a:pt x="223" y="54"/>
                  </a:moveTo>
                  <a:cubicBezTo>
                    <a:pt x="0" y="1089"/>
                    <a:pt x="0" y="2347"/>
                    <a:pt x="223" y="3373"/>
                  </a:cubicBezTo>
                  <a:lnTo>
                    <a:pt x="223" y="3373"/>
                  </a:lnTo>
                  <a:cubicBezTo>
                    <a:pt x="2909" y="3453"/>
                    <a:pt x="5594" y="3453"/>
                    <a:pt x="8279" y="3373"/>
                  </a:cubicBezTo>
                  <a:lnTo>
                    <a:pt x="8279" y="3373"/>
                  </a:lnTo>
                  <a:cubicBezTo>
                    <a:pt x="8511" y="2347"/>
                    <a:pt x="8511" y="1089"/>
                    <a:pt x="8279" y="54"/>
                  </a:cubicBezTo>
                  <a:lnTo>
                    <a:pt x="8279" y="54"/>
                  </a:lnTo>
                  <a:cubicBezTo>
                    <a:pt x="6941" y="18"/>
                    <a:pt x="5594" y="1"/>
                    <a:pt x="4256" y="1"/>
                  </a:cubicBezTo>
                  <a:lnTo>
                    <a:pt x="4256" y="1"/>
                  </a:lnTo>
                  <a:cubicBezTo>
                    <a:pt x="2909" y="1"/>
                    <a:pt x="1570" y="18"/>
                    <a:pt x="223" y="54"/>
                  </a:cubicBezTo>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28"/>
            <p:cNvSpPr/>
            <p:nvPr/>
          </p:nvSpPr>
          <p:spPr>
            <a:xfrm>
              <a:off x="14906647" y="2054233"/>
              <a:ext cx="973384" cy="222325"/>
            </a:xfrm>
            <a:custGeom>
              <a:avLst/>
              <a:gdLst/>
              <a:ahLst/>
              <a:cxnLst/>
              <a:rect l="l" t="t" r="r" b="b"/>
              <a:pathLst>
                <a:path w="8717" h="1991" extrusionOk="0">
                  <a:moveTo>
                    <a:pt x="4635" y="0"/>
                  </a:moveTo>
                  <a:cubicBezTo>
                    <a:pt x="2550" y="0"/>
                    <a:pt x="376" y="43"/>
                    <a:pt x="251" y="118"/>
                  </a:cubicBezTo>
                  <a:cubicBezTo>
                    <a:pt x="1" y="251"/>
                    <a:pt x="251" y="1991"/>
                    <a:pt x="251" y="1991"/>
                  </a:cubicBezTo>
                  <a:cubicBezTo>
                    <a:pt x="251" y="1991"/>
                    <a:pt x="108" y="501"/>
                    <a:pt x="4354" y="278"/>
                  </a:cubicBezTo>
                  <a:cubicBezTo>
                    <a:pt x="4629" y="263"/>
                    <a:pt x="4886" y="256"/>
                    <a:pt x="5127" y="256"/>
                  </a:cubicBezTo>
                  <a:cubicBezTo>
                    <a:pt x="8606" y="256"/>
                    <a:pt x="8645" y="1723"/>
                    <a:pt x="8645" y="1723"/>
                  </a:cubicBezTo>
                  <a:cubicBezTo>
                    <a:pt x="8645" y="1723"/>
                    <a:pt x="8717" y="278"/>
                    <a:pt x="8494" y="118"/>
                  </a:cubicBezTo>
                  <a:cubicBezTo>
                    <a:pt x="8387" y="36"/>
                    <a:pt x="6549" y="0"/>
                    <a:pt x="4635" y="0"/>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28"/>
            <p:cNvSpPr/>
            <p:nvPr/>
          </p:nvSpPr>
          <p:spPr>
            <a:xfrm>
              <a:off x="15946714" y="2008561"/>
              <a:ext cx="925591" cy="156443"/>
            </a:xfrm>
            <a:custGeom>
              <a:avLst/>
              <a:gdLst/>
              <a:ahLst/>
              <a:cxnLst/>
              <a:rect l="l" t="t" r="r" b="b"/>
              <a:pathLst>
                <a:path w="8289" h="1401" extrusionOk="0">
                  <a:moveTo>
                    <a:pt x="0" y="1401"/>
                  </a:moveTo>
                  <a:cubicBezTo>
                    <a:pt x="348" y="357"/>
                    <a:pt x="3783" y="785"/>
                    <a:pt x="5603" y="767"/>
                  </a:cubicBezTo>
                  <a:cubicBezTo>
                    <a:pt x="7423" y="741"/>
                    <a:pt x="8288" y="1151"/>
                    <a:pt x="8288" y="1151"/>
                  </a:cubicBezTo>
                  <a:lnTo>
                    <a:pt x="8190" y="580"/>
                  </a:lnTo>
                  <a:cubicBezTo>
                    <a:pt x="8190" y="580"/>
                    <a:pt x="4006" y="0"/>
                    <a:pt x="125" y="580"/>
                  </a:cubicBezTo>
                  <a:cubicBezTo>
                    <a:pt x="125" y="580"/>
                    <a:pt x="27" y="1106"/>
                    <a:pt x="0" y="140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28"/>
            <p:cNvSpPr/>
            <p:nvPr/>
          </p:nvSpPr>
          <p:spPr>
            <a:xfrm>
              <a:off x="16066198" y="2113082"/>
              <a:ext cx="451462" cy="274138"/>
            </a:xfrm>
            <a:custGeom>
              <a:avLst/>
              <a:gdLst/>
              <a:ahLst/>
              <a:cxnLst/>
              <a:rect l="l" t="t" r="r" b="b"/>
              <a:pathLst>
                <a:path w="4043" h="2455" extrusionOk="0">
                  <a:moveTo>
                    <a:pt x="1437" y="2418"/>
                  </a:moveTo>
                  <a:cubicBezTo>
                    <a:pt x="1848" y="2454"/>
                    <a:pt x="2285" y="2418"/>
                    <a:pt x="2642" y="2213"/>
                  </a:cubicBezTo>
                  <a:cubicBezTo>
                    <a:pt x="4042" y="1393"/>
                    <a:pt x="2517" y="1"/>
                    <a:pt x="1384" y="224"/>
                  </a:cubicBezTo>
                  <a:cubicBezTo>
                    <a:pt x="117" y="474"/>
                    <a:pt x="1" y="2311"/>
                    <a:pt x="1437"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28"/>
            <p:cNvSpPr/>
            <p:nvPr/>
          </p:nvSpPr>
          <p:spPr>
            <a:xfrm>
              <a:off x="16451785" y="2229662"/>
              <a:ext cx="73811" cy="112670"/>
            </a:xfrm>
            <a:custGeom>
              <a:avLst/>
              <a:gdLst/>
              <a:ahLst/>
              <a:cxnLst/>
              <a:rect l="l" t="t" r="r" b="b"/>
              <a:pathLst>
                <a:path w="661" h="1009" extrusionOk="0">
                  <a:moveTo>
                    <a:pt x="0" y="884"/>
                  </a:moveTo>
                  <a:cubicBezTo>
                    <a:pt x="54" y="696"/>
                    <a:pt x="36" y="491"/>
                    <a:pt x="107" y="313"/>
                  </a:cubicBezTo>
                  <a:cubicBezTo>
                    <a:pt x="188" y="134"/>
                    <a:pt x="438" y="1"/>
                    <a:pt x="580" y="134"/>
                  </a:cubicBezTo>
                  <a:cubicBezTo>
                    <a:pt x="661" y="215"/>
                    <a:pt x="661" y="340"/>
                    <a:pt x="661" y="447"/>
                  </a:cubicBezTo>
                  <a:cubicBezTo>
                    <a:pt x="652" y="572"/>
                    <a:pt x="643" y="705"/>
                    <a:pt x="580" y="812"/>
                  </a:cubicBezTo>
                  <a:cubicBezTo>
                    <a:pt x="518" y="928"/>
                    <a:pt x="402" y="1009"/>
                    <a:pt x="277" y="99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28"/>
            <p:cNvSpPr/>
            <p:nvPr/>
          </p:nvSpPr>
          <p:spPr>
            <a:xfrm>
              <a:off x="16163907" y="1693771"/>
              <a:ext cx="198317" cy="267996"/>
            </a:xfrm>
            <a:custGeom>
              <a:avLst/>
              <a:gdLst/>
              <a:ahLst/>
              <a:cxnLst/>
              <a:rect l="l" t="t" r="r" b="b"/>
              <a:pathLst>
                <a:path w="1776" h="2400" extrusionOk="0">
                  <a:moveTo>
                    <a:pt x="188" y="1909"/>
                  </a:moveTo>
                  <a:cubicBezTo>
                    <a:pt x="268" y="2141"/>
                    <a:pt x="464" y="2355"/>
                    <a:pt x="714" y="2373"/>
                  </a:cubicBezTo>
                  <a:cubicBezTo>
                    <a:pt x="1071" y="2400"/>
                    <a:pt x="1329" y="2043"/>
                    <a:pt x="1463" y="1704"/>
                  </a:cubicBezTo>
                  <a:cubicBezTo>
                    <a:pt x="1677" y="1142"/>
                    <a:pt x="1776" y="63"/>
                    <a:pt x="901" y="27"/>
                  </a:cubicBezTo>
                  <a:cubicBezTo>
                    <a:pt x="81" y="0"/>
                    <a:pt x="0" y="1347"/>
                    <a:pt x="188" y="1909"/>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28"/>
            <p:cNvSpPr/>
            <p:nvPr/>
          </p:nvSpPr>
          <p:spPr>
            <a:xfrm>
              <a:off x="15200555" y="1631015"/>
              <a:ext cx="723366" cy="439402"/>
            </a:xfrm>
            <a:custGeom>
              <a:avLst/>
              <a:gdLst/>
              <a:ahLst/>
              <a:cxnLst/>
              <a:rect l="l" t="t" r="r" b="b"/>
              <a:pathLst>
                <a:path w="6478" h="3935" extrusionOk="0">
                  <a:moveTo>
                    <a:pt x="4149" y="330"/>
                  </a:moveTo>
                  <a:cubicBezTo>
                    <a:pt x="4515" y="143"/>
                    <a:pt x="4952" y="0"/>
                    <a:pt x="5335" y="143"/>
                  </a:cubicBezTo>
                  <a:cubicBezTo>
                    <a:pt x="5630" y="250"/>
                    <a:pt x="5844" y="491"/>
                    <a:pt x="6031" y="741"/>
                  </a:cubicBezTo>
                  <a:cubicBezTo>
                    <a:pt x="6263" y="1035"/>
                    <a:pt x="6477" y="1374"/>
                    <a:pt x="6450" y="1749"/>
                  </a:cubicBezTo>
                  <a:cubicBezTo>
                    <a:pt x="6290" y="3934"/>
                    <a:pt x="1" y="2427"/>
                    <a:pt x="4149" y="33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28"/>
            <p:cNvSpPr/>
            <p:nvPr/>
          </p:nvSpPr>
          <p:spPr>
            <a:xfrm>
              <a:off x="14974429" y="2058365"/>
              <a:ext cx="738217" cy="362688"/>
            </a:xfrm>
            <a:custGeom>
              <a:avLst/>
              <a:gdLst/>
              <a:ahLst/>
              <a:cxnLst/>
              <a:rect l="l" t="t" r="r" b="b"/>
              <a:pathLst>
                <a:path w="6611" h="3248" extrusionOk="0">
                  <a:moveTo>
                    <a:pt x="4586" y="2543"/>
                  </a:moveTo>
                  <a:cubicBezTo>
                    <a:pt x="4791" y="2462"/>
                    <a:pt x="4978" y="2346"/>
                    <a:pt x="5077" y="2150"/>
                  </a:cubicBezTo>
                  <a:cubicBezTo>
                    <a:pt x="5264" y="1758"/>
                    <a:pt x="4961" y="1294"/>
                    <a:pt x="4604" y="1035"/>
                  </a:cubicBezTo>
                  <a:cubicBezTo>
                    <a:pt x="3230" y="0"/>
                    <a:pt x="63" y="491"/>
                    <a:pt x="0" y="2578"/>
                  </a:cubicBezTo>
                  <a:cubicBezTo>
                    <a:pt x="0" y="2721"/>
                    <a:pt x="9" y="2882"/>
                    <a:pt x="99" y="2998"/>
                  </a:cubicBezTo>
                  <a:cubicBezTo>
                    <a:pt x="259" y="3230"/>
                    <a:pt x="580" y="3247"/>
                    <a:pt x="848" y="3230"/>
                  </a:cubicBezTo>
                  <a:cubicBezTo>
                    <a:pt x="1927" y="3176"/>
                    <a:pt x="2944" y="2944"/>
                    <a:pt x="3988" y="2730"/>
                  </a:cubicBezTo>
                  <a:cubicBezTo>
                    <a:pt x="4782" y="2569"/>
                    <a:pt x="5469" y="2230"/>
                    <a:pt x="6245" y="2061"/>
                  </a:cubicBezTo>
                  <a:cubicBezTo>
                    <a:pt x="6397" y="2025"/>
                    <a:pt x="6611" y="2061"/>
                    <a:pt x="6593" y="2213"/>
                  </a:cubicBezTo>
                  <a:cubicBezTo>
                    <a:pt x="6004" y="2489"/>
                    <a:pt x="5380" y="2685"/>
                    <a:pt x="4729" y="278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28"/>
            <p:cNvSpPr/>
            <p:nvPr/>
          </p:nvSpPr>
          <p:spPr>
            <a:xfrm>
              <a:off x="15166719" y="1668870"/>
              <a:ext cx="191394" cy="244100"/>
            </a:xfrm>
            <a:custGeom>
              <a:avLst/>
              <a:gdLst/>
              <a:ahLst/>
              <a:cxnLst/>
              <a:rect l="l" t="t" r="r" b="b"/>
              <a:pathLst>
                <a:path w="1714" h="2186" extrusionOk="0">
                  <a:moveTo>
                    <a:pt x="562" y="357"/>
                  </a:moveTo>
                  <a:cubicBezTo>
                    <a:pt x="241" y="553"/>
                    <a:pt x="27" y="919"/>
                    <a:pt x="18" y="1303"/>
                  </a:cubicBezTo>
                  <a:cubicBezTo>
                    <a:pt x="0" y="1686"/>
                    <a:pt x="259" y="2105"/>
                    <a:pt x="643" y="2150"/>
                  </a:cubicBezTo>
                  <a:cubicBezTo>
                    <a:pt x="928" y="2186"/>
                    <a:pt x="1196" y="1998"/>
                    <a:pt x="1374" y="1775"/>
                  </a:cubicBezTo>
                  <a:cubicBezTo>
                    <a:pt x="1597" y="1490"/>
                    <a:pt x="1713" y="1106"/>
                    <a:pt x="1642" y="750"/>
                  </a:cubicBezTo>
                  <a:cubicBezTo>
                    <a:pt x="1561" y="402"/>
                    <a:pt x="1294" y="80"/>
                    <a:pt x="937"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28"/>
            <p:cNvSpPr/>
            <p:nvPr/>
          </p:nvSpPr>
          <p:spPr>
            <a:xfrm>
              <a:off x="14454395" y="1694777"/>
              <a:ext cx="425444" cy="289994"/>
            </a:xfrm>
            <a:custGeom>
              <a:avLst/>
              <a:gdLst/>
              <a:ahLst/>
              <a:cxnLst/>
              <a:rect l="l" t="t" r="r" b="b"/>
              <a:pathLst>
                <a:path w="3810" h="2597" extrusionOk="0">
                  <a:moveTo>
                    <a:pt x="2606" y="71"/>
                  </a:moveTo>
                  <a:cubicBezTo>
                    <a:pt x="2954" y="0"/>
                    <a:pt x="3364" y="9"/>
                    <a:pt x="3605" y="268"/>
                  </a:cubicBezTo>
                  <a:cubicBezTo>
                    <a:pt x="3765" y="437"/>
                    <a:pt x="3810" y="696"/>
                    <a:pt x="3783" y="937"/>
                  </a:cubicBezTo>
                  <a:cubicBezTo>
                    <a:pt x="3658" y="2025"/>
                    <a:pt x="2222" y="2596"/>
                    <a:pt x="1312" y="2061"/>
                  </a:cubicBezTo>
                  <a:cubicBezTo>
                    <a:pt x="1" y="1276"/>
                    <a:pt x="1812" y="250"/>
                    <a:pt x="2606" y="7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28"/>
            <p:cNvSpPr/>
            <p:nvPr/>
          </p:nvSpPr>
          <p:spPr>
            <a:xfrm>
              <a:off x="13931458" y="2126035"/>
              <a:ext cx="123613" cy="167497"/>
            </a:xfrm>
            <a:custGeom>
              <a:avLst/>
              <a:gdLst/>
              <a:ahLst/>
              <a:cxnLst/>
              <a:rect l="l" t="t" r="r" b="b"/>
              <a:pathLst>
                <a:path w="1107" h="1500" extrusionOk="0">
                  <a:moveTo>
                    <a:pt x="509" y="179"/>
                  </a:moveTo>
                  <a:cubicBezTo>
                    <a:pt x="188" y="411"/>
                    <a:pt x="0" y="822"/>
                    <a:pt x="36" y="1214"/>
                  </a:cubicBezTo>
                  <a:cubicBezTo>
                    <a:pt x="45" y="1339"/>
                    <a:pt x="107" y="1482"/>
                    <a:pt x="223" y="1491"/>
                  </a:cubicBezTo>
                  <a:cubicBezTo>
                    <a:pt x="277" y="1500"/>
                    <a:pt x="330" y="1473"/>
                    <a:pt x="375" y="1446"/>
                  </a:cubicBezTo>
                  <a:cubicBezTo>
                    <a:pt x="866" y="1170"/>
                    <a:pt x="1106" y="536"/>
                    <a:pt x="946"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28"/>
            <p:cNvSpPr/>
            <p:nvPr/>
          </p:nvSpPr>
          <p:spPr>
            <a:xfrm>
              <a:off x="14435523" y="2178854"/>
              <a:ext cx="339797" cy="247226"/>
            </a:xfrm>
            <a:custGeom>
              <a:avLst/>
              <a:gdLst/>
              <a:ahLst/>
              <a:cxnLst/>
              <a:rect l="l" t="t" r="r" b="b"/>
              <a:pathLst>
                <a:path w="3043" h="2214" extrusionOk="0">
                  <a:moveTo>
                    <a:pt x="1945" y="143"/>
                  </a:moveTo>
                  <a:cubicBezTo>
                    <a:pt x="2114" y="63"/>
                    <a:pt x="2302" y="1"/>
                    <a:pt x="2480" y="27"/>
                  </a:cubicBezTo>
                  <a:cubicBezTo>
                    <a:pt x="2543" y="36"/>
                    <a:pt x="2605" y="63"/>
                    <a:pt x="2659" y="90"/>
                  </a:cubicBezTo>
                  <a:cubicBezTo>
                    <a:pt x="2900" y="224"/>
                    <a:pt x="3042" y="518"/>
                    <a:pt x="3007" y="795"/>
                  </a:cubicBezTo>
                  <a:cubicBezTo>
                    <a:pt x="2837" y="2213"/>
                    <a:pt x="0" y="1071"/>
                    <a:pt x="1945" y="143"/>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28"/>
            <p:cNvSpPr/>
            <p:nvPr/>
          </p:nvSpPr>
          <p:spPr>
            <a:xfrm>
              <a:off x="16425878" y="2467737"/>
              <a:ext cx="131653" cy="179446"/>
            </a:xfrm>
            <a:custGeom>
              <a:avLst/>
              <a:gdLst/>
              <a:ahLst/>
              <a:cxnLst/>
              <a:rect l="l" t="t" r="r" b="b"/>
              <a:pathLst>
                <a:path w="1179" h="1607" extrusionOk="0">
                  <a:moveTo>
                    <a:pt x="393" y="1598"/>
                  </a:moveTo>
                  <a:cubicBezTo>
                    <a:pt x="464" y="1607"/>
                    <a:pt x="527" y="1535"/>
                    <a:pt x="562" y="1473"/>
                  </a:cubicBezTo>
                  <a:cubicBezTo>
                    <a:pt x="732" y="1205"/>
                    <a:pt x="1178" y="135"/>
                    <a:pt x="634" y="72"/>
                  </a:cubicBezTo>
                  <a:cubicBezTo>
                    <a:pt x="0" y="1"/>
                    <a:pt x="304" y="1303"/>
                    <a:pt x="393" y="1598"/>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774;p28"/>
            <p:cNvSpPr/>
            <p:nvPr/>
          </p:nvSpPr>
          <p:spPr>
            <a:xfrm>
              <a:off x="15333997" y="1659825"/>
              <a:ext cx="156554" cy="236283"/>
            </a:xfrm>
            <a:custGeom>
              <a:avLst/>
              <a:gdLst/>
              <a:ahLst/>
              <a:cxnLst/>
              <a:rect l="l" t="t" r="r" b="b"/>
              <a:pathLst>
                <a:path w="1402" h="2116" extrusionOk="0">
                  <a:moveTo>
                    <a:pt x="795" y="1624"/>
                  </a:moveTo>
                  <a:cubicBezTo>
                    <a:pt x="991" y="1330"/>
                    <a:pt x="1402" y="1"/>
                    <a:pt x="661" y="322"/>
                  </a:cubicBezTo>
                  <a:cubicBezTo>
                    <a:pt x="1" y="599"/>
                    <a:pt x="474" y="2115"/>
                    <a:pt x="795" y="1624"/>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28"/>
            <p:cNvSpPr/>
            <p:nvPr/>
          </p:nvSpPr>
          <p:spPr>
            <a:xfrm>
              <a:off x="14372766" y="2395041"/>
              <a:ext cx="155438" cy="236171"/>
            </a:xfrm>
            <a:custGeom>
              <a:avLst/>
              <a:gdLst/>
              <a:ahLst/>
              <a:cxnLst/>
              <a:rect l="l" t="t" r="r" b="b"/>
              <a:pathLst>
                <a:path w="1392" h="2115" extrusionOk="0">
                  <a:moveTo>
                    <a:pt x="785" y="1624"/>
                  </a:moveTo>
                  <a:cubicBezTo>
                    <a:pt x="982" y="1321"/>
                    <a:pt x="1392" y="1"/>
                    <a:pt x="651" y="313"/>
                  </a:cubicBezTo>
                  <a:cubicBezTo>
                    <a:pt x="0" y="598"/>
                    <a:pt x="473" y="2115"/>
                    <a:pt x="785" y="1624"/>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28"/>
            <p:cNvSpPr/>
            <p:nvPr/>
          </p:nvSpPr>
          <p:spPr>
            <a:xfrm>
              <a:off x="14836966" y="2020510"/>
              <a:ext cx="87769" cy="61862"/>
            </a:xfrm>
            <a:custGeom>
              <a:avLst/>
              <a:gdLst/>
              <a:ahLst/>
              <a:cxnLst/>
              <a:rect l="l" t="t" r="r" b="b"/>
              <a:pathLst>
                <a:path w="786" h="554" extrusionOk="0">
                  <a:moveTo>
                    <a:pt x="0" y="125"/>
                  </a:moveTo>
                  <a:cubicBezTo>
                    <a:pt x="161" y="27"/>
                    <a:pt x="375" y="0"/>
                    <a:pt x="553" y="72"/>
                  </a:cubicBezTo>
                  <a:cubicBezTo>
                    <a:pt x="616" y="89"/>
                    <a:pt x="669" y="116"/>
                    <a:pt x="705" y="170"/>
                  </a:cubicBezTo>
                  <a:cubicBezTo>
                    <a:pt x="785" y="286"/>
                    <a:pt x="705" y="473"/>
                    <a:pt x="571" y="518"/>
                  </a:cubicBezTo>
                  <a:cubicBezTo>
                    <a:pt x="438" y="553"/>
                    <a:pt x="277" y="482"/>
                    <a:pt x="206" y="357"/>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28"/>
            <p:cNvSpPr/>
            <p:nvPr/>
          </p:nvSpPr>
          <p:spPr>
            <a:xfrm>
              <a:off x="15898921" y="1958758"/>
              <a:ext cx="284969" cy="140586"/>
            </a:xfrm>
            <a:custGeom>
              <a:avLst/>
              <a:gdLst/>
              <a:ahLst/>
              <a:cxnLst/>
              <a:rect l="l" t="t" r="r" b="b"/>
              <a:pathLst>
                <a:path w="2552" h="1259" extrusionOk="0">
                  <a:moveTo>
                    <a:pt x="2552" y="625"/>
                  </a:moveTo>
                  <a:cubicBezTo>
                    <a:pt x="2507" y="544"/>
                    <a:pt x="2409" y="509"/>
                    <a:pt x="2311" y="491"/>
                  </a:cubicBezTo>
                  <a:cubicBezTo>
                    <a:pt x="1900" y="384"/>
                    <a:pt x="72" y="0"/>
                    <a:pt x="18" y="901"/>
                  </a:cubicBezTo>
                  <a:cubicBezTo>
                    <a:pt x="0" y="1258"/>
                    <a:pt x="411" y="1044"/>
                    <a:pt x="687" y="990"/>
                  </a:cubicBezTo>
                  <a:cubicBezTo>
                    <a:pt x="1312" y="865"/>
                    <a:pt x="1927" y="750"/>
                    <a:pt x="2552" y="625"/>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28"/>
            <p:cNvSpPr/>
            <p:nvPr/>
          </p:nvSpPr>
          <p:spPr>
            <a:xfrm>
              <a:off x="16663952" y="2404980"/>
              <a:ext cx="52929" cy="43996"/>
            </a:xfrm>
            <a:custGeom>
              <a:avLst/>
              <a:gdLst/>
              <a:ahLst/>
              <a:cxnLst/>
              <a:rect l="l" t="t" r="r" b="b"/>
              <a:pathLst>
                <a:path w="474" h="394" extrusionOk="0">
                  <a:moveTo>
                    <a:pt x="1" y="393"/>
                  </a:moveTo>
                  <a:lnTo>
                    <a:pt x="473" y="1"/>
                  </a:lnTo>
                  <a:lnTo>
                    <a:pt x="473" y="384"/>
                  </a:ln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79" name="Google Shape;3779;p28"/>
          <p:cNvGrpSpPr/>
          <p:nvPr/>
        </p:nvGrpSpPr>
        <p:grpSpPr>
          <a:xfrm>
            <a:off x="-1247584" y="909581"/>
            <a:ext cx="2200593" cy="2086850"/>
            <a:chOff x="-1228534" y="1286806"/>
            <a:chExt cx="2200593" cy="2086850"/>
          </a:xfrm>
        </p:grpSpPr>
        <p:sp>
          <p:nvSpPr>
            <p:cNvPr id="3780" name="Google Shape;3780;p28"/>
            <p:cNvSpPr/>
            <p:nvPr/>
          </p:nvSpPr>
          <p:spPr>
            <a:xfrm>
              <a:off x="-1228534" y="1286806"/>
              <a:ext cx="2184400" cy="2086850"/>
            </a:xfrm>
            <a:custGeom>
              <a:avLst/>
              <a:gdLst/>
              <a:ahLst/>
              <a:cxnLst/>
              <a:rect l="l" t="t" r="r" b="b"/>
              <a:pathLst>
                <a:path w="87376" h="83474" extrusionOk="0">
                  <a:moveTo>
                    <a:pt x="38664" y="3011"/>
                  </a:moveTo>
                  <a:cubicBezTo>
                    <a:pt x="50570" y="1773"/>
                    <a:pt x="72890" y="-1211"/>
                    <a:pt x="80383" y="535"/>
                  </a:cubicBezTo>
                  <a:cubicBezTo>
                    <a:pt x="87876" y="2281"/>
                    <a:pt x="83051" y="9933"/>
                    <a:pt x="83622" y="13489"/>
                  </a:cubicBezTo>
                  <a:cubicBezTo>
                    <a:pt x="84194" y="17045"/>
                    <a:pt x="88003" y="20188"/>
                    <a:pt x="83812" y="21871"/>
                  </a:cubicBezTo>
                  <a:cubicBezTo>
                    <a:pt x="79621" y="23554"/>
                    <a:pt x="63969" y="21775"/>
                    <a:pt x="58476" y="23585"/>
                  </a:cubicBezTo>
                  <a:cubicBezTo>
                    <a:pt x="52983" y="25395"/>
                    <a:pt x="51269" y="30380"/>
                    <a:pt x="50856" y="32729"/>
                  </a:cubicBezTo>
                  <a:cubicBezTo>
                    <a:pt x="50443" y="35079"/>
                    <a:pt x="50189" y="36698"/>
                    <a:pt x="55999" y="37682"/>
                  </a:cubicBezTo>
                  <a:cubicBezTo>
                    <a:pt x="61809" y="38666"/>
                    <a:pt x="81113" y="36508"/>
                    <a:pt x="85717" y="38635"/>
                  </a:cubicBezTo>
                  <a:cubicBezTo>
                    <a:pt x="90321" y="40762"/>
                    <a:pt x="83908" y="46890"/>
                    <a:pt x="83622" y="50446"/>
                  </a:cubicBezTo>
                  <a:cubicBezTo>
                    <a:pt x="83336" y="54002"/>
                    <a:pt x="89210" y="57971"/>
                    <a:pt x="84003" y="59971"/>
                  </a:cubicBezTo>
                  <a:cubicBezTo>
                    <a:pt x="78796" y="61971"/>
                    <a:pt x="56317" y="59463"/>
                    <a:pt x="52380" y="62447"/>
                  </a:cubicBezTo>
                  <a:cubicBezTo>
                    <a:pt x="48443" y="65432"/>
                    <a:pt x="61365" y="74513"/>
                    <a:pt x="60381" y="77878"/>
                  </a:cubicBezTo>
                  <a:cubicBezTo>
                    <a:pt x="59397" y="81244"/>
                    <a:pt x="51999" y="82291"/>
                    <a:pt x="46474" y="82640"/>
                  </a:cubicBezTo>
                  <a:cubicBezTo>
                    <a:pt x="40950" y="82989"/>
                    <a:pt x="34822" y="85402"/>
                    <a:pt x="27234" y="79973"/>
                  </a:cubicBezTo>
                  <a:cubicBezTo>
                    <a:pt x="19646" y="74544"/>
                    <a:pt x="3993" y="62067"/>
                    <a:pt x="945" y="50065"/>
                  </a:cubicBezTo>
                  <a:cubicBezTo>
                    <a:pt x="-2103" y="38064"/>
                    <a:pt x="2660" y="15806"/>
                    <a:pt x="8946" y="7964"/>
                  </a:cubicBezTo>
                  <a:cubicBezTo>
                    <a:pt x="15233" y="122"/>
                    <a:pt x="26758" y="4249"/>
                    <a:pt x="38664" y="3011"/>
                  </a:cubicBezTo>
                  <a:close/>
                </a:path>
              </a:pathLst>
            </a:custGeom>
            <a:gradFill>
              <a:gsLst>
                <a:gs pos="0">
                  <a:schemeClr val="accent6"/>
                </a:gs>
                <a:gs pos="100000">
                  <a:schemeClr val="accent5"/>
                </a:gs>
              </a:gsLst>
              <a:lin ang="5400012" scaled="0"/>
            </a:gradFill>
            <a:ln>
              <a:noFill/>
            </a:ln>
          </p:spPr>
        </p:sp>
        <p:grpSp>
          <p:nvGrpSpPr>
            <p:cNvPr id="3781" name="Google Shape;3781;p28"/>
            <p:cNvGrpSpPr/>
            <p:nvPr/>
          </p:nvGrpSpPr>
          <p:grpSpPr>
            <a:xfrm>
              <a:off x="-592494" y="1854088"/>
              <a:ext cx="950360" cy="385571"/>
              <a:chOff x="-550144" y="1854088"/>
              <a:chExt cx="950360" cy="385571"/>
            </a:xfrm>
          </p:grpSpPr>
          <p:sp>
            <p:nvSpPr>
              <p:cNvPr id="3782" name="Google Shape;3782;p28"/>
              <p:cNvSpPr/>
              <p:nvPr/>
            </p:nvSpPr>
            <p:spPr>
              <a:xfrm>
                <a:off x="-550144" y="1854088"/>
                <a:ext cx="950360" cy="385571"/>
              </a:xfrm>
              <a:custGeom>
                <a:avLst/>
                <a:gdLst/>
                <a:ahLst/>
                <a:cxnLst/>
                <a:rect l="l" t="t" r="r" b="b"/>
                <a:pathLst>
                  <a:path w="8511" h="3453" extrusionOk="0">
                    <a:moveTo>
                      <a:pt x="232" y="54"/>
                    </a:moveTo>
                    <a:cubicBezTo>
                      <a:pt x="0" y="1089"/>
                      <a:pt x="9" y="2347"/>
                      <a:pt x="232" y="3373"/>
                    </a:cubicBezTo>
                    <a:lnTo>
                      <a:pt x="232" y="3373"/>
                    </a:lnTo>
                    <a:cubicBezTo>
                      <a:pt x="2917" y="3453"/>
                      <a:pt x="5603" y="3453"/>
                      <a:pt x="8288" y="3373"/>
                    </a:cubicBezTo>
                    <a:lnTo>
                      <a:pt x="8288" y="3373"/>
                    </a:lnTo>
                    <a:cubicBezTo>
                      <a:pt x="8511" y="2347"/>
                      <a:pt x="8511" y="1089"/>
                      <a:pt x="8288" y="54"/>
                    </a:cubicBezTo>
                    <a:lnTo>
                      <a:pt x="8288" y="54"/>
                    </a:lnTo>
                    <a:cubicBezTo>
                      <a:pt x="6941" y="18"/>
                      <a:pt x="5603" y="1"/>
                      <a:pt x="4256" y="1"/>
                    </a:cubicBezTo>
                    <a:lnTo>
                      <a:pt x="4256" y="1"/>
                    </a:lnTo>
                    <a:cubicBezTo>
                      <a:pt x="2917" y="1"/>
                      <a:pt x="1570" y="18"/>
                      <a:pt x="232" y="54"/>
                    </a:cubicBezTo>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28"/>
              <p:cNvSpPr/>
              <p:nvPr/>
            </p:nvSpPr>
            <p:spPr>
              <a:xfrm>
                <a:off x="-470819" y="1859538"/>
                <a:ext cx="479266" cy="336893"/>
              </a:xfrm>
              <a:custGeom>
                <a:avLst/>
                <a:gdLst/>
                <a:ahLst/>
                <a:cxnLst/>
                <a:rect l="l" t="t" r="r" b="b"/>
                <a:pathLst>
                  <a:path w="4292" h="3017" extrusionOk="0">
                    <a:moveTo>
                      <a:pt x="0" y="2258"/>
                    </a:moveTo>
                    <a:cubicBezTo>
                      <a:pt x="0" y="2508"/>
                      <a:pt x="36" y="2802"/>
                      <a:pt x="250" y="2936"/>
                    </a:cubicBezTo>
                    <a:cubicBezTo>
                      <a:pt x="375" y="3016"/>
                      <a:pt x="527" y="3016"/>
                      <a:pt x="678" y="3016"/>
                    </a:cubicBezTo>
                    <a:cubicBezTo>
                      <a:pt x="1704" y="2980"/>
                      <a:pt x="2721" y="2713"/>
                      <a:pt x="3622" y="2231"/>
                    </a:cubicBezTo>
                    <a:cubicBezTo>
                      <a:pt x="3783" y="2142"/>
                      <a:pt x="3943" y="2044"/>
                      <a:pt x="4050" y="1901"/>
                    </a:cubicBezTo>
                    <a:cubicBezTo>
                      <a:pt x="4291" y="1580"/>
                      <a:pt x="4175" y="1080"/>
                      <a:pt x="3890" y="795"/>
                    </a:cubicBezTo>
                    <a:cubicBezTo>
                      <a:pt x="3604" y="500"/>
                      <a:pt x="3203" y="375"/>
                      <a:pt x="2801" y="286"/>
                    </a:cubicBezTo>
                    <a:cubicBezTo>
                      <a:pt x="2382" y="188"/>
                      <a:pt x="1963" y="126"/>
                      <a:pt x="1526" y="99"/>
                    </a:cubicBezTo>
                    <a:cubicBezTo>
                      <a:pt x="72" y="1"/>
                      <a:pt x="0" y="1027"/>
                      <a:pt x="0" y="225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28"/>
              <p:cNvSpPr/>
              <p:nvPr/>
            </p:nvSpPr>
            <p:spPr>
              <a:xfrm>
                <a:off x="23780" y="2003100"/>
                <a:ext cx="247226" cy="172411"/>
              </a:xfrm>
              <a:custGeom>
                <a:avLst/>
                <a:gdLst/>
                <a:ahLst/>
                <a:cxnLst/>
                <a:rect l="l" t="t" r="r" b="b"/>
                <a:pathLst>
                  <a:path w="2214" h="1544" extrusionOk="0">
                    <a:moveTo>
                      <a:pt x="1143" y="134"/>
                    </a:moveTo>
                    <a:cubicBezTo>
                      <a:pt x="1277" y="62"/>
                      <a:pt x="1428" y="0"/>
                      <a:pt x="1589" y="0"/>
                    </a:cubicBezTo>
                    <a:cubicBezTo>
                      <a:pt x="1963" y="9"/>
                      <a:pt x="2213" y="473"/>
                      <a:pt x="2106" y="830"/>
                    </a:cubicBezTo>
                    <a:cubicBezTo>
                      <a:pt x="1990" y="1187"/>
                      <a:pt x="1616" y="1418"/>
                      <a:pt x="1250" y="1481"/>
                    </a:cubicBezTo>
                    <a:cubicBezTo>
                      <a:pt x="929" y="1526"/>
                      <a:pt x="126" y="1543"/>
                      <a:pt x="63" y="1124"/>
                    </a:cubicBezTo>
                    <a:cubicBezTo>
                      <a:pt x="1" y="723"/>
                      <a:pt x="866" y="268"/>
                      <a:pt x="1143" y="13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85" name="Google Shape;3785;p28"/>
            <p:cNvSpPr/>
            <p:nvPr/>
          </p:nvSpPr>
          <p:spPr>
            <a:xfrm>
              <a:off x="-622781" y="1863069"/>
              <a:ext cx="84865" cy="72917"/>
            </a:xfrm>
            <a:custGeom>
              <a:avLst/>
              <a:gdLst/>
              <a:ahLst/>
              <a:cxnLst/>
              <a:rect l="l" t="t" r="r" b="b"/>
              <a:pathLst>
                <a:path w="760" h="653" extrusionOk="0">
                  <a:moveTo>
                    <a:pt x="509" y="63"/>
                  </a:moveTo>
                  <a:cubicBezTo>
                    <a:pt x="340" y="1"/>
                    <a:pt x="135" y="81"/>
                    <a:pt x="63" y="242"/>
                  </a:cubicBezTo>
                  <a:cubicBezTo>
                    <a:pt x="1" y="411"/>
                    <a:pt x="108" y="625"/>
                    <a:pt x="286" y="652"/>
                  </a:cubicBezTo>
                  <a:cubicBezTo>
                    <a:pt x="313" y="652"/>
                    <a:pt x="340" y="652"/>
                    <a:pt x="367" y="652"/>
                  </a:cubicBezTo>
                  <a:cubicBezTo>
                    <a:pt x="411" y="652"/>
                    <a:pt x="465" y="652"/>
                    <a:pt x="509" y="634"/>
                  </a:cubicBezTo>
                  <a:cubicBezTo>
                    <a:pt x="643" y="599"/>
                    <a:pt x="741" y="465"/>
                    <a:pt x="750" y="331"/>
                  </a:cubicBezTo>
                  <a:cubicBezTo>
                    <a:pt x="759" y="197"/>
                    <a:pt x="670" y="54"/>
                    <a:pt x="536" y="1"/>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28"/>
            <p:cNvSpPr/>
            <p:nvPr/>
          </p:nvSpPr>
          <p:spPr>
            <a:xfrm>
              <a:off x="-176448" y="2254574"/>
              <a:ext cx="373631" cy="37966"/>
            </a:xfrm>
            <a:custGeom>
              <a:avLst/>
              <a:gdLst/>
              <a:ahLst/>
              <a:cxnLst/>
              <a:rect l="l" t="t" r="r" b="b"/>
              <a:pathLst>
                <a:path w="3346" h="340" extrusionOk="0">
                  <a:moveTo>
                    <a:pt x="2240" y="36"/>
                  </a:moveTo>
                  <a:cubicBezTo>
                    <a:pt x="1517" y="1"/>
                    <a:pt x="580" y="45"/>
                    <a:pt x="295" y="126"/>
                  </a:cubicBezTo>
                  <a:cubicBezTo>
                    <a:pt x="1" y="215"/>
                    <a:pt x="491" y="322"/>
                    <a:pt x="1258" y="340"/>
                  </a:cubicBezTo>
                  <a:cubicBezTo>
                    <a:pt x="1374" y="340"/>
                    <a:pt x="1490" y="340"/>
                    <a:pt x="1606" y="340"/>
                  </a:cubicBezTo>
                  <a:cubicBezTo>
                    <a:pt x="1829" y="340"/>
                    <a:pt x="2052" y="340"/>
                    <a:pt x="2266" y="331"/>
                  </a:cubicBezTo>
                  <a:cubicBezTo>
                    <a:pt x="2846" y="313"/>
                    <a:pt x="3283" y="242"/>
                    <a:pt x="3310" y="170"/>
                  </a:cubicBezTo>
                  <a:cubicBezTo>
                    <a:pt x="3346" y="99"/>
                    <a:pt x="2953" y="28"/>
                    <a:pt x="2391" y="1"/>
                  </a:cubicBezTo>
                  <a:close/>
                </a:path>
              </a:pathLst>
            </a:custGeom>
            <a:solidFill>
              <a:srgbClr val="FFFFFF">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87" name="Google Shape;3787;p28"/>
            <p:cNvGrpSpPr/>
            <p:nvPr/>
          </p:nvGrpSpPr>
          <p:grpSpPr>
            <a:xfrm>
              <a:off x="-11713" y="1335671"/>
              <a:ext cx="950471" cy="431406"/>
              <a:chOff x="-1983688" y="2278471"/>
              <a:chExt cx="950471" cy="431406"/>
            </a:xfrm>
          </p:grpSpPr>
          <p:sp>
            <p:nvSpPr>
              <p:cNvPr id="3788" name="Google Shape;3788;p28"/>
              <p:cNvSpPr/>
              <p:nvPr/>
            </p:nvSpPr>
            <p:spPr>
              <a:xfrm>
                <a:off x="-1983688" y="23243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28"/>
              <p:cNvSpPr/>
              <p:nvPr/>
            </p:nvSpPr>
            <p:spPr>
              <a:xfrm>
                <a:off x="-1980542" y="2278471"/>
                <a:ext cx="427454" cy="207362"/>
              </a:xfrm>
              <a:custGeom>
                <a:avLst/>
                <a:gdLst/>
                <a:ahLst/>
                <a:cxnLst/>
                <a:rect l="l" t="t" r="r" b="b"/>
                <a:pathLst>
                  <a:path w="3828" h="1857" extrusionOk="0">
                    <a:moveTo>
                      <a:pt x="3828" y="447"/>
                    </a:moveTo>
                    <a:cubicBezTo>
                      <a:pt x="643" y="634"/>
                      <a:pt x="36" y="1856"/>
                      <a:pt x="36" y="1856"/>
                    </a:cubicBezTo>
                    <a:cubicBezTo>
                      <a:pt x="36" y="1856"/>
                      <a:pt x="1" y="929"/>
                      <a:pt x="197" y="465"/>
                    </a:cubicBezTo>
                    <a:cubicBezTo>
                      <a:pt x="402" y="1"/>
                      <a:pt x="3828" y="447"/>
                      <a:pt x="3828" y="447"/>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28"/>
              <p:cNvSpPr/>
              <p:nvPr/>
            </p:nvSpPr>
            <p:spPr>
              <a:xfrm>
                <a:off x="-1439626" y="2403091"/>
                <a:ext cx="219310" cy="266991"/>
              </a:xfrm>
              <a:custGeom>
                <a:avLst/>
                <a:gdLst/>
                <a:ahLst/>
                <a:cxnLst/>
                <a:rect l="l" t="t" r="r" b="b"/>
                <a:pathLst>
                  <a:path w="1964" h="2391" extrusionOk="0">
                    <a:moveTo>
                      <a:pt x="946" y="268"/>
                    </a:moveTo>
                    <a:cubicBezTo>
                      <a:pt x="697" y="241"/>
                      <a:pt x="447" y="384"/>
                      <a:pt x="295" y="580"/>
                    </a:cubicBezTo>
                    <a:cubicBezTo>
                      <a:pt x="143" y="785"/>
                      <a:pt x="81" y="1035"/>
                      <a:pt x="45" y="1285"/>
                    </a:cubicBezTo>
                    <a:cubicBezTo>
                      <a:pt x="19" y="1481"/>
                      <a:pt x="1" y="1686"/>
                      <a:pt x="63" y="1882"/>
                    </a:cubicBezTo>
                    <a:cubicBezTo>
                      <a:pt x="117" y="2070"/>
                      <a:pt x="250" y="2248"/>
                      <a:pt x="447" y="2311"/>
                    </a:cubicBezTo>
                    <a:cubicBezTo>
                      <a:pt x="670" y="2391"/>
                      <a:pt x="911" y="2293"/>
                      <a:pt x="1116" y="2168"/>
                    </a:cubicBezTo>
                    <a:cubicBezTo>
                      <a:pt x="1517" y="1927"/>
                      <a:pt x="1847" y="1534"/>
                      <a:pt x="1910" y="1071"/>
                    </a:cubicBezTo>
                    <a:cubicBezTo>
                      <a:pt x="1963" y="598"/>
                      <a:pt x="1669" y="80"/>
                      <a:pt x="1214"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28"/>
              <p:cNvSpPr/>
              <p:nvPr/>
            </p:nvSpPr>
            <p:spPr>
              <a:xfrm>
                <a:off x="-1249346" y="2409010"/>
                <a:ext cx="131653" cy="251135"/>
              </a:xfrm>
              <a:custGeom>
                <a:avLst/>
                <a:gdLst/>
                <a:ahLst/>
                <a:cxnLst/>
                <a:rect l="l" t="t" r="r" b="b"/>
                <a:pathLst>
                  <a:path w="1179" h="2249" extrusionOk="0">
                    <a:moveTo>
                      <a:pt x="527" y="224"/>
                    </a:moveTo>
                    <a:cubicBezTo>
                      <a:pt x="170" y="679"/>
                      <a:pt x="1" y="1267"/>
                      <a:pt x="45" y="1847"/>
                    </a:cubicBezTo>
                    <a:cubicBezTo>
                      <a:pt x="63" y="2008"/>
                      <a:pt x="134" y="2213"/>
                      <a:pt x="295" y="2240"/>
                    </a:cubicBezTo>
                    <a:cubicBezTo>
                      <a:pt x="384" y="2249"/>
                      <a:pt x="473" y="2195"/>
                      <a:pt x="554" y="2142"/>
                    </a:cubicBezTo>
                    <a:cubicBezTo>
                      <a:pt x="875" y="1910"/>
                      <a:pt x="1098" y="1526"/>
                      <a:pt x="1142" y="1116"/>
                    </a:cubicBezTo>
                    <a:cubicBezTo>
                      <a:pt x="1178" y="714"/>
                      <a:pt x="1044" y="295"/>
                      <a:pt x="768" y="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 name="Google Shape;3792;p28"/>
              <p:cNvSpPr/>
              <p:nvPr/>
            </p:nvSpPr>
            <p:spPr>
              <a:xfrm>
                <a:off x="-1969598" y="2636141"/>
                <a:ext cx="613823" cy="71801"/>
              </a:xfrm>
              <a:custGeom>
                <a:avLst/>
                <a:gdLst/>
                <a:ahLst/>
                <a:cxnLst/>
                <a:rect l="l" t="t" r="r" b="b"/>
                <a:pathLst>
                  <a:path w="5497" h="643" extrusionOk="0">
                    <a:moveTo>
                      <a:pt x="1" y="1"/>
                    </a:moveTo>
                    <a:cubicBezTo>
                      <a:pt x="1" y="1"/>
                      <a:pt x="955" y="447"/>
                      <a:pt x="1990" y="491"/>
                    </a:cubicBezTo>
                    <a:cubicBezTo>
                      <a:pt x="3016" y="536"/>
                      <a:pt x="3899" y="491"/>
                      <a:pt x="3899" y="491"/>
                    </a:cubicBezTo>
                    <a:lnTo>
                      <a:pt x="5496" y="643"/>
                    </a:lnTo>
                    <a:lnTo>
                      <a:pt x="99" y="580"/>
                    </a:lnTo>
                    <a:cubicBezTo>
                      <a:pt x="99" y="580"/>
                      <a:pt x="36" y="277"/>
                      <a:pt x="1" y="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93" name="Google Shape;3793;p28"/>
            <p:cNvGrpSpPr/>
            <p:nvPr/>
          </p:nvGrpSpPr>
          <p:grpSpPr>
            <a:xfrm>
              <a:off x="-1325" y="2318050"/>
              <a:ext cx="973384" cy="391827"/>
              <a:chOff x="41025" y="2318050"/>
              <a:chExt cx="973384" cy="391827"/>
            </a:xfrm>
          </p:grpSpPr>
          <p:sp>
            <p:nvSpPr>
              <p:cNvPr id="3794" name="Google Shape;3794;p28"/>
              <p:cNvSpPr/>
              <p:nvPr/>
            </p:nvSpPr>
            <p:spPr>
              <a:xfrm>
                <a:off x="60436" y="23243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 name="Google Shape;3795;p28"/>
              <p:cNvSpPr/>
              <p:nvPr/>
            </p:nvSpPr>
            <p:spPr>
              <a:xfrm>
                <a:off x="156320" y="2449880"/>
                <a:ext cx="248120" cy="172411"/>
              </a:xfrm>
              <a:custGeom>
                <a:avLst/>
                <a:gdLst/>
                <a:ahLst/>
                <a:cxnLst/>
                <a:rect l="l" t="t" r="r" b="b"/>
                <a:pathLst>
                  <a:path w="2222" h="1544" extrusionOk="0">
                    <a:moveTo>
                      <a:pt x="1142" y="134"/>
                    </a:moveTo>
                    <a:cubicBezTo>
                      <a:pt x="1285" y="63"/>
                      <a:pt x="1428" y="0"/>
                      <a:pt x="1588" y="0"/>
                    </a:cubicBezTo>
                    <a:cubicBezTo>
                      <a:pt x="1963" y="9"/>
                      <a:pt x="2222" y="473"/>
                      <a:pt x="2106" y="830"/>
                    </a:cubicBezTo>
                    <a:cubicBezTo>
                      <a:pt x="1990" y="1187"/>
                      <a:pt x="1624" y="1419"/>
                      <a:pt x="1249" y="1481"/>
                    </a:cubicBezTo>
                    <a:cubicBezTo>
                      <a:pt x="928" y="1526"/>
                      <a:pt x="134" y="1544"/>
                      <a:pt x="63" y="1124"/>
                    </a:cubicBezTo>
                    <a:cubicBezTo>
                      <a:pt x="0" y="723"/>
                      <a:pt x="874" y="268"/>
                      <a:pt x="1142" y="13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 name="Google Shape;3796;p28"/>
              <p:cNvSpPr/>
              <p:nvPr/>
            </p:nvSpPr>
            <p:spPr>
              <a:xfrm>
                <a:off x="41025" y="2318050"/>
                <a:ext cx="973384" cy="228248"/>
              </a:xfrm>
              <a:custGeom>
                <a:avLst/>
                <a:gdLst/>
                <a:ahLst/>
                <a:cxnLst/>
                <a:rect l="l" t="t" r="r" b="b"/>
                <a:pathLst>
                  <a:path w="8717" h="2044" extrusionOk="0">
                    <a:moveTo>
                      <a:pt x="241" y="2043"/>
                    </a:moveTo>
                    <a:cubicBezTo>
                      <a:pt x="241" y="2043"/>
                      <a:pt x="99" y="553"/>
                      <a:pt x="4354" y="321"/>
                    </a:cubicBezTo>
                    <a:cubicBezTo>
                      <a:pt x="8600" y="98"/>
                      <a:pt x="8636" y="1775"/>
                      <a:pt x="8636" y="1775"/>
                    </a:cubicBezTo>
                    <a:cubicBezTo>
                      <a:pt x="8636" y="1775"/>
                      <a:pt x="8716" y="330"/>
                      <a:pt x="8484" y="161"/>
                    </a:cubicBezTo>
                    <a:cubicBezTo>
                      <a:pt x="8261" y="0"/>
                      <a:pt x="482" y="27"/>
                      <a:pt x="241" y="161"/>
                    </a:cubicBezTo>
                    <a:cubicBezTo>
                      <a:pt x="1" y="303"/>
                      <a:pt x="241" y="2043"/>
                      <a:pt x="241" y="204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97" name="Google Shape;3797;p28"/>
            <p:cNvGrpSpPr/>
            <p:nvPr/>
          </p:nvGrpSpPr>
          <p:grpSpPr>
            <a:xfrm>
              <a:off x="-652593" y="2788270"/>
              <a:ext cx="973384" cy="424552"/>
              <a:chOff x="-998318" y="2305383"/>
              <a:chExt cx="973384" cy="424552"/>
            </a:xfrm>
          </p:grpSpPr>
          <p:sp>
            <p:nvSpPr>
              <p:cNvPr id="3798" name="Google Shape;3798;p28"/>
              <p:cNvSpPr/>
              <p:nvPr/>
            </p:nvSpPr>
            <p:spPr>
              <a:xfrm>
                <a:off x="-982507" y="2324306"/>
                <a:ext cx="949466" cy="385571"/>
              </a:xfrm>
              <a:custGeom>
                <a:avLst/>
                <a:gdLst/>
                <a:ahLst/>
                <a:cxnLst/>
                <a:rect l="l" t="t" r="r" b="b"/>
                <a:pathLst>
                  <a:path w="8503" h="3453" extrusionOk="0">
                    <a:moveTo>
                      <a:pt x="223" y="54"/>
                    </a:moveTo>
                    <a:cubicBezTo>
                      <a:pt x="0" y="1089"/>
                      <a:pt x="0" y="2346"/>
                      <a:pt x="223" y="3372"/>
                    </a:cubicBezTo>
                    <a:lnTo>
                      <a:pt x="223" y="3372"/>
                    </a:lnTo>
                    <a:cubicBezTo>
                      <a:pt x="2909" y="3453"/>
                      <a:pt x="5594" y="3453"/>
                      <a:pt x="8279" y="3372"/>
                    </a:cubicBezTo>
                    <a:lnTo>
                      <a:pt x="8279" y="3372"/>
                    </a:lnTo>
                    <a:cubicBezTo>
                      <a:pt x="8502" y="2346"/>
                      <a:pt x="8502" y="1089"/>
                      <a:pt x="8279" y="54"/>
                    </a:cubicBezTo>
                    <a:lnTo>
                      <a:pt x="8279" y="54"/>
                    </a:lnTo>
                    <a:cubicBezTo>
                      <a:pt x="6941" y="18"/>
                      <a:pt x="5594" y="0"/>
                      <a:pt x="4256" y="0"/>
                    </a:cubicBezTo>
                    <a:lnTo>
                      <a:pt x="4256" y="0"/>
                    </a:lnTo>
                    <a:cubicBezTo>
                      <a:pt x="2909" y="0"/>
                      <a:pt x="1562" y="18"/>
                      <a:pt x="223" y="54"/>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 name="Google Shape;3799;p28"/>
              <p:cNvSpPr/>
              <p:nvPr/>
            </p:nvSpPr>
            <p:spPr>
              <a:xfrm>
                <a:off x="-850806" y="2393041"/>
                <a:ext cx="479266" cy="336893"/>
              </a:xfrm>
              <a:custGeom>
                <a:avLst/>
                <a:gdLst/>
                <a:ahLst/>
                <a:cxnLst/>
                <a:rect l="l" t="t" r="r" b="b"/>
                <a:pathLst>
                  <a:path w="4292" h="3017" extrusionOk="0">
                    <a:moveTo>
                      <a:pt x="0" y="2258"/>
                    </a:moveTo>
                    <a:cubicBezTo>
                      <a:pt x="0" y="2508"/>
                      <a:pt x="36" y="2802"/>
                      <a:pt x="250" y="2936"/>
                    </a:cubicBezTo>
                    <a:cubicBezTo>
                      <a:pt x="375" y="3016"/>
                      <a:pt x="526" y="3016"/>
                      <a:pt x="669" y="3016"/>
                    </a:cubicBezTo>
                    <a:cubicBezTo>
                      <a:pt x="1695" y="2980"/>
                      <a:pt x="2712" y="2704"/>
                      <a:pt x="3622" y="2222"/>
                    </a:cubicBezTo>
                    <a:cubicBezTo>
                      <a:pt x="3783" y="2142"/>
                      <a:pt x="3943" y="2044"/>
                      <a:pt x="4050" y="1901"/>
                    </a:cubicBezTo>
                    <a:cubicBezTo>
                      <a:pt x="4291" y="1571"/>
                      <a:pt x="4175" y="1080"/>
                      <a:pt x="3890" y="795"/>
                    </a:cubicBezTo>
                    <a:cubicBezTo>
                      <a:pt x="3604" y="500"/>
                      <a:pt x="3194" y="375"/>
                      <a:pt x="2801" y="277"/>
                    </a:cubicBezTo>
                    <a:cubicBezTo>
                      <a:pt x="2382" y="188"/>
                      <a:pt x="1954" y="126"/>
                      <a:pt x="1526" y="99"/>
                    </a:cubicBezTo>
                    <a:cubicBezTo>
                      <a:pt x="62" y="1"/>
                      <a:pt x="0" y="1027"/>
                      <a:pt x="0" y="225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3800;p28"/>
              <p:cNvSpPr/>
              <p:nvPr/>
            </p:nvSpPr>
            <p:spPr>
              <a:xfrm>
                <a:off x="-998318" y="2305383"/>
                <a:ext cx="973384" cy="228243"/>
              </a:xfrm>
              <a:custGeom>
                <a:avLst/>
                <a:gdLst/>
                <a:ahLst/>
                <a:cxnLst/>
                <a:rect l="l" t="t" r="r" b="b"/>
                <a:pathLst>
                  <a:path w="8717" h="2044" extrusionOk="0">
                    <a:moveTo>
                      <a:pt x="242" y="2044"/>
                    </a:moveTo>
                    <a:cubicBezTo>
                      <a:pt x="242" y="2044"/>
                      <a:pt x="108" y="554"/>
                      <a:pt x="4354" y="331"/>
                    </a:cubicBezTo>
                    <a:cubicBezTo>
                      <a:pt x="8601" y="108"/>
                      <a:pt x="8636" y="1776"/>
                      <a:pt x="8636" y="1776"/>
                    </a:cubicBezTo>
                    <a:cubicBezTo>
                      <a:pt x="8636" y="1776"/>
                      <a:pt x="8717" y="331"/>
                      <a:pt x="8494" y="170"/>
                    </a:cubicBezTo>
                    <a:cubicBezTo>
                      <a:pt x="8271" y="1"/>
                      <a:pt x="491" y="28"/>
                      <a:pt x="242" y="170"/>
                    </a:cubicBezTo>
                    <a:cubicBezTo>
                      <a:pt x="1" y="304"/>
                      <a:pt x="242" y="2044"/>
                      <a:pt x="242" y="2044"/>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801" name="Google Shape;3801;p28"/>
          <p:cNvGrpSpPr/>
          <p:nvPr/>
        </p:nvGrpSpPr>
        <p:grpSpPr>
          <a:xfrm>
            <a:off x="8493040" y="539391"/>
            <a:ext cx="1289235" cy="1482559"/>
            <a:chOff x="8493040" y="1300016"/>
            <a:chExt cx="1289235" cy="1482559"/>
          </a:xfrm>
        </p:grpSpPr>
        <p:grpSp>
          <p:nvGrpSpPr>
            <p:cNvPr id="3802" name="Google Shape;3802;p28"/>
            <p:cNvGrpSpPr/>
            <p:nvPr/>
          </p:nvGrpSpPr>
          <p:grpSpPr>
            <a:xfrm flipH="1">
              <a:off x="8493040" y="1300016"/>
              <a:ext cx="1289235" cy="1482559"/>
              <a:chOff x="-813571" y="1594445"/>
              <a:chExt cx="1289235" cy="1482559"/>
            </a:xfrm>
          </p:grpSpPr>
          <p:sp>
            <p:nvSpPr>
              <p:cNvPr id="3803" name="Google Shape;3803;p28"/>
              <p:cNvSpPr/>
              <p:nvPr/>
            </p:nvSpPr>
            <p:spPr>
              <a:xfrm>
                <a:off x="-813571" y="1870204"/>
                <a:ext cx="1269550" cy="1206800"/>
              </a:xfrm>
              <a:custGeom>
                <a:avLst/>
                <a:gdLst/>
                <a:ahLst/>
                <a:cxnLst/>
                <a:rect l="l" t="t" r="r" b="b"/>
                <a:pathLst>
                  <a:path w="50782" h="48272" extrusionOk="0">
                    <a:moveTo>
                      <a:pt x="43000" y="1057"/>
                    </a:moveTo>
                    <a:cubicBezTo>
                      <a:pt x="51019" y="1348"/>
                      <a:pt x="50400" y="4713"/>
                      <a:pt x="50412" y="6298"/>
                    </a:cubicBezTo>
                    <a:cubicBezTo>
                      <a:pt x="50425" y="7883"/>
                      <a:pt x="44323" y="7608"/>
                      <a:pt x="43075" y="10565"/>
                    </a:cubicBezTo>
                    <a:cubicBezTo>
                      <a:pt x="41827" y="13522"/>
                      <a:pt x="41741" y="20835"/>
                      <a:pt x="42926" y="24042"/>
                    </a:cubicBezTo>
                    <a:cubicBezTo>
                      <a:pt x="44112" y="27249"/>
                      <a:pt x="49677" y="27748"/>
                      <a:pt x="50188" y="29807"/>
                    </a:cubicBezTo>
                    <a:cubicBezTo>
                      <a:pt x="50700" y="31866"/>
                      <a:pt x="46245" y="33675"/>
                      <a:pt x="45995" y="36395"/>
                    </a:cubicBezTo>
                    <a:cubicBezTo>
                      <a:pt x="45745" y="39115"/>
                      <a:pt x="54729" y="44830"/>
                      <a:pt x="48690" y="46128"/>
                    </a:cubicBezTo>
                    <a:cubicBezTo>
                      <a:pt x="42651" y="47426"/>
                      <a:pt x="17491" y="51110"/>
                      <a:pt x="9759" y="44181"/>
                    </a:cubicBezTo>
                    <a:cubicBezTo>
                      <a:pt x="2027" y="37252"/>
                      <a:pt x="-3244" y="11739"/>
                      <a:pt x="2296" y="4552"/>
                    </a:cubicBezTo>
                    <a:cubicBezTo>
                      <a:pt x="7836" y="-2635"/>
                      <a:pt x="34981" y="766"/>
                      <a:pt x="43000" y="1057"/>
                    </a:cubicBezTo>
                    <a:close/>
                  </a:path>
                </a:pathLst>
              </a:custGeom>
              <a:gradFill>
                <a:gsLst>
                  <a:gs pos="0">
                    <a:schemeClr val="accent6"/>
                  </a:gs>
                  <a:gs pos="100000">
                    <a:schemeClr val="accent5"/>
                  </a:gs>
                </a:gsLst>
                <a:lin ang="5400700" scaled="0"/>
              </a:gradFill>
              <a:ln>
                <a:noFill/>
              </a:ln>
            </p:spPr>
          </p:sp>
          <p:grpSp>
            <p:nvGrpSpPr>
              <p:cNvPr id="3804" name="Google Shape;3804;p28"/>
              <p:cNvGrpSpPr/>
              <p:nvPr/>
            </p:nvGrpSpPr>
            <p:grpSpPr>
              <a:xfrm>
                <a:off x="-664561" y="2116357"/>
                <a:ext cx="973384" cy="391820"/>
                <a:chOff x="45789" y="2318057"/>
                <a:chExt cx="973384" cy="391820"/>
              </a:xfrm>
            </p:grpSpPr>
            <p:sp>
              <p:nvSpPr>
                <p:cNvPr id="3805" name="Google Shape;3805;p28"/>
                <p:cNvSpPr/>
                <p:nvPr/>
              </p:nvSpPr>
              <p:spPr>
                <a:xfrm>
                  <a:off x="60436" y="2324306"/>
                  <a:ext cx="950471" cy="385571"/>
                </a:xfrm>
                <a:custGeom>
                  <a:avLst/>
                  <a:gdLst/>
                  <a:ahLst/>
                  <a:cxnLst/>
                  <a:rect l="l" t="t" r="r" b="b"/>
                  <a:pathLst>
                    <a:path w="8512" h="3453" extrusionOk="0">
                      <a:moveTo>
                        <a:pt x="224" y="54"/>
                      </a:moveTo>
                      <a:cubicBezTo>
                        <a:pt x="1" y="1089"/>
                        <a:pt x="1" y="2346"/>
                        <a:pt x="224" y="3372"/>
                      </a:cubicBezTo>
                      <a:lnTo>
                        <a:pt x="224" y="3372"/>
                      </a:lnTo>
                      <a:cubicBezTo>
                        <a:pt x="2918" y="3453"/>
                        <a:pt x="5594" y="3453"/>
                        <a:pt x="8288" y="3372"/>
                      </a:cubicBezTo>
                      <a:lnTo>
                        <a:pt x="8288" y="3372"/>
                      </a:lnTo>
                      <a:cubicBezTo>
                        <a:pt x="8511" y="2346"/>
                        <a:pt x="8511" y="1089"/>
                        <a:pt x="8288" y="54"/>
                      </a:cubicBezTo>
                      <a:lnTo>
                        <a:pt x="8288" y="54"/>
                      </a:lnTo>
                      <a:cubicBezTo>
                        <a:pt x="6941" y="18"/>
                        <a:pt x="5603" y="0"/>
                        <a:pt x="4256" y="0"/>
                      </a:cubicBezTo>
                      <a:lnTo>
                        <a:pt x="4256" y="0"/>
                      </a:lnTo>
                      <a:cubicBezTo>
                        <a:pt x="2918" y="0"/>
                        <a:pt x="1571" y="18"/>
                        <a:pt x="224"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28"/>
                <p:cNvSpPr/>
                <p:nvPr/>
              </p:nvSpPr>
              <p:spPr>
                <a:xfrm>
                  <a:off x="156320" y="2449880"/>
                  <a:ext cx="248120" cy="172411"/>
                </a:xfrm>
                <a:custGeom>
                  <a:avLst/>
                  <a:gdLst/>
                  <a:ahLst/>
                  <a:cxnLst/>
                  <a:rect l="l" t="t" r="r" b="b"/>
                  <a:pathLst>
                    <a:path w="2222" h="1544" extrusionOk="0">
                      <a:moveTo>
                        <a:pt x="1142" y="134"/>
                      </a:moveTo>
                      <a:cubicBezTo>
                        <a:pt x="1285" y="63"/>
                        <a:pt x="1428" y="0"/>
                        <a:pt x="1588" y="0"/>
                      </a:cubicBezTo>
                      <a:cubicBezTo>
                        <a:pt x="1963" y="9"/>
                        <a:pt x="2222" y="473"/>
                        <a:pt x="2106" y="830"/>
                      </a:cubicBezTo>
                      <a:cubicBezTo>
                        <a:pt x="1990" y="1187"/>
                        <a:pt x="1624" y="1419"/>
                        <a:pt x="1249" y="1481"/>
                      </a:cubicBezTo>
                      <a:cubicBezTo>
                        <a:pt x="928" y="1526"/>
                        <a:pt x="134" y="1544"/>
                        <a:pt x="63" y="1124"/>
                      </a:cubicBezTo>
                      <a:cubicBezTo>
                        <a:pt x="0" y="723"/>
                        <a:pt x="874" y="268"/>
                        <a:pt x="1142" y="134"/>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 name="Google Shape;3807;p28"/>
                <p:cNvSpPr/>
                <p:nvPr/>
              </p:nvSpPr>
              <p:spPr>
                <a:xfrm>
                  <a:off x="45789" y="2318057"/>
                  <a:ext cx="973384" cy="228243"/>
                </a:xfrm>
                <a:custGeom>
                  <a:avLst/>
                  <a:gdLst/>
                  <a:ahLst/>
                  <a:cxnLst/>
                  <a:rect l="l" t="t" r="r" b="b"/>
                  <a:pathLst>
                    <a:path w="8717" h="2044" extrusionOk="0">
                      <a:moveTo>
                        <a:pt x="241" y="2043"/>
                      </a:moveTo>
                      <a:cubicBezTo>
                        <a:pt x="241" y="2043"/>
                        <a:pt x="99" y="553"/>
                        <a:pt x="4354" y="321"/>
                      </a:cubicBezTo>
                      <a:cubicBezTo>
                        <a:pt x="8600" y="98"/>
                        <a:pt x="8636" y="1775"/>
                        <a:pt x="8636" y="1775"/>
                      </a:cubicBezTo>
                      <a:cubicBezTo>
                        <a:pt x="8636" y="1775"/>
                        <a:pt x="8716" y="330"/>
                        <a:pt x="8484" y="161"/>
                      </a:cubicBezTo>
                      <a:cubicBezTo>
                        <a:pt x="8261" y="0"/>
                        <a:pt x="482" y="27"/>
                        <a:pt x="241" y="161"/>
                      </a:cubicBezTo>
                      <a:cubicBezTo>
                        <a:pt x="1" y="303"/>
                        <a:pt x="241" y="2043"/>
                        <a:pt x="241" y="2043"/>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08" name="Google Shape;3808;p28"/>
              <p:cNvGrpSpPr/>
              <p:nvPr/>
            </p:nvGrpSpPr>
            <p:grpSpPr>
              <a:xfrm>
                <a:off x="-475682" y="1594445"/>
                <a:ext cx="951346" cy="439358"/>
                <a:chOff x="-1817182" y="1210220"/>
                <a:chExt cx="951346" cy="439358"/>
              </a:xfrm>
            </p:grpSpPr>
            <p:sp>
              <p:nvSpPr>
                <p:cNvPr id="3809" name="Google Shape;3809;p28"/>
                <p:cNvSpPr/>
                <p:nvPr/>
              </p:nvSpPr>
              <p:spPr>
                <a:xfrm>
                  <a:off x="-1816307" y="1264008"/>
                  <a:ext cx="950471" cy="385571"/>
                </a:xfrm>
                <a:custGeom>
                  <a:avLst/>
                  <a:gdLst/>
                  <a:ahLst/>
                  <a:cxnLst/>
                  <a:rect l="l" t="t" r="r" b="b"/>
                  <a:pathLst>
                    <a:path w="8512" h="3453" extrusionOk="0">
                      <a:moveTo>
                        <a:pt x="224" y="54"/>
                      </a:moveTo>
                      <a:cubicBezTo>
                        <a:pt x="1" y="1089"/>
                        <a:pt x="1" y="2346"/>
                        <a:pt x="224" y="3381"/>
                      </a:cubicBezTo>
                      <a:lnTo>
                        <a:pt x="224" y="3381"/>
                      </a:lnTo>
                      <a:cubicBezTo>
                        <a:pt x="2918" y="3453"/>
                        <a:pt x="5603" y="3453"/>
                        <a:pt x="8288" y="3381"/>
                      </a:cubicBezTo>
                      <a:lnTo>
                        <a:pt x="8288" y="3381"/>
                      </a:lnTo>
                      <a:cubicBezTo>
                        <a:pt x="8511" y="2346"/>
                        <a:pt x="8511" y="1089"/>
                        <a:pt x="8288" y="54"/>
                      </a:cubicBezTo>
                      <a:lnTo>
                        <a:pt x="8288" y="54"/>
                      </a:lnTo>
                      <a:cubicBezTo>
                        <a:pt x="6941" y="18"/>
                        <a:pt x="5603" y="0"/>
                        <a:pt x="4256" y="0"/>
                      </a:cubicBezTo>
                      <a:lnTo>
                        <a:pt x="4256" y="0"/>
                      </a:lnTo>
                      <a:cubicBezTo>
                        <a:pt x="2918" y="0"/>
                        <a:pt x="1571" y="18"/>
                        <a:pt x="224" y="54"/>
                      </a:cubicBezTo>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 name="Google Shape;3810;p28"/>
                <p:cNvSpPr/>
                <p:nvPr/>
              </p:nvSpPr>
              <p:spPr>
                <a:xfrm>
                  <a:off x="-1817182" y="1210220"/>
                  <a:ext cx="455370" cy="400542"/>
                </a:xfrm>
                <a:custGeom>
                  <a:avLst/>
                  <a:gdLst/>
                  <a:ahLst/>
                  <a:cxnLst/>
                  <a:rect l="l" t="t" r="r" b="b"/>
                  <a:pathLst>
                    <a:path w="4078" h="3587" extrusionOk="0">
                      <a:moveTo>
                        <a:pt x="2383" y="3043"/>
                      </a:moveTo>
                      <a:cubicBezTo>
                        <a:pt x="4078" y="2142"/>
                        <a:pt x="2347" y="1"/>
                        <a:pt x="875" y="919"/>
                      </a:cubicBezTo>
                      <a:cubicBezTo>
                        <a:pt x="331" y="1267"/>
                        <a:pt x="1" y="1936"/>
                        <a:pt x="143" y="2579"/>
                      </a:cubicBezTo>
                      <a:cubicBezTo>
                        <a:pt x="366" y="3587"/>
                        <a:pt x="1651" y="3435"/>
                        <a:pt x="2383" y="3043"/>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 name="Google Shape;3811;p28"/>
                <p:cNvSpPr/>
                <p:nvPr/>
              </p:nvSpPr>
              <p:spPr>
                <a:xfrm>
                  <a:off x="-1454599" y="1407424"/>
                  <a:ext cx="107757" cy="121715"/>
                </a:xfrm>
                <a:custGeom>
                  <a:avLst/>
                  <a:gdLst/>
                  <a:ahLst/>
                  <a:cxnLst/>
                  <a:rect l="l" t="t" r="r" b="b"/>
                  <a:pathLst>
                    <a:path w="965" h="1090" extrusionOk="0">
                      <a:moveTo>
                        <a:pt x="54" y="1009"/>
                      </a:moveTo>
                      <a:cubicBezTo>
                        <a:pt x="1" y="643"/>
                        <a:pt x="188" y="260"/>
                        <a:pt x="509" y="81"/>
                      </a:cubicBezTo>
                      <a:cubicBezTo>
                        <a:pt x="590" y="37"/>
                        <a:pt x="697" y="1"/>
                        <a:pt x="786" y="37"/>
                      </a:cubicBezTo>
                      <a:cubicBezTo>
                        <a:pt x="956" y="99"/>
                        <a:pt x="964" y="340"/>
                        <a:pt x="902" y="518"/>
                      </a:cubicBezTo>
                      <a:cubicBezTo>
                        <a:pt x="786" y="786"/>
                        <a:pt x="545" y="1009"/>
                        <a:pt x="269" y="1089"/>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 name="Google Shape;3812;p28"/>
                <p:cNvSpPr/>
                <p:nvPr/>
              </p:nvSpPr>
              <p:spPr>
                <a:xfrm>
                  <a:off x="-1046121" y="1341764"/>
                  <a:ext cx="131653" cy="251135"/>
                </a:xfrm>
                <a:custGeom>
                  <a:avLst/>
                  <a:gdLst/>
                  <a:ahLst/>
                  <a:cxnLst/>
                  <a:rect l="l" t="t" r="r" b="b"/>
                  <a:pathLst>
                    <a:path w="1179" h="2249" extrusionOk="0">
                      <a:moveTo>
                        <a:pt x="527" y="223"/>
                      </a:moveTo>
                      <a:cubicBezTo>
                        <a:pt x="170" y="678"/>
                        <a:pt x="1" y="1276"/>
                        <a:pt x="45" y="1847"/>
                      </a:cubicBezTo>
                      <a:cubicBezTo>
                        <a:pt x="63" y="2016"/>
                        <a:pt x="134" y="2212"/>
                        <a:pt x="295" y="2239"/>
                      </a:cubicBezTo>
                      <a:cubicBezTo>
                        <a:pt x="384" y="2248"/>
                        <a:pt x="473" y="2204"/>
                        <a:pt x="554" y="2150"/>
                      </a:cubicBezTo>
                      <a:cubicBezTo>
                        <a:pt x="875" y="1909"/>
                        <a:pt x="1098" y="1526"/>
                        <a:pt x="1142" y="1124"/>
                      </a:cubicBezTo>
                      <a:cubicBezTo>
                        <a:pt x="1178" y="723"/>
                        <a:pt x="1044" y="303"/>
                        <a:pt x="768" y="0"/>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 name="Google Shape;3813;p28"/>
                <p:cNvSpPr/>
                <p:nvPr/>
              </p:nvSpPr>
              <p:spPr>
                <a:xfrm>
                  <a:off x="-1806239" y="1570793"/>
                  <a:ext cx="346831" cy="76826"/>
                </a:xfrm>
                <a:custGeom>
                  <a:avLst/>
                  <a:gdLst/>
                  <a:ahLst/>
                  <a:cxnLst/>
                  <a:rect l="l" t="t" r="r" b="b"/>
                  <a:pathLst>
                    <a:path w="3106" h="688" extrusionOk="0">
                      <a:moveTo>
                        <a:pt x="37" y="1"/>
                      </a:moveTo>
                      <a:lnTo>
                        <a:pt x="1054" y="590"/>
                      </a:lnTo>
                      <a:lnTo>
                        <a:pt x="1856" y="625"/>
                      </a:lnTo>
                      <a:lnTo>
                        <a:pt x="2436" y="545"/>
                      </a:lnTo>
                      <a:lnTo>
                        <a:pt x="3105" y="688"/>
                      </a:lnTo>
                      <a:lnTo>
                        <a:pt x="135" y="634"/>
                      </a:lnTo>
                      <a:cubicBezTo>
                        <a:pt x="135" y="634"/>
                        <a:pt x="1" y="385"/>
                        <a:pt x="37" y="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28"/>
                <p:cNvSpPr/>
                <p:nvPr/>
              </p:nvSpPr>
              <p:spPr>
                <a:xfrm>
                  <a:off x="-1805244" y="1213219"/>
                  <a:ext cx="925591" cy="156443"/>
                </a:xfrm>
                <a:custGeom>
                  <a:avLst/>
                  <a:gdLst/>
                  <a:ahLst/>
                  <a:cxnLst/>
                  <a:rect l="l" t="t" r="r" b="b"/>
                  <a:pathLst>
                    <a:path w="8289" h="1401" extrusionOk="0">
                      <a:moveTo>
                        <a:pt x="1" y="1401"/>
                      </a:moveTo>
                      <a:cubicBezTo>
                        <a:pt x="357" y="357"/>
                        <a:pt x="3783" y="785"/>
                        <a:pt x="5603" y="759"/>
                      </a:cubicBezTo>
                      <a:cubicBezTo>
                        <a:pt x="7423" y="741"/>
                        <a:pt x="8288" y="1151"/>
                        <a:pt x="8288" y="1151"/>
                      </a:cubicBezTo>
                      <a:lnTo>
                        <a:pt x="8190" y="580"/>
                      </a:lnTo>
                      <a:cubicBezTo>
                        <a:pt x="8190" y="580"/>
                        <a:pt x="4006" y="0"/>
                        <a:pt x="125" y="580"/>
                      </a:cubicBezTo>
                      <a:cubicBezTo>
                        <a:pt x="125" y="580"/>
                        <a:pt x="27" y="1098"/>
                        <a:pt x="1" y="140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815" name="Google Shape;3815;p28"/>
            <p:cNvGrpSpPr/>
            <p:nvPr/>
          </p:nvGrpSpPr>
          <p:grpSpPr>
            <a:xfrm>
              <a:off x="8493055" y="2262474"/>
              <a:ext cx="950360" cy="444260"/>
              <a:chOff x="-2545470" y="1795399"/>
              <a:chExt cx="950360" cy="444260"/>
            </a:xfrm>
          </p:grpSpPr>
          <p:sp>
            <p:nvSpPr>
              <p:cNvPr id="3816" name="Google Shape;3816;p28"/>
              <p:cNvSpPr/>
              <p:nvPr/>
            </p:nvSpPr>
            <p:spPr>
              <a:xfrm>
                <a:off x="-2545470" y="1854088"/>
                <a:ext cx="950360" cy="385571"/>
              </a:xfrm>
              <a:custGeom>
                <a:avLst/>
                <a:gdLst/>
                <a:ahLst/>
                <a:cxnLst/>
                <a:rect l="l" t="t" r="r" b="b"/>
                <a:pathLst>
                  <a:path w="8511" h="3453" extrusionOk="0">
                    <a:moveTo>
                      <a:pt x="223" y="54"/>
                    </a:moveTo>
                    <a:cubicBezTo>
                      <a:pt x="0" y="1089"/>
                      <a:pt x="0" y="2347"/>
                      <a:pt x="223" y="3373"/>
                    </a:cubicBezTo>
                    <a:lnTo>
                      <a:pt x="223" y="3373"/>
                    </a:lnTo>
                    <a:cubicBezTo>
                      <a:pt x="2917" y="3453"/>
                      <a:pt x="5594" y="3453"/>
                      <a:pt x="8288" y="3373"/>
                    </a:cubicBezTo>
                    <a:lnTo>
                      <a:pt x="8288" y="3373"/>
                    </a:lnTo>
                    <a:cubicBezTo>
                      <a:pt x="8511" y="2347"/>
                      <a:pt x="8511" y="1089"/>
                      <a:pt x="8288" y="54"/>
                    </a:cubicBezTo>
                    <a:lnTo>
                      <a:pt x="8288" y="54"/>
                    </a:lnTo>
                    <a:cubicBezTo>
                      <a:pt x="6941" y="18"/>
                      <a:pt x="5603" y="1"/>
                      <a:pt x="4256" y="1"/>
                    </a:cubicBezTo>
                    <a:lnTo>
                      <a:pt x="4256" y="1"/>
                    </a:lnTo>
                    <a:cubicBezTo>
                      <a:pt x="2917" y="1"/>
                      <a:pt x="1570" y="18"/>
                      <a:pt x="223" y="54"/>
                    </a:cubicBezTo>
                    <a:close/>
                  </a:path>
                </a:pathLst>
              </a:custGeom>
              <a:gradFill>
                <a:gsLst>
                  <a:gs pos="0">
                    <a:schemeClr val="accent3"/>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 name="Google Shape;3817;p28"/>
              <p:cNvSpPr/>
              <p:nvPr/>
            </p:nvSpPr>
            <p:spPr>
              <a:xfrm>
                <a:off x="-2534411" y="1795399"/>
                <a:ext cx="925591" cy="156443"/>
              </a:xfrm>
              <a:custGeom>
                <a:avLst/>
                <a:gdLst/>
                <a:ahLst/>
                <a:cxnLst/>
                <a:rect l="l" t="t" r="r" b="b"/>
                <a:pathLst>
                  <a:path w="8289" h="1401" extrusionOk="0">
                    <a:moveTo>
                      <a:pt x="0" y="1401"/>
                    </a:moveTo>
                    <a:cubicBezTo>
                      <a:pt x="348" y="357"/>
                      <a:pt x="3783" y="785"/>
                      <a:pt x="5603" y="767"/>
                    </a:cubicBezTo>
                    <a:cubicBezTo>
                      <a:pt x="7423" y="741"/>
                      <a:pt x="8288" y="1151"/>
                      <a:pt x="8288" y="1151"/>
                    </a:cubicBezTo>
                    <a:lnTo>
                      <a:pt x="8190" y="580"/>
                    </a:lnTo>
                    <a:cubicBezTo>
                      <a:pt x="8190" y="580"/>
                      <a:pt x="4006" y="0"/>
                      <a:pt x="125" y="580"/>
                    </a:cubicBezTo>
                    <a:cubicBezTo>
                      <a:pt x="125" y="580"/>
                      <a:pt x="27" y="1106"/>
                      <a:pt x="0" y="1401"/>
                    </a:cubicBez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3818;p28"/>
              <p:cNvSpPr/>
              <p:nvPr/>
            </p:nvSpPr>
            <p:spPr>
              <a:xfrm>
                <a:off x="-2414927" y="1899919"/>
                <a:ext cx="451462" cy="274138"/>
              </a:xfrm>
              <a:custGeom>
                <a:avLst/>
                <a:gdLst/>
                <a:ahLst/>
                <a:cxnLst/>
                <a:rect l="l" t="t" r="r" b="b"/>
                <a:pathLst>
                  <a:path w="4043" h="2455" extrusionOk="0">
                    <a:moveTo>
                      <a:pt x="1437" y="2418"/>
                    </a:moveTo>
                    <a:cubicBezTo>
                      <a:pt x="1848" y="2454"/>
                      <a:pt x="2285" y="2418"/>
                      <a:pt x="2642" y="2213"/>
                    </a:cubicBezTo>
                    <a:cubicBezTo>
                      <a:pt x="4042" y="1393"/>
                      <a:pt x="2517" y="1"/>
                      <a:pt x="1384" y="224"/>
                    </a:cubicBezTo>
                    <a:cubicBezTo>
                      <a:pt x="117" y="474"/>
                      <a:pt x="1" y="2311"/>
                      <a:pt x="1437" y="2418"/>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819;p28"/>
              <p:cNvSpPr/>
              <p:nvPr/>
            </p:nvSpPr>
            <p:spPr>
              <a:xfrm>
                <a:off x="-2029340" y="2016500"/>
                <a:ext cx="73811" cy="112670"/>
              </a:xfrm>
              <a:custGeom>
                <a:avLst/>
                <a:gdLst/>
                <a:ahLst/>
                <a:cxnLst/>
                <a:rect l="l" t="t" r="r" b="b"/>
                <a:pathLst>
                  <a:path w="661" h="1009" extrusionOk="0">
                    <a:moveTo>
                      <a:pt x="0" y="884"/>
                    </a:moveTo>
                    <a:cubicBezTo>
                      <a:pt x="54" y="696"/>
                      <a:pt x="36" y="491"/>
                      <a:pt x="107" y="313"/>
                    </a:cubicBezTo>
                    <a:cubicBezTo>
                      <a:pt x="188" y="134"/>
                      <a:pt x="438" y="1"/>
                      <a:pt x="580" y="134"/>
                    </a:cubicBezTo>
                    <a:cubicBezTo>
                      <a:pt x="661" y="215"/>
                      <a:pt x="661" y="340"/>
                      <a:pt x="661" y="447"/>
                    </a:cubicBezTo>
                    <a:cubicBezTo>
                      <a:pt x="652" y="572"/>
                      <a:pt x="643" y="705"/>
                      <a:pt x="580" y="812"/>
                    </a:cubicBezTo>
                    <a:cubicBezTo>
                      <a:pt x="518" y="928"/>
                      <a:pt x="402" y="1009"/>
                      <a:pt x="277" y="991"/>
                    </a:cubicBezTo>
                    <a:close/>
                  </a:path>
                </a:pathLst>
              </a:custGeom>
              <a:solidFill>
                <a:srgbClr val="FE8C01">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28"/>
              <p:cNvSpPr/>
              <p:nvPr/>
            </p:nvSpPr>
            <p:spPr>
              <a:xfrm>
                <a:off x="-1817173" y="2191817"/>
                <a:ext cx="52929" cy="43996"/>
              </a:xfrm>
              <a:custGeom>
                <a:avLst/>
                <a:gdLst/>
                <a:ahLst/>
                <a:cxnLst/>
                <a:rect l="l" t="t" r="r" b="b"/>
                <a:pathLst>
                  <a:path w="474" h="394" extrusionOk="0">
                    <a:moveTo>
                      <a:pt x="1" y="393"/>
                    </a:moveTo>
                    <a:lnTo>
                      <a:pt x="473" y="1"/>
                    </a:lnTo>
                    <a:lnTo>
                      <a:pt x="473" y="384"/>
                    </a:lnTo>
                    <a:close/>
                  </a:path>
                </a:pathLst>
              </a:custGeom>
              <a:solidFill>
                <a:srgbClr val="51001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821" name="Google Shape;3821;p28"/>
          <p:cNvSpPr/>
          <p:nvPr/>
        </p:nvSpPr>
        <p:spPr>
          <a:xfrm>
            <a:off x="7155750" y="2308800"/>
            <a:ext cx="3976500" cy="3976500"/>
          </a:xfrm>
          <a:prstGeom prst="ellipse">
            <a:avLst/>
          </a:prstGeom>
          <a:gradFill>
            <a:gsLst>
              <a:gs pos="0">
                <a:srgbClr val="FED002">
                  <a:alpha val="39215"/>
                </a:srgbClr>
              </a:gs>
              <a:gs pos="68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 name="Google Shape;3822;p28"/>
          <p:cNvSpPr/>
          <p:nvPr/>
        </p:nvSpPr>
        <p:spPr>
          <a:xfrm>
            <a:off x="-2264475" y="2796825"/>
            <a:ext cx="3976500" cy="3976500"/>
          </a:xfrm>
          <a:prstGeom prst="ellipse">
            <a:avLst/>
          </a:prstGeom>
          <a:gradFill>
            <a:gsLst>
              <a:gs pos="0">
                <a:srgbClr val="FED002">
                  <a:alpha val="39215"/>
                </a:srgbClr>
              </a:gs>
              <a:gs pos="68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 name="Google Shape;3823;p28"/>
          <p:cNvSpPr/>
          <p:nvPr/>
        </p:nvSpPr>
        <p:spPr>
          <a:xfrm>
            <a:off x="6060204" y="1674686"/>
            <a:ext cx="951900" cy="955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28"/>
          <p:cNvSpPr/>
          <p:nvPr/>
        </p:nvSpPr>
        <p:spPr>
          <a:xfrm>
            <a:off x="-628487" y="2393350"/>
            <a:ext cx="962400" cy="417000"/>
          </a:xfrm>
          <a:prstGeom prst="rect">
            <a:avLst/>
          </a:prstGeom>
          <a:gradFill>
            <a:gsLst>
              <a:gs pos="0">
                <a:srgbClr val="366CA7"/>
              </a:gs>
              <a:gs pos="100000">
                <a:srgbClr val="737373"/>
              </a:gs>
            </a:gsLst>
            <a:lin ang="5400012" scaled="0"/>
          </a:gradFill>
          <a:ln w="9525" cap="flat" cmpd="sng">
            <a:solidFill>
              <a:srgbClr val="366CA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
        <p:nvSpPr>
          <p:cNvPr id="3825" name="Google Shape;3825;p28"/>
          <p:cNvSpPr/>
          <p:nvPr/>
        </p:nvSpPr>
        <p:spPr>
          <a:xfrm>
            <a:off x="8656463" y="1062575"/>
            <a:ext cx="962400" cy="436200"/>
          </a:xfrm>
          <a:prstGeom prst="rect">
            <a:avLst/>
          </a:prstGeom>
          <a:gradFill>
            <a:gsLst>
              <a:gs pos="0">
                <a:srgbClr val="27B0A8"/>
              </a:gs>
              <a:gs pos="100000">
                <a:srgbClr val="737373"/>
              </a:gs>
            </a:gsLst>
            <a:lin ang="5400012" scaled="0"/>
          </a:gradFill>
          <a:ln w="9525" cap="flat" cmpd="sng">
            <a:solidFill>
              <a:srgbClr val="27B0A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
        <p:nvSpPr>
          <p:cNvPr id="3826" name="Google Shape;3826;p28"/>
          <p:cNvSpPr/>
          <p:nvPr/>
        </p:nvSpPr>
        <p:spPr>
          <a:xfrm>
            <a:off x="7621688" y="4895450"/>
            <a:ext cx="962400" cy="436200"/>
          </a:xfrm>
          <a:prstGeom prst="rect">
            <a:avLst/>
          </a:prstGeom>
          <a:gradFill>
            <a:gsLst>
              <a:gs pos="0">
                <a:srgbClr val="252B53"/>
              </a:gs>
              <a:gs pos="100000">
                <a:srgbClr val="737373"/>
              </a:gs>
            </a:gsLst>
            <a:lin ang="5400012" scaled="0"/>
          </a:gradFill>
          <a:ln w="9525" cap="flat" cmpd="sng">
            <a:solidFill>
              <a:srgbClr val="252B5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
        <p:nvSpPr>
          <p:cNvPr id="3827" name="Google Shape;3827;p28"/>
          <p:cNvSpPr/>
          <p:nvPr/>
        </p:nvSpPr>
        <p:spPr>
          <a:xfrm>
            <a:off x="-153962" y="4450550"/>
            <a:ext cx="962400" cy="436200"/>
          </a:xfrm>
          <a:prstGeom prst="rect">
            <a:avLst/>
          </a:prstGeom>
          <a:gradFill>
            <a:gsLst>
              <a:gs pos="0">
                <a:srgbClr val="27B0A8"/>
              </a:gs>
              <a:gs pos="100000">
                <a:srgbClr val="737373"/>
              </a:gs>
            </a:gsLst>
            <a:lin ang="5400012" scaled="0"/>
          </a:gradFill>
          <a:ln w="9525" cap="flat" cmpd="sng">
            <a:solidFill>
              <a:srgbClr val="27B0A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
        <p:nvSpPr>
          <p:cNvPr id="3828" name="Google Shape;3828;p28"/>
          <p:cNvSpPr/>
          <p:nvPr/>
        </p:nvSpPr>
        <p:spPr>
          <a:xfrm>
            <a:off x="3560788" y="4914650"/>
            <a:ext cx="962400" cy="417000"/>
          </a:xfrm>
          <a:prstGeom prst="rect">
            <a:avLst/>
          </a:prstGeom>
          <a:gradFill>
            <a:gsLst>
              <a:gs pos="0">
                <a:srgbClr val="366CA7"/>
              </a:gs>
              <a:gs pos="100000">
                <a:srgbClr val="737373"/>
              </a:gs>
            </a:gsLst>
            <a:lin ang="5400012" scaled="0"/>
          </a:gradFill>
          <a:ln w="9525" cap="flat" cmpd="sng">
            <a:solidFill>
              <a:srgbClr val="366CA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832"/>
        <p:cNvGrpSpPr/>
        <p:nvPr/>
      </p:nvGrpSpPr>
      <p:grpSpPr>
        <a:xfrm>
          <a:off x="0" y="0"/>
          <a:ext cx="0" cy="0"/>
          <a:chOff x="0" y="0"/>
          <a:chExt cx="0" cy="0"/>
        </a:xfrm>
      </p:grpSpPr>
      <p:sp>
        <p:nvSpPr>
          <p:cNvPr id="3833" name="Google Shape;3833;p29"/>
          <p:cNvSpPr txBox="1">
            <a:spLocks noGrp="1"/>
          </p:cNvSpPr>
          <p:nvPr>
            <p:ph type="title"/>
          </p:nvPr>
        </p:nvSpPr>
        <p:spPr>
          <a:xfrm>
            <a:off x="676775" y="501475"/>
            <a:ext cx="7754100" cy="596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u="sng"/>
              <a:t>How</a:t>
            </a:r>
            <a:r>
              <a:rPr lang="en"/>
              <a:t>: PARTS OF A UFLI LESSON</a:t>
            </a:r>
            <a:endParaRPr/>
          </a:p>
        </p:txBody>
      </p:sp>
      <p:sp>
        <p:nvSpPr>
          <p:cNvPr id="3834" name="Google Shape;3834;p29"/>
          <p:cNvSpPr txBox="1">
            <a:spLocks noGrp="1"/>
          </p:cNvSpPr>
          <p:nvPr>
            <p:ph type="body" idx="1"/>
          </p:nvPr>
        </p:nvSpPr>
        <p:spPr>
          <a:xfrm>
            <a:off x="676775" y="1097875"/>
            <a:ext cx="7754100" cy="3429000"/>
          </a:xfrm>
          <a:prstGeom prst="rect">
            <a:avLst/>
          </a:prstGeom>
        </p:spPr>
        <p:txBody>
          <a:bodyPr spcFirstLastPara="1" wrap="square" lIns="91425" tIns="91425" rIns="91425" bIns="91425" anchor="t" anchorCtr="0">
            <a:noAutofit/>
          </a:bodyPr>
          <a:lstStyle/>
          <a:p>
            <a:pPr marL="457200" lvl="0" indent="-368300" algn="l" rtl="0">
              <a:spcBef>
                <a:spcPts val="0"/>
              </a:spcBef>
              <a:spcAft>
                <a:spcPts val="0"/>
              </a:spcAft>
              <a:buClr>
                <a:schemeClr val="dk1"/>
              </a:buClr>
              <a:buSzPts val="2200"/>
              <a:buChar char="●"/>
            </a:pPr>
            <a:r>
              <a:rPr lang="en" sz="2200">
                <a:solidFill>
                  <a:schemeClr val="dk1"/>
                </a:solidFill>
              </a:rPr>
              <a:t>Phonemic Awareness</a:t>
            </a:r>
            <a:endParaRPr sz="2200">
              <a:solidFill>
                <a:schemeClr val="dk1"/>
              </a:solidFill>
            </a:endParaRPr>
          </a:p>
          <a:p>
            <a:pPr marL="914400" lvl="1" indent="-368300" algn="l" rtl="0">
              <a:spcBef>
                <a:spcPts val="0"/>
              </a:spcBef>
              <a:spcAft>
                <a:spcPts val="0"/>
              </a:spcAft>
              <a:buClr>
                <a:schemeClr val="dk1"/>
              </a:buClr>
              <a:buSzPts val="2200"/>
              <a:buChar char="○"/>
            </a:pPr>
            <a:r>
              <a:rPr lang="en" sz="2200">
                <a:solidFill>
                  <a:schemeClr val="dk1"/>
                </a:solidFill>
              </a:rPr>
              <a:t>Blending and Segmenting</a:t>
            </a:r>
            <a:endParaRPr sz="2200">
              <a:solidFill>
                <a:schemeClr val="dk1"/>
              </a:solidFill>
            </a:endParaRPr>
          </a:p>
          <a:p>
            <a:pPr marL="457200" lvl="0" indent="-368300" algn="l" rtl="0">
              <a:spcBef>
                <a:spcPts val="0"/>
              </a:spcBef>
              <a:spcAft>
                <a:spcPts val="0"/>
              </a:spcAft>
              <a:buClr>
                <a:schemeClr val="dk1"/>
              </a:buClr>
              <a:buSzPts val="2200"/>
              <a:buChar char="●"/>
            </a:pPr>
            <a:r>
              <a:rPr lang="en" sz="2200">
                <a:solidFill>
                  <a:schemeClr val="dk1"/>
                </a:solidFill>
              </a:rPr>
              <a:t>Visual and Auditory Drills</a:t>
            </a:r>
            <a:endParaRPr sz="2200">
              <a:solidFill>
                <a:schemeClr val="dk1"/>
              </a:solidFill>
            </a:endParaRPr>
          </a:p>
          <a:p>
            <a:pPr marL="457200" lvl="0" indent="-368300" algn="l" rtl="0">
              <a:spcBef>
                <a:spcPts val="0"/>
              </a:spcBef>
              <a:spcAft>
                <a:spcPts val="0"/>
              </a:spcAft>
              <a:buClr>
                <a:schemeClr val="dk1"/>
              </a:buClr>
              <a:buSzPts val="2200"/>
              <a:buChar char="●"/>
            </a:pPr>
            <a:r>
              <a:rPr lang="en" sz="2200">
                <a:solidFill>
                  <a:schemeClr val="dk1"/>
                </a:solidFill>
              </a:rPr>
              <a:t>Blending Drill</a:t>
            </a:r>
            <a:endParaRPr sz="2200">
              <a:solidFill>
                <a:schemeClr val="dk1"/>
              </a:solidFill>
            </a:endParaRPr>
          </a:p>
          <a:p>
            <a:pPr marL="457200" lvl="0" indent="-368300" algn="l" rtl="0">
              <a:spcBef>
                <a:spcPts val="0"/>
              </a:spcBef>
              <a:spcAft>
                <a:spcPts val="0"/>
              </a:spcAft>
              <a:buClr>
                <a:schemeClr val="dk1"/>
              </a:buClr>
              <a:buSzPts val="2200"/>
              <a:buChar char="●"/>
            </a:pPr>
            <a:r>
              <a:rPr lang="en" sz="2200">
                <a:solidFill>
                  <a:schemeClr val="dk1"/>
                </a:solidFill>
              </a:rPr>
              <a:t>New Concept (Skill)</a:t>
            </a:r>
            <a:endParaRPr sz="2200">
              <a:solidFill>
                <a:schemeClr val="dk1"/>
              </a:solidFill>
            </a:endParaRPr>
          </a:p>
          <a:p>
            <a:pPr marL="457200" lvl="0" indent="-368300" algn="l" rtl="0">
              <a:spcBef>
                <a:spcPts val="0"/>
              </a:spcBef>
              <a:spcAft>
                <a:spcPts val="0"/>
              </a:spcAft>
              <a:buClr>
                <a:schemeClr val="dk1"/>
              </a:buClr>
              <a:buSzPts val="2200"/>
              <a:buChar char="●"/>
            </a:pPr>
            <a:r>
              <a:rPr lang="en" sz="2200">
                <a:solidFill>
                  <a:schemeClr val="dk1"/>
                </a:solidFill>
              </a:rPr>
              <a:t>Word Work</a:t>
            </a:r>
            <a:endParaRPr sz="2200">
              <a:solidFill>
                <a:schemeClr val="dk1"/>
              </a:solidFill>
            </a:endParaRPr>
          </a:p>
          <a:p>
            <a:pPr marL="457200" lvl="0" indent="-368300" algn="l" rtl="0">
              <a:spcBef>
                <a:spcPts val="0"/>
              </a:spcBef>
              <a:spcAft>
                <a:spcPts val="0"/>
              </a:spcAft>
              <a:buClr>
                <a:schemeClr val="dk1"/>
              </a:buClr>
              <a:buSzPts val="2200"/>
              <a:buChar char="●"/>
            </a:pPr>
            <a:r>
              <a:rPr lang="en" sz="2200">
                <a:solidFill>
                  <a:schemeClr val="dk1"/>
                </a:solidFill>
              </a:rPr>
              <a:t>Irregular Words</a:t>
            </a:r>
            <a:endParaRPr sz="2200">
              <a:solidFill>
                <a:schemeClr val="dk1"/>
              </a:solidFill>
            </a:endParaRPr>
          </a:p>
          <a:p>
            <a:pPr marL="457200" lvl="0" indent="-368300" algn="l" rtl="0">
              <a:spcBef>
                <a:spcPts val="0"/>
              </a:spcBef>
              <a:spcAft>
                <a:spcPts val="0"/>
              </a:spcAft>
              <a:buClr>
                <a:schemeClr val="dk1"/>
              </a:buClr>
              <a:buSzPts val="2200"/>
              <a:buChar char="●"/>
            </a:pPr>
            <a:r>
              <a:rPr lang="en" sz="2200">
                <a:solidFill>
                  <a:schemeClr val="dk1"/>
                </a:solidFill>
              </a:rPr>
              <a:t>Connected Text (Decodable)</a:t>
            </a:r>
            <a:endParaRPr sz="2200">
              <a:solidFill>
                <a:schemeClr val="dk1"/>
              </a:solidFill>
            </a:endParaRPr>
          </a:p>
          <a:p>
            <a:pPr marL="457200" lvl="0" indent="-368300" algn="l" rtl="0">
              <a:spcBef>
                <a:spcPts val="0"/>
              </a:spcBef>
              <a:spcAft>
                <a:spcPts val="0"/>
              </a:spcAft>
              <a:buClr>
                <a:schemeClr val="dk1"/>
              </a:buClr>
              <a:buSzPts val="2200"/>
              <a:buChar char="●"/>
            </a:pPr>
            <a:r>
              <a:rPr lang="en" sz="2200">
                <a:solidFill>
                  <a:schemeClr val="dk1"/>
                </a:solidFill>
              </a:rPr>
              <a:t>Word Work Chains</a:t>
            </a:r>
            <a:endParaRPr sz="2200">
              <a:solidFill>
                <a:schemeClr val="dk1"/>
              </a:solidFill>
            </a:endParaRPr>
          </a:p>
        </p:txBody>
      </p:sp>
      <p:sp>
        <p:nvSpPr>
          <p:cNvPr id="3835" name="Google Shape;3835;p29"/>
          <p:cNvSpPr/>
          <p:nvPr/>
        </p:nvSpPr>
        <p:spPr>
          <a:xfrm>
            <a:off x="7542538" y="0"/>
            <a:ext cx="962400" cy="436200"/>
          </a:xfrm>
          <a:prstGeom prst="rect">
            <a:avLst/>
          </a:prstGeom>
          <a:gradFill>
            <a:gsLst>
              <a:gs pos="0">
                <a:srgbClr val="27B0A8"/>
              </a:gs>
              <a:gs pos="100000">
                <a:srgbClr val="737373"/>
              </a:gs>
            </a:gsLst>
            <a:lin ang="5400012" scaled="0"/>
          </a:gradFill>
          <a:ln w="9525" cap="flat" cmpd="sng">
            <a:solidFill>
              <a:srgbClr val="27B0A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
        <p:nvSpPr>
          <p:cNvPr id="3836" name="Google Shape;3836;p29"/>
          <p:cNvSpPr/>
          <p:nvPr/>
        </p:nvSpPr>
        <p:spPr>
          <a:xfrm>
            <a:off x="-643512" y="2439450"/>
            <a:ext cx="962400" cy="417000"/>
          </a:xfrm>
          <a:prstGeom prst="rect">
            <a:avLst/>
          </a:prstGeom>
          <a:gradFill>
            <a:gsLst>
              <a:gs pos="0">
                <a:srgbClr val="366CA7"/>
              </a:gs>
              <a:gs pos="100000">
                <a:srgbClr val="737373"/>
              </a:gs>
            </a:gsLst>
            <a:lin ang="5400012" scaled="0"/>
          </a:gradFill>
          <a:ln w="9525" cap="flat" cmpd="sng">
            <a:solidFill>
              <a:srgbClr val="366CA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
        <p:nvSpPr>
          <p:cNvPr id="3837" name="Google Shape;3837;p29"/>
          <p:cNvSpPr/>
          <p:nvPr/>
        </p:nvSpPr>
        <p:spPr>
          <a:xfrm>
            <a:off x="3230163" y="4707300"/>
            <a:ext cx="962400" cy="436200"/>
          </a:xfrm>
          <a:prstGeom prst="rect">
            <a:avLst/>
          </a:prstGeom>
          <a:gradFill>
            <a:gsLst>
              <a:gs pos="0">
                <a:srgbClr val="252B53"/>
              </a:gs>
              <a:gs pos="100000">
                <a:srgbClr val="737373"/>
              </a:gs>
            </a:gsLst>
            <a:lin ang="5400012" scaled="0"/>
          </a:gradFill>
          <a:ln w="9525" cap="flat" cmpd="sng">
            <a:solidFill>
              <a:srgbClr val="252B5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
        <p:nvSpPr>
          <p:cNvPr id="3838" name="Google Shape;3838;p29"/>
          <p:cNvSpPr/>
          <p:nvPr/>
        </p:nvSpPr>
        <p:spPr>
          <a:xfrm>
            <a:off x="4471913" y="9600"/>
            <a:ext cx="962400" cy="417000"/>
          </a:xfrm>
          <a:prstGeom prst="rect">
            <a:avLst/>
          </a:prstGeom>
          <a:gradFill>
            <a:gsLst>
              <a:gs pos="0">
                <a:srgbClr val="366CA7"/>
              </a:gs>
              <a:gs pos="100000">
                <a:srgbClr val="737373"/>
              </a:gs>
            </a:gsLst>
            <a:lin ang="5400012" scaled="0"/>
          </a:gradFill>
          <a:ln w="9525" cap="flat" cmpd="sng">
            <a:solidFill>
              <a:srgbClr val="366CA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
        <p:nvSpPr>
          <p:cNvPr id="3839" name="Google Shape;3839;p29"/>
          <p:cNvSpPr/>
          <p:nvPr/>
        </p:nvSpPr>
        <p:spPr>
          <a:xfrm>
            <a:off x="7241188" y="4716900"/>
            <a:ext cx="962400" cy="417000"/>
          </a:xfrm>
          <a:prstGeom prst="rect">
            <a:avLst/>
          </a:prstGeom>
          <a:gradFill>
            <a:gsLst>
              <a:gs pos="0">
                <a:srgbClr val="366CA7"/>
              </a:gs>
              <a:gs pos="100000">
                <a:srgbClr val="737373"/>
              </a:gs>
            </a:gsLst>
            <a:lin ang="5400012" scaled="0"/>
          </a:gradFill>
          <a:ln w="9525" cap="flat" cmpd="sng">
            <a:solidFill>
              <a:srgbClr val="366CA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
        <p:nvSpPr>
          <p:cNvPr id="3840" name="Google Shape;3840;p29"/>
          <p:cNvSpPr/>
          <p:nvPr/>
        </p:nvSpPr>
        <p:spPr>
          <a:xfrm>
            <a:off x="1167813" y="4707300"/>
            <a:ext cx="962400" cy="436200"/>
          </a:xfrm>
          <a:prstGeom prst="rect">
            <a:avLst/>
          </a:prstGeom>
          <a:gradFill>
            <a:gsLst>
              <a:gs pos="0">
                <a:srgbClr val="27B0A8"/>
              </a:gs>
              <a:gs pos="100000">
                <a:srgbClr val="737373"/>
              </a:gs>
            </a:gsLst>
            <a:lin ang="5400012" scaled="0"/>
          </a:gradFill>
          <a:ln w="9525" cap="flat" cmpd="sng">
            <a:solidFill>
              <a:srgbClr val="27B0A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
        <p:nvSpPr>
          <p:cNvPr id="3841" name="Google Shape;3841;p29"/>
          <p:cNvSpPr/>
          <p:nvPr/>
        </p:nvSpPr>
        <p:spPr>
          <a:xfrm>
            <a:off x="8584263" y="1748600"/>
            <a:ext cx="962400" cy="436200"/>
          </a:xfrm>
          <a:prstGeom prst="rect">
            <a:avLst/>
          </a:prstGeom>
          <a:gradFill>
            <a:gsLst>
              <a:gs pos="0">
                <a:srgbClr val="27B0A8"/>
              </a:gs>
              <a:gs pos="100000">
                <a:srgbClr val="737373"/>
              </a:gs>
            </a:gsLst>
            <a:lin ang="5400012" scaled="0"/>
          </a:gradFill>
          <a:ln w="9525" cap="flat" cmpd="sng">
            <a:solidFill>
              <a:srgbClr val="27B0A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
        <p:nvSpPr>
          <p:cNvPr id="3842" name="Google Shape;3842;p29"/>
          <p:cNvSpPr/>
          <p:nvPr/>
        </p:nvSpPr>
        <p:spPr>
          <a:xfrm>
            <a:off x="449863" y="0"/>
            <a:ext cx="962400" cy="436200"/>
          </a:xfrm>
          <a:prstGeom prst="rect">
            <a:avLst/>
          </a:prstGeom>
          <a:gradFill>
            <a:gsLst>
              <a:gs pos="0">
                <a:srgbClr val="252B53"/>
              </a:gs>
              <a:gs pos="100000">
                <a:srgbClr val="737373"/>
              </a:gs>
            </a:gsLst>
            <a:lin ang="5400012" scaled="0"/>
          </a:gradFill>
          <a:ln w="9525" cap="flat" cmpd="sng">
            <a:solidFill>
              <a:srgbClr val="252B5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846"/>
        <p:cNvGrpSpPr/>
        <p:nvPr/>
      </p:nvGrpSpPr>
      <p:grpSpPr>
        <a:xfrm>
          <a:off x="0" y="0"/>
          <a:ext cx="0" cy="0"/>
          <a:chOff x="0" y="0"/>
          <a:chExt cx="0" cy="0"/>
        </a:xfrm>
      </p:grpSpPr>
      <p:sp>
        <p:nvSpPr>
          <p:cNvPr id="3847" name="Google Shape;3847;p30"/>
          <p:cNvSpPr txBox="1">
            <a:spLocks noGrp="1"/>
          </p:cNvSpPr>
          <p:nvPr>
            <p:ph type="title"/>
          </p:nvPr>
        </p:nvSpPr>
        <p:spPr>
          <a:xfrm>
            <a:off x="676775" y="501475"/>
            <a:ext cx="7754100" cy="596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SAYING SOUNDS CORRECTLY</a:t>
            </a:r>
            <a:endParaRPr/>
          </a:p>
        </p:txBody>
      </p:sp>
      <p:sp>
        <p:nvSpPr>
          <p:cNvPr id="3848" name="Google Shape;3848;p30"/>
          <p:cNvSpPr txBox="1">
            <a:spLocks noGrp="1"/>
          </p:cNvSpPr>
          <p:nvPr>
            <p:ph type="body" idx="1"/>
          </p:nvPr>
        </p:nvSpPr>
        <p:spPr>
          <a:xfrm>
            <a:off x="676775" y="3820025"/>
            <a:ext cx="7754100" cy="706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600" b="1">
                <a:solidFill>
                  <a:schemeClr val="dk1"/>
                </a:solidFill>
              </a:rPr>
              <a:t>Watch this video and see if there are any sounds that surprise you.</a:t>
            </a:r>
            <a:endParaRPr sz="1600">
              <a:solidFill>
                <a:schemeClr val="dk1"/>
              </a:solidFill>
            </a:endParaRPr>
          </a:p>
        </p:txBody>
      </p:sp>
      <p:pic>
        <p:nvPicPr>
          <p:cNvPr id="3849" name="Google Shape;3849;p30" descr="This video is a quick review of how to pronounce sounds when teaching reading.  When children are learning to read, they need to blend sounds as they decode.  Teachers need to ensure that the sounds they are modeling are sounds that can be blended.  Some of the most commonly taught sounds for letters can actually make reading harder for beginners.&#10;&#10;University of Florida Literacy Initiative" title="UFLI Blendable Sounds: A Quick Review">
            <a:hlinkClick r:id="rId3"/>
          </p:cNvPr>
          <p:cNvPicPr preferRelativeResize="0"/>
          <p:nvPr/>
        </p:nvPicPr>
        <p:blipFill>
          <a:blip r:embed="rId4">
            <a:alphaModFix/>
          </a:blip>
          <a:stretch>
            <a:fillRect/>
          </a:stretch>
        </p:blipFill>
        <p:spPr>
          <a:xfrm>
            <a:off x="2362200" y="1328725"/>
            <a:ext cx="4419600" cy="2486025"/>
          </a:xfrm>
          <a:prstGeom prst="rect">
            <a:avLst/>
          </a:prstGeom>
          <a:noFill/>
          <a:ln>
            <a:noFill/>
          </a:ln>
        </p:spPr>
      </p:pic>
      <p:sp>
        <p:nvSpPr>
          <p:cNvPr id="3850" name="Google Shape;3850;p30"/>
          <p:cNvSpPr/>
          <p:nvPr/>
        </p:nvSpPr>
        <p:spPr>
          <a:xfrm>
            <a:off x="449863" y="0"/>
            <a:ext cx="962400" cy="436200"/>
          </a:xfrm>
          <a:prstGeom prst="rect">
            <a:avLst/>
          </a:prstGeom>
          <a:gradFill>
            <a:gsLst>
              <a:gs pos="0">
                <a:srgbClr val="252B53"/>
              </a:gs>
              <a:gs pos="100000">
                <a:srgbClr val="737373"/>
              </a:gs>
            </a:gsLst>
            <a:lin ang="5400012" scaled="0"/>
          </a:gradFill>
          <a:ln w="9525" cap="flat" cmpd="sng">
            <a:solidFill>
              <a:srgbClr val="252B5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
        <p:nvSpPr>
          <p:cNvPr id="3851" name="Google Shape;3851;p30"/>
          <p:cNvSpPr/>
          <p:nvPr/>
        </p:nvSpPr>
        <p:spPr>
          <a:xfrm>
            <a:off x="4471913" y="9600"/>
            <a:ext cx="962400" cy="417000"/>
          </a:xfrm>
          <a:prstGeom prst="rect">
            <a:avLst/>
          </a:prstGeom>
          <a:gradFill>
            <a:gsLst>
              <a:gs pos="0">
                <a:srgbClr val="366CA7"/>
              </a:gs>
              <a:gs pos="100000">
                <a:srgbClr val="737373"/>
              </a:gs>
            </a:gsLst>
            <a:lin ang="5400012" scaled="0"/>
          </a:gradFill>
          <a:ln w="9525" cap="flat" cmpd="sng">
            <a:solidFill>
              <a:srgbClr val="366CA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
        <p:nvSpPr>
          <p:cNvPr id="3852" name="Google Shape;3852;p30"/>
          <p:cNvSpPr/>
          <p:nvPr/>
        </p:nvSpPr>
        <p:spPr>
          <a:xfrm>
            <a:off x="7542538" y="0"/>
            <a:ext cx="962400" cy="436200"/>
          </a:xfrm>
          <a:prstGeom prst="rect">
            <a:avLst/>
          </a:prstGeom>
          <a:gradFill>
            <a:gsLst>
              <a:gs pos="0">
                <a:srgbClr val="27B0A8"/>
              </a:gs>
              <a:gs pos="100000">
                <a:srgbClr val="737373"/>
              </a:gs>
            </a:gsLst>
            <a:lin ang="5400012" scaled="0"/>
          </a:gradFill>
          <a:ln w="9525" cap="flat" cmpd="sng">
            <a:solidFill>
              <a:srgbClr val="27B0A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
        <p:nvSpPr>
          <p:cNvPr id="3853" name="Google Shape;3853;p30"/>
          <p:cNvSpPr/>
          <p:nvPr/>
        </p:nvSpPr>
        <p:spPr>
          <a:xfrm>
            <a:off x="1167813" y="4707300"/>
            <a:ext cx="962400" cy="436200"/>
          </a:xfrm>
          <a:prstGeom prst="rect">
            <a:avLst/>
          </a:prstGeom>
          <a:gradFill>
            <a:gsLst>
              <a:gs pos="0">
                <a:srgbClr val="27B0A8"/>
              </a:gs>
              <a:gs pos="100000">
                <a:srgbClr val="737373"/>
              </a:gs>
            </a:gsLst>
            <a:lin ang="5400012" scaled="0"/>
          </a:gradFill>
          <a:ln w="9525" cap="flat" cmpd="sng">
            <a:solidFill>
              <a:srgbClr val="27B0A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
        <p:nvSpPr>
          <p:cNvPr id="3854" name="Google Shape;3854;p30"/>
          <p:cNvSpPr/>
          <p:nvPr/>
        </p:nvSpPr>
        <p:spPr>
          <a:xfrm>
            <a:off x="3230163" y="4707300"/>
            <a:ext cx="962400" cy="436200"/>
          </a:xfrm>
          <a:prstGeom prst="rect">
            <a:avLst/>
          </a:prstGeom>
          <a:gradFill>
            <a:gsLst>
              <a:gs pos="0">
                <a:srgbClr val="252B53"/>
              </a:gs>
              <a:gs pos="100000">
                <a:srgbClr val="737373"/>
              </a:gs>
            </a:gsLst>
            <a:lin ang="5400012" scaled="0"/>
          </a:gradFill>
          <a:ln w="9525" cap="flat" cmpd="sng">
            <a:solidFill>
              <a:srgbClr val="252B5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
        <p:nvSpPr>
          <p:cNvPr id="3855" name="Google Shape;3855;p30"/>
          <p:cNvSpPr/>
          <p:nvPr/>
        </p:nvSpPr>
        <p:spPr>
          <a:xfrm>
            <a:off x="7241188" y="4716900"/>
            <a:ext cx="962400" cy="417000"/>
          </a:xfrm>
          <a:prstGeom prst="rect">
            <a:avLst/>
          </a:prstGeom>
          <a:gradFill>
            <a:gsLst>
              <a:gs pos="0">
                <a:srgbClr val="366CA7"/>
              </a:gs>
              <a:gs pos="100000">
                <a:srgbClr val="737373"/>
              </a:gs>
            </a:gsLst>
            <a:lin ang="5400012" scaled="0"/>
          </a:gradFill>
          <a:ln w="9525" cap="flat" cmpd="sng">
            <a:solidFill>
              <a:srgbClr val="366CA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
        <p:nvSpPr>
          <p:cNvPr id="3856" name="Google Shape;3856;p30"/>
          <p:cNvSpPr/>
          <p:nvPr/>
        </p:nvSpPr>
        <p:spPr>
          <a:xfrm>
            <a:off x="8584263" y="1748600"/>
            <a:ext cx="962400" cy="436200"/>
          </a:xfrm>
          <a:prstGeom prst="rect">
            <a:avLst/>
          </a:prstGeom>
          <a:gradFill>
            <a:gsLst>
              <a:gs pos="0">
                <a:srgbClr val="366CA7"/>
              </a:gs>
              <a:gs pos="100000">
                <a:srgbClr val="737373"/>
              </a:gs>
            </a:gsLst>
            <a:lin ang="5400700" scaled="0"/>
          </a:gradFill>
          <a:ln w="9525" cap="flat" cmpd="sng">
            <a:solidFill>
              <a:srgbClr val="366CA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
        <p:nvSpPr>
          <p:cNvPr id="3857" name="Google Shape;3857;p30"/>
          <p:cNvSpPr/>
          <p:nvPr/>
        </p:nvSpPr>
        <p:spPr>
          <a:xfrm>
            <a:off x="-643512" y="2439450"/>
            <a:ext cx="962400" cy="417000"/>
          </a:xfrm>
          <a:prstGeom prst="rect">
            <a:avLst/>
          </a:prstGeom>
          <a:gradFill>
            <a:gsLst>
              <a:gs pos="0">
                <a:srgbClr val="27B0A8"/>
              </a:gs>
              <a:gs pos="100000">
                <a:srgbClr val="737373"/>
              </a:gs>
            </a:gsLst>
            <a:lin ang="5400700" scaled="0"/>
          </a:gradFill>
          <a:ln w="9525" cap="flat" cmpd="sng">
            <a:solidFill>
              <a:srgbClr val="27B0A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49"/>
                                        </p:tgtEl>
                                        <p:attrNameLst>
                                          <p:attrName>style.visibility</p:attrName>
                                        </p:attrNameLst>
                                      </p:cBhvr>
                                      <p:to>
                                        <p:strVal val="visible"/>
                                      </p:to>
                                    </p:set>
                                    <p:animEffect transition="in" filter="fade">
                                      <p:cBhvr>
                                        <p:cTn id="7" dur="1000"/>
                                        <p:tgtEl>
                                          <p:spTgt spid="38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861"/>
        <p:cNvGrpSpPr/>
        <p:nvPr/>
      </p:nvGrpSpPr>
      <p:grpSpPr>
        <a:xfrm>
          <a:off x="0" y="0"/>
          <a:ext cx="0" cy="0"/>
          <a:chOff x="0" y="0"/>
          <a:chExt cx="0" cy="0"/>
        </a:xfrm>
      </p:grpSpPr>
      <p:sp>
        <p:nvSpPr>
          <p:cNvPr id="3862" name="Google Shape;3862;p31"/>
          <p:cNvSpPr txBox="1">
            <a:spLocks noGrp="1"/>
          </p:cNvSpPr>
          <p:nvPr>
            <p:ph type="title"/>
          </p:nvPr>
        </p:nvSpPr>
        <p:spPr>
          <a:xfrm>
            <a:off x="4312450" y="1381381"/>
            <a:ext cx="4118400" cy="2243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 sz="3600">
                <a:latin typeface="Poppins"/>
                <a:ea typeface="Poppins"/>
                <a:cs typeface="Poppins"/>
                <a:sym typeface="Poppins"/>
              </a:rPr>
              <a:t>Segmenting</a:t>
            </a:r>
            <a:endParaRPr sz="3600">
              <a:latin typeface="Poppins"/>
              <a:ea typeface="Poppins"/>
              <a:cs typeface="Poppins"/>
              <a:sym typeface="Poppins"/>
            </a:endParaRPr>
          </a:p>
          <a:p>
            <a:pPr marL="0" lvl="0" indent="0" algn="l" rtl="0">
              <a:spcBef>
                <a:spcPts val="0"/>
              </a:spcBef>
              <a:spcAft>
                <a:spcPts val="0"/>
              </a:spcAft>
              <a:buNone/>
            </a:pPr>
            <a:endParaRPr sz="3600">
              <a:latin typeface="Poppins"/>
              <a:ea typeface="Poppins"/>
              <a:cs typeface="Poppins"/>
              <a:sym typeface="Poppins"/>
            </a:endParaRPr>
          </a:p>
          <a:p>
            <a:pPr marL="0" lvl="0" indent="0" algn="l" rtl="0">
              <a:spcBef>
                <a:spcPts val="0"/>
              </a:spcBef>
              <a:spcAft>
                <a:spcPts val="0"/>
              </a:spcAft>
              <a:buNone/>
            </a:pPr>
            <a:endParaRPr sz="3600">
              <a:latin typeface="Poppins"/>
              <a:ea typeface="Poppins"/>
              <a:cs typeface="Poppins"/>
              <a:sym typeface="Poppins"/>
            </a:endParaRPr>
          </a:p>
          <a:p>
            <a:pPr marL="0" lvl="0" indent="0" algn="l" rtl="0">
              <a:spcBef>
                <a:spcPts val="0"/>
              </a:spcBef>
              <a:spcAft>
                <a:spcPts val="0"/>
              </a:spcAft>
              <a:buNone/>
            </a:pPr>
            <a:r>
              <a:rPr lang="en" sz="3600">
                <a:latin typeface="Poppins"/>
                <a:ea typeface="Poppins"/>
                <a:cs typeface="Poppins"/>
                <a:sym typeface="Poppins"/>
              </a:rPr>
              <a:t>Blending</a:t>
            </a:r>
            <a:endParaRPr sz="3600">
              <a:latin typeface="Poppins"/>
              <a:ea typeface="Poppins"/>
              <a:cs typeface="Poppins"/>
              <a:sym typeface="Poppins"/>
            </a:endParaRPr>
          </a:p>
        </p:txBody>
      </p:sp>
      <p:sp>
        <p:nvSpPr>
          <p:cNvPr id="3863" name="Google Shape;3863;p31"/>
          <p:cNvSpPr>
            <a:spLocks noGrp="1"/>
          </p:cNvSpPr>
          <p:nvPr>
            <p:ph type="pic" idx="2"/>
          </p:nvPr>
        </p:nvSpPr>
        <p:spPr>
          <a:xfrm>
            <a:off x="713100" y="1182925"/>
            <a:ext cx="3404700" cy="2777700"/>
          </a:xfrm>
          <a:prstGeom prst="rect">
            <a:avLst/>
          </a:prstGeom>
        </p:spPr>
      </p:sp>
      <p:sp>
        <p:nvSpPr>
          <p:cNvPr id="3864" name="Google Shape;3864;p31"/>
          <p:cNvSpPr txBox="1"/>
          <p:nvPr/>
        </p:nvSpPr>
        <p:spPr>
          <a:xfrm>
            <a:off x="713100" y="1281025"/>
            <a:ext cx="3440700" cy="269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800" dirty="0">
                <a:solidFill>
                  <a:schemeClr val="dk1"/>
                </a:solidFill>
                <a:latin typeface="Poppins"/>
                <a:ea typeface="Poppins"/>
                <a:cs typeface="Poppins"/>
                <a:sym typeface="Poppins"/>
              </a:rPr>
              <a:t>c-u-p</a:t>
            </a:r>
            <a:endParaRPr sz="4800" dirty="0">
              <a:solidFill>
                <a:schemeClr val="dk1"/>
              </a:solidFill>
              <a:latin typeface="Poppins"/>
              <a:ea typeface="Poppins"/>
              <a:cs typeface="Poppins"/>
              <a:sym typeface="Poppins"/>
            </a:endParaRPr>
          </a:p>
          <a:p>
            <a:pPr marL="0" lvl="0" indent="0" algn="l" rtl="0">
              <a:spcBef>
                <a:spcPts val="0"/>
              </a:spcBef>
              <a:spcAft>
                <a:spcPts val="0"/>
              </a:spcAft>
              <a:buNone/>
            </a:pPr>
            <a:endParaRPr sz="4800" dirty="0">
              <a:solidFill>
                <a:schemeClr val="dk1"/>
              </a:solidFill>
              <a:latin typeface="Poppins"/>
              <a:ea typeface="Poppins"/>
              <a:cs typeface="Poppins"/>
              <a:sym typeface="Poppins"/>
            </a:endParaRPr>
          </a:p>
          <a:p>
            <a:pPr marL="0" lvl="0" indent="0" algn="l" rtl="0">
              <a:spcBef>
                <a:spcPts val="0"/>
              </a:spcBef>
              <a:spcAft>
                <a:spcPts val="0"/>
              </a:spcAft>
              <a:buNone/>
            </a:pPr>
            <a:r>
              <a:rPr lang="en" sz="4800" dirty="0">
                <a:solidFill>
                  <a:schemeClr val="dk1"/>
                </a:solidFill>
                <a:latin typeface="Poppins"/>
                <a:ea typeface="Poppins"/>
                <a:cs typeface="Poppins"/>
                <a:sym typeface="Poppins"/>
              </a:rPr>
              <a:t>cup</a:t>
            </a:r>
            <a:endParaRPr sz="4800" dirty="0">
              <a:solidFill>
                <a:schemeClr val="dk1"/>
              </a:solidFill>
              <a:latin typeface="Poppins"/>
              <a:ea typeface="Poppins"/>
              <a:cs typeface="Poppins"/>
              <a:sym typeface="Poppins"/>
            </a:endParaRPr>
          </a:p>
        </p:txBody>
      </p:sp>
      <p:sp>
        <p:nvSpPr>
          <p:cNvPr id="3865" name="Google Shape;3865;p31"/>
          <p:cNvSpPr/>
          <p:nvPr/>
        </p:nvSpPr>
        <p:spPr>
          <a:xfrm>
            <a:off x="718150" y="3707200"/>
            <a:ext cx="1746900" cy="253500"/>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pic>
        <p:nvPicPr>
          <p:cNvPr id="3866" name="Google Shape;3866;p31" descr="a black and white coffee mug with smoke coming out of it (Provided by Tenor)"/>
          <p:cNvPicPr preferRelativeResize="0"/>
          <p:nvPr/>
        </p:nvPicPr>
        <p:blipFill>
          <a:blip r:embed="rId3">
            <a:alphaModFix/>
          </a:blip>
          <a:stretch>
            <a:fillRect/>
          </a:stretch>
        </p:blipFill>
        <p:spPr>
          <a:xfrm>
            <a:off x="6986101" y="2442425"/>
            <a:ext cx="1565850" cy="2090625"/>
          </a:xfrm>
          <a:prstGeom prst="rect">
            <a:avLst/>
          </a:prstGeom>
          <a:noFill/>
          <a:ln>
            <a:noFill/>
          </a:ln>
        </p:spPr>
      </p:pic>
      <p:sp>
        <p:nvSpPr>
          <p:cNvPr id="3867" name="Google Shape;3867;p31"/>
          <p:cNvSpPr/>
          <p:nvPr/>
        </p:nvSpPr>
        <p:spPr>
          <a:xfrm>
            <a:off x="449863" y="0"/>
            <a:ext cx="962400" cy="436200"/>
          </a:xfrm>
          <a:prstGeom prst="rect">
            <a:avLst/>
          </a:prstGeom>
          <a:gradFill>
            <a:gsLst>
              <a:gs pos="0">
                <a:srgbClr val="252B53"/>
              </a:gs>
              <a:gs pos="100000">
                <a:srgbClr val="737373"/>
              </a:gs>
            </a:gsLst>
            <a:lin ang="5400012" scaled="0"/>
          </a:gradFill>
          <a:ln w="9525" cap="flat" cmpd="sng">
            <a:solidFill>
              <a:srgbClr val="252B5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
        <p:nvSpPr>
          <p:cNvPr id="3868" name="Google Shape;3868;p31"/>
          <p:cNvSpPr/>
          <p:nvPr/>
        </p:nvSpPr>
        <p:spPr>
          <a:xfrm>
            <a:off x="-643512" y="2439450"/>
            <a:ext cx="962400" cy="417000"/>
          </a:xfrm>
          <a:prstGeom prst="rect">
            <a:avLst/>
          </a:prstGeom>
          <a:gradFill>
            <a:gsLst>
              <a:gs pos="0">
                <a:srgbClr val="27B0A8"/>
              </a:gs>
              <a:gs pos="100000">
                <a:srgbClr val="737373"/>
              </a:gs>
            </a:gsLst>
            <a:lin ang="5400700" scaled="0"/>
          </a:gradFill>
          <a:ln w="9525" cap="flat" cmpd="sng">
            <a:solidFill>
              <a:srgbClr val="27B0A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
        <p:nvSpPr>
          <p:cNvPr id="3869" name="Google Shape;3869;p31"/>
          <p:cNvSpPr/>
          <p:nvPr/>
        </p:nvSpPr>
        <p:spPr>
          <a:xfrm>
            <a:off x="1167813" y="4707300"/>
            <a:ext cx="962400" cy="436200"/>
          </a:xfrm>
          <a:prstGeom prst="rect">
            <a:avLst/>
          </a:prstGeom>
          <a:gradFill>
            <a:gsLst>
              <a:gs pos="0">
                <a:srgbClr val="27B0A8"/>
              </a:gs>
              <a:gs pos="100000">
                <a:srgbClr val="737373"/>
              </a:gs>
            </a:gsLst>
            <a:lin ang="5400012" scaled="0"/>
          </a:gradFill>
          <a:ln w="9525" cap="flat" cmpd="sng">
            <a:solidFill>
              <a:srgbClr val="27B0A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
        <p:nvSpPr>
          <p:cNvPr id="3870" name="Google Shape;3870;p31"/>
          <p:cNvSpPr/>
          <p:nvPr/>
        </p:nvSpPr>
        <p:spPr>
          <a:xfrm>
            <a:off x="4471913" y="9600"/>
            <a:ext cx="962400" cy="417000"/>
          </a:xfrm>
          <a:prstGeom prst="rect">
            <a:avLst/>
          </a:prstGeom>
          <a:gradFill>
            <a:gsLst>
              <a:gs pos="0">
                <a:srgbClr val="366CA7"/>
              </a:gs>
              <a:gs pos="100000">
                <a:srgbClr val="737373"/>
              </a:gs>
            </a:gsLst>
            <a:lin ang="5400012" scaled="0"/>
          </a:gradFill>
          <a:ln w="9525" cap="flat" cmpd="sng">
            <a:solidFill>
              <a:srgbClr val="366CA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
        <p:nvSpPr>
          <p:cNvPr id="3871" name="Google Shape;3871;p31"/>
          <p:cNvSpPr/>
          <p:nvPr/>
        </p:nvSpPr>
        <p:spPr>
          <a:xfrm>
            <a:off x="7542538" y="0"/>
            <a:ext cx="962400" cy="436200"/>
          </a:xfrm>
          <a:prstGeom prst="rect">
            <a:avLst/>
          </a:prstGeom>
          <a:gradFill>
            <a:gsLst>
              <a:gs pos="0">
                <a:srgbClr val="27B0A8"/>
              </a:gs>
              <a:gs pos="100000">
                <a:srgbClr val="737373"/>
              </a:gs>
            </a:gsLst>
            <a:lin ang="5400012" scaled="0"/>
          </a:gradFill>
          <a:ln w="9525" cap="flat" cmpd="sng">
            <a:solidFill>
              <a:srgbClr val="27B0A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
        <p:nvSpPr>
          <p:cNvPr id="3872" name="Google Shape;3872;p31"/>
          <p:cNvSpPr/>
          <p:nvPr/>
        </p:nvSpPr>
        <p:spPr>
          <a:xfrm>
            <a:off x="3230163" y="4707300"/>
            <a:ext cx="962400" cy="436200"/>
          </a:xfrm>
          <a:prstGeom prst="rect">
            <a:avLst/>
          </a:prstGeom>
          <a:gradFill>
            <a:gsLst>
              <a:gs pos="0">
                <a:srgbClr val="252B53"/>
              </a:gs>
              <a:gs pos="100000">
                <a:srgbClr val="737373"/>
              </a:gs>
            </a:gsLst>
            <a:lin ang="5400012" scaled="0"/>
          </a:gradFill>
          <a:ln w="9525" cap="flat" cmpd="sng">
            <a:solidFill>
              <a:srgbClr val="252B5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
        <p:nvSpPr>
          <p:cNvPr id="3873" name="Google Shape;3873;p31"/>
          <p:cNvSpPr/>
          <p:nvPr/>
        </p:nvSpPr>
        <p:spPr>
          <a:xfrm>
            <a:off x="7241188" y="4716900"/>
            <a:ext cx="962400" cy="417000"/>
          </a:xfrm>
          <a:prstGeom prst="rect">
            <a:avLst/>
          </a:prstGeom>
          <a:gradFill>
            <a:gsLst>
              <a:gs pos="0">
                <a:srgbClr val="366CA7"/>
              </a:gs>
              <a:gs pos="100000">
                <a:srgbClr val="737373"/>
              </a:gs>
            </a:gsLst>
            <a:lin ang="5400012" scaled="0"/>
          </a:gradFill>
          <a:ln w="9525" cap="flat" cmpd="sng">
            <a:solidFill>
              <a:srgbClr val="366CA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
        <p:nvSpPr>
          <p:cNvPr id="3874" name="Google Shape;3874;p31"/>
          <p:cNvSpPr/>
          <p:nvPr/>
        </p:nvSpPr>
        <p:spPr>
          <a:xfrm>
            <a:off x="8584263" y="1748600"/>
            <a:ext cx="962400" cy="436200"/>
          </a:xfrm>
          <a:prstGeom prst="rect">
            <a:avLst/>
          </a:prstGeom>
          <a:gradFill>
            <a:gsLst>
              <a:gs pos="0">
                <a:srgbClr val="366CA7"/>
              </a:gs>
              <a:gs pos="100000">
                <a:srgbClr val="737373"/>
              </a:gs>
            </a:gsLst>
            <a:lin ang="5400700" scaled="0"/>
          </a:gradFill>
          <a:ln w="9525" cap="flat" cmpd="sng">
            <a:solidFill>
              <a:srgbClr val="366CA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878"/>
        <p:cNvGrpSpPr/>
        <p:nvPr/>
      </p:nvGrpSpPr>
      <p:grpSpPr>
        <a:xfrm>
          <a:off x="0" y="0"/>
          <a:ext cx="0" cy="0"/>
          <a:chOff x="0" y="0"/>
          <a:chExt cx="0" cy="0"/>
        </a:xfrm>
      </p:grpSpPr>
      <p:sp>
        <p:nvSpPr>
          <p:cNvPr id="3879" name="Google Shape;3879;p32"/>
          <p:cNvSpPr txBox="1">
            <a:spLocks noGrp="1"/>
          </p:cNvSpPr>
          <p:nvPr>
            <p:ph type="title"/>
          </p:nvPr>
        </p:nvSpPr>
        <p:spPr>
          <a:xfrm>
            <a:off x="2512800" y="576682"/>
            <a:ext cx="4118400" cy="596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NEW CONCEPT</a:t>
            </a:r>
            <a:endParaRPr/>
          </a:p>
        </p:txBody>
      </p:sp>
      <p:sp>
        <p:nvSpPr>
          <p:cNvPr id="3880" name="Google Shape;3880;p32"/>
          <p:cNvSpPr txBox="1">
            <a:spLocks noGrp="1"/>
          </p:cNvSpPr>
          <p:nvPr>
            <p:ph type="body" idx="1"/>
          </p:nvPr>
        </p:nvSpPr>
        <p:spPr>
          <a:xfrm>
            <a:off x="646650" y="1299925"/>
            <a:ext cx="7850700" cy="35043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Clr>
                <a:schemeClr val="dk1"/>
              </a:buClr>
              <a:buSzPts val="1800"/>
              <a:buChar char="●"/>
            </a:pPr>
            <a:r>
              <a:rPr lang="en" sz="1800">
                <a:solidFill>
                  <a:schemeClr val="dk1"/>
                </a:solidFill>
              </a:rPr>
              <a:t>Listed-Home Practice sheet</a:t>
            </a:r>
            <a:endParaRPr sz="1800">
              <a:solidFill>
                <a:schemeClr val="dk1"/>
              </a:solidFill>
            </a:endParaRPr>
          </a:p>
          <a:p>
            <a:pPr marL="457200" lvl="0" indent="-342900" algn="l" rtl="0">
              <a:lnSpc>
                <a:spcPct val="150000"/>
              </a:lnSpc>
              <a:spcBef>
                <a:spcPts val="0"/>
              </a:spcBef>
              <a:spcAft>
                <a:spcPts val="0"/>
              </a:spcAft>
              <a:buClr>
                <a:schemeClr val="dk1"/>
              </a:buClr>
              <a:buSzPts val="1800"/>
              <a:buChar char="●"/>
            </a:pPr>
            <a:r>
              <a:rPr lang="en" sz="1800">
                <a:solidFill>
                  <a:schemeClr val="dk1"/>
                </a:solidFill>
              </a:rPr>
              <a:t>Sample words</a:t>
            </a:r>
            <a:endParaRPr sz="1800">
              <a:solidFill>
                <a:schemeClr val="dk1"/>
              </a:solidFill>
            </a:endParaRPr>
          </a:p>
          <a:p>
            <a:pPr marL="457200" lvl="0" indent="-342900" algn="l" rtl="0">
              <a:lnSpc>
                <a:spcPct val="150000"/>
              </a:lnSpc>
              <a:spcBef>
                <a:spcPts val="0"/>
              </a:spcBef>
              <a:spcAft>
                <a:spcPts val="0"/>
              </a:spcAft>
              <a:buClr>
                <a:schemeClr val="dk1"/>
              </a:buClr>
              <a:buSzPts val="1800"/>
              <a:buChar char="●"/>
            </a:pPr>
            <a:r>
              <a:rPr lang="en" sz="1800">
                <a:solidFill>
                  <a:schemeClr val="dk1"/>
                </a:solidFill>
              </a:rPr>
              <a:t>Don’t memorize!! Practice applying.</a:t>
            </a:r>
            <a:endParaRPr sz="1800">
              <a:solidFill>
                <a:schemeClr val="dk1"/>
              </a:solidFill>
            </a:endParaRPr>
          </a:p>
          <a:p>
            <a:pPr marL="457200" lvl="0" indent="-342900" algn="l" rtl="0">
              <a:lnSpc>
                <a:spcPct val="150000"/>
              </a:lnSpc>
              <a:spcBef>
                <a:spcPts val="0"/>
              </a:spcBef>
              <a:spcAft>
                <a:spcPts val="0"/>
              </a:spcAft>
              <a:buClr>
                <a:schemeClr val="dk1"/>
              </a:buClr>
              <a:buSzPts val="1800"/>
              <a:buChar char="●"/>
            </a:pPr>
            <a:r>
              <a:rPr lang="en" sz="1800">
                <a:solidFill>
                  <a:schemeClr val="dk1"/>
                </a:solidFill>
              </a:rPr>
              <a:t>Say the sound for each letter or letter combination (d-i-sh) </a:t>
            </a:r>
            <a:endParaRPr sz="1800">
              <a:solidFill>
                <a:schemeClr val="dk1"/>
              </a:solidFill>
            </a:endParaRPr>
          </a:p>
          <a:p>
            <a:pPr marL="457200" lvl="0" indent="-342900" algn="l" rtl="0">
              <a:lnSpc>
                <a:spcPct val="150000"/>
              </a:lnSpc>
              <a:spcBef>
                <a:spcPts val="0"/>
              </a:spcBef>
              <a:spcAft>
                <a:spcPts val="0"/>
              </a:spcAft>
              <a:buClr>
                <a:schemeClr val="dk1"/>
              </a:buClr>
              <a:buSzPts val="1800"/>
              <a:buChar char="●"/>
            </a:pPr>
            <a:r>
              <a:rPr lang="en" sz="1800">
                <a:solidFill>
                  <a:schemeClr val="dk1"/>
                </a:solidFill>
              </a:rPr>
              <a:t>Blend to read (dish).</a:t>
            </a:r>
            <a:endParaRPr sz="1800">
              <a:solidFill>
                <a:schemeClr val="dk1"/>
              </a:solidFill>
            </a:endParaRPr>
          </a:p>
          <a:p>
            <a:pPr marL="457200" lvl="0" indent="-342900" algn="l" rtl="0">
              <a:lnSpc>
                <a:spcPct val="150000"/>
              </a:lnSpc>
              <a:spcBef>
                <a:spcPts val="0"/>
              </a:spcBef>
              <a:spcAft>
                <a:spcPts val="0"/>
              </a:spcAft>
              <a:buClr>
                <a:schemeClr val="dk1"/>
              </a:buClr>
              <a:buSzPts val="1800"/>
              <a:buChar char="●"/>
            </a:pPr>
            <a:r>
              <a:rPr lang="en" sz="1800">
                <a:solidFill>
                  <a:schemeClr val="dk1"/>
                </a:solidFill>
              </a:rPr>
              <a:t>To spell words:</a:t>
            </a:r>
            <a:endParaRPr sz="1800">
              <a:solidFill>
                <a:schemeClr val="dk1"/>
              </a:solidFill>
            </a:endParaRPr>
          </a:p>
          <a:p>
            <a:pPr marL="914400" lvl="1" indent="-342900" algn="l" rtl="0">
              <a:lnSpc>
                <a:spcPct val="150000"/>
              </a:lnSpc>
              <a:spcBef>
                <a:spcPts val="0"/>
              </a:spcBef>
              <a:spcAft>
                <a:spcPts val="0"/>
              </a:spcAft>
              <a:buClr>
                <a:schemeClr val="dk1"/>
              </a:buClr>
              <a:buSzPts val="1800"/>
              <a:buChar char="○"/>
            </a:pPr>
            <a:r>
              <a:rPr lang="en" sz="1800">
                <a:solidFill>
                  <a:schemeClr val="dk1"/>
                </a:solidFill>
              </a:rPr>
              <a:t>break the word into sounds </a:t>
            </a:r>
            <a:endParaRPr sz="1800">
              <a:solidFill>
                <a:schemeClr val="dk1"/>
              </a:solidFill>
            </a:endParaRPr>
          </a:p>
          <a:p>
            <a:pPr marL="914400" lvl="1" indent="-342900" algn="l" rtl="0">
              <a:lnSpc>
                <a:spcPct val="150000"/>
              </a:lnSpc>
              <a:spcBef>
                <a:spcPts val="0"/>
              </a:spcBef>
              <a:spcAft>
                <a:spcPts val="0"/>
              </a:spcAft>
              <a:buClr>
                <a:schemeClr val="dk1"/>
              </a:buClr>
              <a:buSzPts val="1800"/>
              <a:buChar char="○"/>
            </a:pPr>
            <a:r>
              <a:rPr lang="en" sz="1800">
                <a:solidFill>
                  <a:schemeClr val="dk1"/>
                </a:solidFill>
              </a:rPr>
              <a:t>write the letter or letter combination for each sound.</a:t>
            </a:r>
            <a:endParaRPr sz="1800">
              <a:solidFill>
                <a:schemeClr val="dk1"/>
              </a:solidFill>
            </a:endParaRPr>
          </a:p>
          <a:p>
            <a:pPr marL="0" lvl="0" indent="0" algn="l" rtl="0">
              <a:lnSpc>
                <a:spcPct val="150000"/>
              </a:lnSpc>
              <a:spcBef>
                <a:spcPts val="0"/>
              </a:spcBef>
              <a:spcAft>
                <a:spcPts val="0"/>
              </a:spcAft>
              <a:buNone/>
            </a:pPr>
            <a:endParaRPr sz="1600" b="1">
              <a:solidFill>
                <a:schemeClr val="dk1"/>
              </a:solidFill>
            </a:endParaRPr>
          </a:p>
          <a:p>
            <a:pPr marL="0" lvl="0" indent="0" algn="l" rtl="0">
              <a:spcBef>
                <a:spcPts val="0"/>
              </a:spcBef>
              <a:spcAft>
                <a:spcPts val="0"/>
              </a:spcAft>
              <a:buNone/>
            </a:pPr>
            <a:endParaRPr sz="1600">
              <a:solidFill>
                <a:schemeClr val="dk1"/>
              </a:solidFill>
            </a:endParaRPr>
          </a:p>
        </p:txBody>
      </p:sp>
      <p:sp>
        <p:nvSpPr>
          <p:cNvPr id="3881" name="Google Shape;3881;p32"/>
          <p:cNvSpPr/>
          <p:nvPr/>
        </p:nvSpPr>
        <p:spPr>
          <a:xfrm>
            <a:off x="449863" y="0"/>
            <a:ext cx="962400" cy="436200"/>
          </a:xfrm>
          <a:prstGeom prst="rect">
            <a:avLst/>
          </a:prstGeom>
          <a:gradFill>
            <a:gsLst>
              <a:gs pos="0">
                <a:srgbClr val="252B53"/>
              </a:gs>
              <a:gs pos="100000">
                <a:srgbClr val="737373"/>
              </a:gs>
            </a:gsLst>
            <a:lin ang="5400012" scaled="0"/>
          </a:gradFill>
          <a:ln w="9525" cap="flat" cmpd="sng">
            <a:solidFill>
              <a:srgbClr val="252B5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
        <p:nvSpPr>
          <p:cNvPr id="3882" name="Google Shape;3882;p32"/>
          <p:cNvSpPr/>
          <p:nvPr/>
        </p:nvSpPr>
        <p:spPr>
          <a:xfrm>
            <a:off x="4471913" y="9600"/>
            <a:ext cx="962400" cy="417000"/>
          </a:xfrm>
          <a:prstGeom prst="rect">
            <a:avLst/>
          </a:prstGeom>
          <a:gradFill>
            <a:gsLst>
              <a:gs pos="0">
                <a:srgbClr val="366CA7"/>
              </a:gs>
              <a:gs pos="100000">
                <a:srgbClr val="737373"/>
              </a:gs>
            </a:gsLst>
            <a:lin ang="5400012" scaled="0"/>
          </a:gradFill>
          <a:ln w="9525" cap="flat" cmpd="sng">
            <a:solidFill>
              <a:srgbClr val="366CA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
        <p:nvSpPr>
          <p:cNvPr id="3883" name="Google Shape;3883;p32"/>
          <p:cNvSpPr/>
          <p:nvPr/>
        </p:nvSpPr>
        <p:spPr>
          <a:xfrm>
            <a:off x="7542538" y="0"/>
            <a:ext cx="962400" cy="436200"/>
          </a:xfrm>
          <a:prstGeom prst="rect">
            <a:avLst/>
          </a:prstGeom>
          <a:gradFill>
            <a:gsLst>
              <a:gs pos="0">
                <a:srgbClr val="27B0A8"/>
              </a:gs>
              <a:gs pos="100000">
                <a:srgbClr val="737373"/>
              </a:gs>
            </a:gsLst>
            <a:lin ang="5400012" scaled="0"/>
          </a:gradFill>
          <a:ln w="9525" cap="flat" cmpd="sng">
            <a:solidFill>
              <a:srgbClr val="27B0A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
        <p:nvSpPr>
          <p:cNvPr id="3884" name="Google Shape;3884;p32"/>
          <p:cNvSpPr/>
          <p:nvPr/>
        </p:nvSpPr>
        <p:spPr>
          <a:xfrm>
            <a:off x="-643512" y="2439450"/>
            <a:ext cx="962400" cy="417000"/>
          </a:xfrm>
          <a:prstGeom prst="rect">
            <a:avLst/>
          </a:prstGeom>
          <a:gradFill>
            <a:gsLst>
              <a:gs pos="0">
                <a:srgbClr val="27B0A8"/>
              </a:gs>
              <a:gs pos="100000">
                <a:srgbClr val="737373"/>
              </a:gs>
            </a:gsLst>
            <a:lin ang="5400700" scaled="0"/>
          </a:gradFill>
          <a:ln w="9525" cap="flat" cmpd="sng">
            <a:solidFill>
              <a:srgbClr val="27B0A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
        <p:nvSpPr>
          <p:cNvPr id="3885" name="Google Shape;3885;p32"/>
          <p:cNvSpPr/>
          <p:nvPr/>
        </p:nvSpPr>
        <p:spPr>
          <a:xfrm>
            <a:off x="8584263" y="1748600"/>
            <a:ext cx="962400" cy="436200"/>
          </a:xfrm>
          <a:prstGeom prst="rect">
            <a:avLst/>
          </a:prstGeom>
          <a:gradFill>
            <a:gsLst>
              <a:gs pos="0">
                <a:srgbClr val="366CA7"/>
              </a:gs>
              <a:gs pos="100000">
                <a:srgbClr val="737373"/>
              </a:gs>
            </a:gsLst>
            <a:lin ang="5400700" scaled="0"/>
          </a:gradFill>
          <a:ln w="9525" cap="flat" cmpd="sng">
            <a:solidFill>
              <a:srgbClr val="366CA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
        <p:nvSpPr>
          <p:cNvPr id="3886" name="Google Shape;3886;p32"/>
          <p:cNvSpPr/>
          <p:nvPr/>
        </p:nvSpPr>
        <p:spPr>
          <a:xfrm>
            <a:off x="1167813" y="4707300"/>
            <a:ext cx="962400" cy="436200"/>
          </a:xfrm>
          <a:prstGeom prst="rect">
            <a:avLst/>
          </a:prstGeom>
          <a:gradFill>
            <a:gsLst>
              <a:gs pos="0">
                <a:srgbClr val="27B0A8"/>
              </a:gs>
              <a:gs pos="100000">
                <a:srgbClr val="737373"/>
              </a:gs>
            </a:gsLst>
            <a:lin ang="5400012" scaled="0"/>
          </a:gradFill>
          <a:ln w="9525" cap="flat" cmpd="sng">
            <a:solidFill>
              <a:srgbClr val="27B0A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
        <p:nvSpPr>
          <p:cNvPr id="3887" name="Google Shape;3887;p32"/>
          <p:cNvSpPr/>
          <p:nvPr/>
        </p:nvSpPr>
        <p:spPr>
          <a:xfrm>
            <a:off x="3230163" y="4707300"/>
            <a:ext cx="962400" cy="436200"/>
          </a:xfrm>
          <a:prstGeom prst="rect">
            <a:avLst/>
          </a:prstGeom>
          <a:gradFill>
            <a:gsLst>
              <a:gs pos="0">
                <a:srgbClr val="366CA7"/>
              </a:gs>
              <a:gs pos="100000">
                <a:srgbClr val="737373"/>
              </a:gs>
            </a:gsLst>
            <a:lin ang="5400700" scaled="0"/>
          </a:gradFill>
          <a:ln w="9525" cap="flat" cmpd="sng">
            <a:solidFill>
              <a:srgbClr val="366CA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
        <p:nvSpPr>
          <p:cNvPr id="3888" name="Google Shape;3888;p32"/>
          <p:cNvSpPr/>
          <p:nvPr/>
        </p:nvSpPr>
        <p:spPr>
          <a:xfrm>
            <a:off x="7241188" y="4716900"/>
            <a:ext cx="962400" cy="417000"/>
          </a:xfrm>
          <a:prstGeom prst="rect">
            <a:avLst/>
          </a:prstGeom>
          <a:gradFill>
            <a:gsLst>
              <a:gs pos="0">
                <a:srgbClr val="252B53"/>
              </a:gs>
              <a:gs pos="100000">
                <a:srgbClr val="737373"/>
              </a:gs>
            </a:gsLst>
            <a:lin ang="5400012" scaled="0"/>
          </a:gradFill>
          <a:ln w="9525" cap="flat" cmpd="sng">
            <a:solidFill>
              <a:srgbClr val="252B5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92"/>
        <p:cNvGrpSpPr/>
        <p:nvPr/>
      </p:nvGrpSpPr>
      <p:grpSpPr>
        <a:xfrm>
          <a:off x="0" y="0"/>
          <a:ext cx="0" cy="0"/>
          <a:chOff x="0" y="0"/>
          <a:chExt cx="0" cy="0"/>
        </a:xfrm>
      </p:grpSpPr>
      <p:sp>
        <p:nvSpPr>
          <p:cNvPr id="3893" name="Google Shape;3893;p33"/>
          <p:cNvSpPr txBox="1">
            <a:spLocks noGrp="1"/>
          </p:cNvSpPr>
          <p:nvPr>
            <p:ph type="title"/>
          </p:nvPr>
        </p:nvSpPr>
        <p:spPr>
          <a:xfrm>
            <a:off x="1203150" y="576675"/>
            <a:ext cx="6467100" cy="596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IRREGULAR WORDS</a:t>
            </a:r>
            <a:endParaRPr/>
          </a:p>
        </p:txBody>
      </p:sp>
      <p:sp>
        <p:nvSpPr>
          <p:cNvPr id="3894" name="Google Shape;3894;p33"/>
          <p:cNvSpPr txBox="1">
            <a:spLocks noGrp="1"/>
          </p:cNvSpPr>
          <p:nvPr>
            <p:ph type="body" idx="1"/>
          </p:nvPr>
        </p:nvSpPr>
        <p:spPr>
          <a:xfrm>
            <a:off x="646650" y="1173075"/>
            <a:ext cx="7850700" cy="3504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600" b="1">
              <a:solidFill>
                <a:schemeClr val="dk1"/>
              </a:solidFill>
            </a:endParaRPr>
          </a:p>
          <a:p>
            <a:pPr marL="0" lvl="0" indent="0" algn="l" rtl="0">
              <a:spcBef>
                <a:spcPts val="0"/>
              </a:spcBef>
              <a:spcAft>
                <a:spcPts val="0"/>
              </a:spcAft>
              <a:buNone/>
            </a:pPr>
            <a:endParaRPr sz="1600">
              <a:solidFill>
                <a:schemeClr val="dk1"/>
              </a:solidFill>
            </a:endParaRPr>
          </a:p>
        </p:txBody>
      </p:sp>
      <p:pic>
        <p:nvPicPr>
          <p:cNvPr id="3895" name="Google Shape;3895;p33" descr="File:Heart corazón.svg - Wikipedia">
            <a:hlinkClick r:id="rId3"/>
          </p:cNvPr>
          <p:cNvPicPr preferRelativeResize="0"/>
          <p:nvPr/>
        </p:nvPicPr>
        <p:blipFill>
          <a:blip r:embed="rId4">
            <a:alphaModFix/>
          </a:blip>
          <a:stretch>
            <a:fillRect/>
          </a:stretch>
        </p:blipFill>
        <p:spPr>
          <a:xfrm>
            <a:off x="2425125" y="822500"/>
            <a:ext cx="4023151" cy="4023151"/>
          </a:xfrm>
          <a:prstGeom prst="rect">
            <a:avLst/>
          </a:prstGeom>
          <a:noFill/>
          <a:ln>
            <a:noFill/>
          </a:ln>
        </p:spPr>
      </p:pic>
      <p:sp>
        <p:nvSpPr>
          <p:cNvPr id="3896" name="Google Shape;3896;p33"/>
          <p:cNvSpPr txBox="1"/>
          <p:nvPr/>
        </p:nvSpPr>
        <p:spPr>
          <a:xfrm>
            <a:off x="2930700" y="1638300"/>
            <a:ext cx="3369000" cy="21240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Clr>
                <a:schemeClr val="dk1"/>
              </a:buClr>
              <a:buSzPts val="1800"/>
              <a:buFont typeface="Poppins"/>
              <a:buChar char="●"/>
            </a:pPr>
            <a:r>
              <a:rPr lang="en" sz="1800" b="1">
                <a:solidFill>
                  <a:schemeClr val="dk1"/>
                </a:solidFill>
                <a:latin typeface="Poppins"/>
                <a:ea typeface="Poppins"/>
                <a:cs typeface="Poppins"/>
                <a:sym typeface="Poppins"/>
              </a:rPr>
              <a:t>Words to study</a:t>
            </a:r>
            <a:endParaRPr sz="1800" b="1">
              <a:solidFill>
                <a:schemeClr val="dk1"/>
              </a:solidFill>
              <a:latin typeface="Poppins"/>
              <a:ea typeface="Poppins"/>
              <a:cs typeface="Poppins"/>
              <a:sym typeface="Poppins"/>
            </a:endParaRPr>
          </a:p>
          <a:p>
            <a:pPr marL="457200" lvl="0" indent="-342900" algn="l" rtl="0">
              <a:spcBef>
                <a:spcPts val="0"/>
              </a:spcBef>
              <a:spcAft>
                <a:spcPts val="0"/>
              </a:spcAft>
              <a:buClr>
                <a:schemeClr val="dk1"/>
              </a:buClr>
              <a:buSzPts val="1800"/>
              <a:buFont typeface="Poppins"/>
              <a:buChar char="●"/>
            </a:pPr>
            <a:r>
              <a:rPr lang="en" sz="1800" b="1">
                <a:solidFill>
                  <a:schemeClr val="dk1"/>
                </a:solidFill>
                <a:latin typeface="Poppins"/>
                <a:ea typeface="Poppins"/>
                <a:cs typeface="Poppins"/>
                <a:sym typeface="Poppins"/>
              </a:rPr>
              <a:t>Words that have irregular spelling</a:t>
            </a:r>
            <a:endParaRPr sz="1800" b="1">
              <a:solidFill>
                <a:schemeClr val="dk1"/>
              </a:solidFill>
              <a:latin typeface="Poppins"/>
              <a:ea typeface="Poppins"/>
              <a:cs typeface="Poppins"/>
              <a:sym typeface="Poppins"/>
            </a:endParaRPr>
          </a:p>
          <a:p>
            <a:pPr marL="457200" lvl="0" indent="-342900" algn="l" rtl="0">
              <a:spcBef>
                <a:spcPts val="0"/>
              </a:spcBef>
              <a:spcAft>
                <a:spcPts val="0"/>
              </a:spcAft>
              <a:buClr>
                <a:schemeClr val="dk1"/>
              </a:buClr>
              <a:buSzPts val="1800"/>
              <a:buFont typeface="Poppins"/>
              <a:buChar char="●"/>
            </a:pPr>
            <a:r>
              <a:rPr lang="en" sz="1800" b="1">
                <a:solidFill>
                  <a:schemeClr val="dk1"/>
                </a:solidFill>
                <a:latin typeface="Poppins"/>
                <a:ea typeface="Poppins"/>
                <a:cs typeface="Poppins"/>
                <a:sym typeface="Poppins"/>
              </a:rPr>
              <a:t>“Heart” part of a word</a:t>
            </a:r>
            <a:endParaRPr sz="1800" b="1">
              <a:solidFill>
                <a:schemeClr val="dk1"/>
              </a:solidFill>
              <a:latin typeface="Poppins"/>
              <a:ea typeface="Poppins"/>
              <a:cs typeface="Poppins"/>
              <a:sym typeface="Poppins"/>
            </a:endParaRPr>
          </a:p>
          <a:p>
            <a:pPr marL="0" lvl="0" indent="457200" algn="l" rtl="0">
              <a:spcBef>
                <a:spcPts val="0"/>
              </a:spcBef>
              <a:spcAft>
                <a:spcPts val="0"/>
              </a:spcAft>
              <a:buNone/>
            </a:pPr>
            <a:r>
              <a:rPr lang="en" sz="1800" b="1">
                <a:solidFill>
                  <a:schemeClr val="dk1"/>
                </a:solidFill>
                <a:latin typeface="Poppins"/>
                <a:ea typeface="Poppins"/>
                <a:cs typeface="Poppins"/>
                <a:sym typeface="Poppins"/>
              </a:rPr>
              <a:t>to be memorized</a:t>
            </a:r>
            <a:endParaRPr sz="1800" b="1">
              <a:solidFill>
                <a:schemeClr val="dk1"/>
              </a:solidFill>
              <a:latin typeface="Poppins"/>
              <a:ea typeface="Poppins"/>
              <a:cs typeface="Poppins"/>
              <a:sym typeface="Poppins"/>
            </a:endParaRPr>
          </a:p>
          <a:p>
            <a:pPr marL="457200" lvl="0" indent="-342900" algn="l" rtl="0">
              <a:spcBef>
                <a:spcPts val="0"/>
              </a:spcBef>
              <a:spcAft>
                <a:spcPts val="0"/>
              </a:spcAft>
              <a:buClr>
                <a:schemeClr val="dk1"/>
              </a:buClr>
              <a:buSzPts val="1800"/>
              <a:buFont typeface="Poppins"/>
              <a:buChar char="●"/>
            </a:pPr>
            <a:r>
              <a:rPr lang="en" sz="1800" b="1">
                <a:solidFill>
                  <a:schemeClr val="dk1"/>
                </a:solidFill>
                <a:latin typeface="Poppins"/>
                <a:ea typeface="Poppins"/>
                <a:cs typeface="Poppins"/>
                <a:sym typeface="Poppins"/>
              </a:rPr>
              <a:t>High utility </a:t>
            </a:r>
            <a:r>
              <a:rPr lang="en" sz="1100" b="1">
                <a:solidFill>
                  <a:schemeClr val="dk1"/>
                </a:solidFill>
                <a:latin typeface="Poppins"/>
                <a:ea typeface="Poppins"/>
                <a:cs typeface="Poppins"/>
                <a:sym typeface="Poppins"/>
              </a:rPr>
              <a:t>(common) </a:t>
            </a:r>
            <a:r>
              <a:rPr lang="en" sz="1800" b="1">
                <a:solidFill>
                  <a:schemeClr val="dk1"/>
                </a:solidFill>
                <a:latin typeface="Poppins"/>
                <a:ea typeface="Poppins"/>
                <a:cs typeface="Poppins"/>
                <a:sym typeface="Poppins"/>
              </a:rPr>
              <a:t>words</a:t>
            </a:r>
            <a:endParaRPr sz="1800" b="1">
              <a:solidFill>
                <a:schemeClr val="dk1"/>
              </a:solidFill>
              <a:latin typeface="Poppins"/>
              <a:ea typeface="Poppins"/>
              <a:cs typeface="Poppins"/>
              <a:sym typeface="Poppins"/>
            </a:endParaRPr>
          </a:p>
        </p:txBody>
      </p:sp>
      <p:pic>
        <p:nvPicPr>
          <p:cNvPr id="3897" name="Google Shape;3897;p33"/>
          <p:cNvPicPr preferRelativeResize="0"/>
          <p:nvPr/>
        </p:nvPicPr>
        <p:blipFill rotWithShape="1">
          <a:blip r:embed="rId5">
            <a:alphaModFix/>
          </a:blip>
          <a:srcRect l="3530" t="5922" b="4205"/>
          <a:stretch/>
        </p:blipFill>
        <p:spPr>
          <a:xfrm>
            <a:off x="255675" y="2992850"/>
            <a:ext cx="2462525" cy="1609225"/>
          </a:xfrm>
          <a:prstGeom prst="rect">
            <a:avLst/>
          </a:prstGeom>
          <a:noFill/>
          <a:ln>
            <a:noFill/>
          </a:ln>
        </p:spPr>
      </p:pic>
      <p:sp>
        <p:nvSpPr>
          <p:cNvPr id="3898" name="Google Shape;3898;p33"/>
          <p:cNvSpPr/>
          <p:nvPr/>
        </p:nvSpPr>
        <p:spPr>
          <a:xfrm>
            <a:off x="449863" y="0"/>
            <a:ext cx="962400" cy="436200"/>
          </a:xfrm>
          <a:prstGeom prst="rect">
            <a:avLst/>
          </a:prstGeom>
          <a:gradFill>
            <a:gsLst>
              <a:gs pos="0">
                <a:srgbClr val="252B53"/>
              </a:gs>
              <a:gs pos="100000">
                <a:srgbClr val="737373"/>
              </a:gs>
            </a:gsLst>
            <a:lin ang="5400012" scaled="0"/>
          </a:gradFill>
          <a:ln w="9525" cap="flat" cmpd="sng">
            <a:solidFill>
              <a:srgbClr val="252B5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
        <p:nvSpPr>
          <p:cNvPr id="3899" name="Google Shape;3899;p33"/>
          <p:cNvSpPr/>
          <p:nvPr/>
        </p:nvSpPr>
        <p:spPr>
          <a:xfrm>
            <a:off x="4471913" y="9600"/>
            <a:ext cx="962400" cy="417000"/>
          </a:xfrm>
          <a:prstGeom prst="rect">
            <a:avLst/>
          </a:prstGeom>
          <a:gradFill>
            <a:gsLst>
              <a:gs pos="0">
                <a:srgbClr val="366CA7"/>
              </a:gs>
              <a:gs pos="100000">
                <a:srgbClr val="737373"/>
              </a:gs>
            </a:gsLst>
            <a:lin ang="5400012" scaled="0"/>
          </a:gradFill>
          <a:ln w="9525" cap="flat" cmpd="sng">
            <a:solidFill>
              <a:srgbClr val="366CA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
        <p:nvSpPr>
          <p:cNvPr id="3900" name="Google Shape;3900;p33"/>
          <p:cNvSpPr/>
          <p:nvPr/>
        </p:nvSpPr>
        <p:spPr>
          <a:xfrm>
            <a:off x="7542538" y="0"/>
            <a:ext cx="962400" cy="436200"/>
          </a:xfrm>
          <a:prstGeom prst="rect">
            <a:avLst/>
          </a:prstGeom>
          <a:gradFill>
            <a:gsLst>
              <a:gs pos="0">
                <a:srgbClr val="27B0A8"/>
              </a:gs>
              <a:gs pos="100000">
                <a:srgbClr val="737373"/>
              </a:gs>
            </a:gsLst>
            <a:lin ang="5400012" scaled="0"/>
          </a:gradFill>
          <a:ln w="9525" cap="flat" cmpd="sng">
            <a:solidFill>
              <a:srgbClr val="27B0A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
        <p:nvSpPr>
          <p:cNvPr id="3901" name="Google Shape;3901;p33"/>
          <p:cNvSpPr/>
          <p:nvPr/>
        </p:nvSpPr>
        <p:spPr>
          <a:xfrm>
            <a:off x="-643512" y="2439450"/>
            <a:ext cx="962400" cy="417000"/>
          </a:xfrm>
          <a:prstGeom prst="rect">
            <a:avLst/>
          </a:prstGeom>
          <a:gradFill>
            <a:gsLst>
              <a:gs pos="0">
                <a:srgbClr val="27B0A8"/>
              </a:gs>
              <a:gs pos="100000">
                <a:srgbClr val="737373"/>
              </a:gs>
            </a:gsLst>
            <a:lin ang="5400700" scaled="0"/>
          </a:gradFill>
          <a:ln w="9525" cap="flat" cmpd="sng">
            <a:solidFill>
              <a:srgbClr val="27B0A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
        <p:nvSpPr>
          <p:cNvPr id="3902" name="Google Shape;3902;p33"/>
          <p:cNvSpPr/>
          <p:nvPr/>
        </p:nvSpPr>
        <p:spPr>
          <a:xfrm>
            <a:off x="8584263" y="1748600"/>
            <a:ext cx="962400" cy="436200"/>
          </a:xfrm>
          <a:prstGeom prst="rect">
            <a:avLst/>
          </a:prstGeom>
          <a:gradFill>
            <a:gsLst>
              <a:gs pos="0">
                <a:srgbClr val="366CA7"/>
              </a:gs>
              <a:gs pos="100000">
                <a:srgbClr val="737373"/>
              </a:gs>
            </a:gsLst>
            <a:lin ang="5400700" scaled="0"/>
          </a:gradFill>
          <a:ln w="9525" cap="flat" cmpd="sng">
            <a:solidFill>
              <a:srgbClr val="366CA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
        <p:nvSpPr>
          <p:cNvPr id="3903" name="Google Shape;3903;p33"/>
          <p:cNvSpPr/>
          <p:nvPr/>
        </p:nvSpPr>
        <p:spPr>
          <a:xfrm>
            <a:off x="1167813" y="4707300"/>
            <a:ext cx="962400" cy="436200"/>
          </a:xfrm>
          <a:prstGeom prst="rect">
            <a:avLst/>
          </a:prstGeom>
          <a:gradFill>
            <a:gsLst>
              <a:gs pos="0">
                <a:srgbClr val="366CA7"/>
              </a:gs>
              <a:gs pos="100000">
                <a:srgbClr val="737373"/>
              </a:gs>
            </a:gsLst>
            <a:lin ang="5400700" scaled="0"/>
          </a:gradFill>
          <a:ln w="9525" cap="flat" cmpd="sng">
            <a:solidFill>
              <a:srgbClr val="366CA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
        <p:nvSpPr>
          <p:cNvPr id="3904" name="Google Shape;3904;p33"/>
          <p:cNvSpPr/>
          <p:nvPr/>
        </p:nvSpPr>
        <p:spPr>
          <a:xfrm>
            <a:off x="3230163" y="4707300"/>
            <a:ext cx="962400" cy="436200"/>
          </a:xfrm>
          <a:prstGeom prst="rect">
            <a:avLst/>
          </a:prstGeom>
          <a:gradFill>
            <a:gsLst>
              <a:gs pos="0">
                <a:srgbClr val="27B0A8"/>
              </a:gs>
              <a:gs pos="100000">
                <a:srgbClr val="737373"/>
              </a:gs>
            </a:gsLst>
            <a:lin ang="5400700" scaled="0"/>
          </a:gradFill>
          <a:ln w="9525" cap="flat" cmpd="sng">
            <a:solidFill>
              <a:srgbClr val="27B0A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
        <p:nvSpPr>
          <p:cNvPr id="3905" name="Google Shape;3905;p33"/>
          <p:cNvSpPr/>
          <p:nvPr/>
        </p:nvSpPr>
        <p:spPr>
          <a:xfrm>
            <a:off x="7241188" y="4716900"/>
            <a:ext cx="962400" cy="417000"/>
          </a:xfrm>
          <a:prstGeom prst="rect">
            <a:avLst/>
          </a:prstGeom>
          <a:gradFill>
            <a:gsLst>
              <a:gs pos="0">
                <a:srgbClr val="252B53"/>
              </a:gs>
              <a:gs pos="100000">
                <a:srgbClr val="737373"/>
              </a:gs>
            </a:gsLst>
            <a:lin ang="5400012" scaled="0"/>
          </a:gradFill>
          <a:ln w="9525" cap="flat" cmpd="sng">
            <a:solidFill>
              <a:srgbClr val="252B5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09"/>
        <p:cNvGrpSpPr/>
        <p:nvPr/>
      </p:nvGrpSpPr>
      <p:grpSpPr>
        <a:xfrm>
          <a:off x="0" y="0"/>
          <a:ext cx="0" cy="0"/>
          <a:chOff x="0" y="0"/>
          <a:chExt cx="0" cy="0"/>
        </a:xfrm>
      </p:grpSpPr>
      <p:sp>
        <p:nvSpPr>
          <p:cNvPr id="3910" name="Google Shape;3910;p34"/>
          <p:cNvSpPr txBox="1">
            <a:spLocks noGrp="1"/>
          </p:cNvSpPr>
          <p:nvPr>
            <p:ph type="title"/>
          </p:nvPr>
        </p:nvSpPr>
        <p:spPr>
          <a:xfrm>
            <a:off x="1203150" y="576675"/>
            <a:ext cx="6467100" cy="596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SAMPLE WORD CHAINS</a:t>
            </a:r>
            <a:endParaRPr/>
          </a:p>
        </p:txBody>
      </p:sp>
      <p:sp>
        <p:nvSpPr>
          <p:cNvPr id="3911" name="Google Shape;3911;p34"/>
          <p:cNvSpPr txBox="1">
            <a:spLocks noGrp="1"/>
          </p:cNvSpPr>
          <p:nvPr>
            <p:ph type="body" idx="1"/>
          </p:nvPr>
        </p:nvSpPr>
        <p:spPr>
          <a:xfrm>
            <a:off x="646650" y="1173075"/>
            <a:ext cx="7850700" cy="3504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600" b="1">
              <a:solidFill>
                <a:schemeClr val="dk1"/>
              </a:solidFill>
            </a:endParaRPr>
          </a:p>
          <a:p>
            <a:pPr marL="0" lvl="0" indent="0" algn="l" rtl="0">
              <a:spcBef>
                <a:spcPts val="0"/>
              </a:spcBef>
              <a:spcAft>
                <a:spcPts val="0"/>
              </a:spcAft>
              <a:buNone/>
            </a:pPr>
            <a:endParaRPr sz="1600">
              <a:solidFill>
                <a:schemeClr val="dk1"/>
              </a:solidFill>
            </a:endParaRPr>
          </a:p>
        </p:txBody>
      </p:sp>
      <p:graphicFrame>
        <p:nvGraphicFramePr>
          <p:cNvPr id="3912" name="Google Shape;3912;p34"/>
          <p:cNvGraphicFramePr/>
          <p:nvPr/>
        </p:nvGraphicFramePr>
        <p:xfrm>
          <a:off x="952500" y="1418725"/>
          <a:ext cx="7239000" cy="3230850"/>
        </p:xfrm>
        <a:graphic>
          <a:graphicData uri="http://schemas.openxmlformats.org/drawingml/2006/table">
            <a:tbl>
              <a:tblPr>
                <a:noFill/>
                <a:tableStyleId>{04A81E52-D31B-43FB-8AA5-7462929CB4E2}</a:tableStyleId>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1419675">
                <a:tc>
                  <a:txBody>
                    <a:bodyPr/>
                    <a:lstStyle/>
                    <a:p>
                      <a:pPr marL="0" lvl="0" indent="0" algn="l" rtl="0">
                        <a:spcBef>
                          <a:spcPts val="0"/>
                        </a:spcBef>
                        <a:spcAft>
                          <a:spcPts val="0"/>
                        </a:spcAft>
                        <a:buNone/>
                      </a:pPr>
                      <a:r>
                        <a:rPr lang="en" sz="2000" b="1"/>
                        <a:t>Kindergarten</a:t>
                      </a:r>
                      <a:endParaRPr sz="2000" b="1"/>
                    </a:p>
                    <a:p>
                      <a:pPr marL="0" lvl="0" indent="0" algn="l" rtl="0">
                        <a:spcBef>
                          <a:spcPts val="0"/>
                        </a:spcBef>
                        <a:spcAft>
                          <a:spcPts val="0"/>
                        </a:spcAft>
                        <a:buNone/>
                      </a:pPr>
                      <a:r>
                        <a:rPr lang="en" sz="1800"/>
                        <a:t>at</a:t>
                      </a:r>
                      <a:endParaRPr sz="1800"/>
                    </a:p>
                    <a:p>
                      <a:pPr marL="0" lvl="0" indent="0" algn="l" rtl="0">
                        <a:spcBef>
                          <a:spcPts val="0"/>
                        </a:spcBef>
                        <a:spcAft>
                          <a:spcPts val="0"/>
                        </a:spcAft>
                        <a:buNone/>
                      </a:pPr>
                      <a:r>
                        <a:rPr lang="en" sz="1800"/>
                        <a:t>sat</a:t>
                      </a:r>
                      <a:endParaRPr sz="1800"/>
                    </a:p>
                    <a:p>
                      <a:pPr marL="0" lvl="0" indent="0" algn="l" rtl="0">
                        <a:spcBef>
                          <a:spcPts val="0"/>
                        </a:spcBef>
                        <a:spcAft>
                          <a:spcPts val="0"/>
                        </a:spcAft>
                        <a:buNone/>
                      </a:pPr>
                      <a:r>
                        <a:rPr lang="en" sz="1800"/>
                        <a:t>mat</a:t>
                      </a:r>
                      <a:endParaRPr sz="1800"/>
                    </a:p>
                    <a:p>
                      <a:pPr marL="0" lvl="0" indent="0" algn="l" rtl="0">
                        <a:spcBef>
                          <a:spcPts val="0"/>
                        </a:spcBef>
                        <a:spcAft>
                          <a:spcPts val="0"/>
                        </a:spcAft>
                        <a:buNone/>
                      </a:pPr>
                      <a:r>
                        <a:rPr lang="en" sz="1800"/>
                        <a:t>rat</a:t>
                      </a:r>
                      <a:endParaRPr sz="1800"/>
                    </a:p>
                    <a:p>
                      <a:pPr marL="0" lvl="0" indent="0" algn="l" rtl="0">
                        <a:spcBef>
                          <a:spcPts val="0"/>
                        </a:spcBef>
                        <a:spcAft>
                          <a:spcPts val="0"/>
                        </a:spcAft>
                        <a:buNone/>
                      </a:pPr>
                      <a:r>
                        <a:rPr lang="en" sz="1800"/>
                        <a:t>ran</a:t>
                      </a:r>
                      <a:endParaRPr sz="1800"/>
                    </a:p>
                  </a:txBody>
                  <a:tcPr marL="91425" marR="91425" marT="91425" marB="91425"/>
                </a:tc>
                <a:tc>
                  <a:txBody>
                    <a:bodyPr/>
                    <a:lstStyle/>
                    <a:p>
                      <a:pPr marL="0" lvl="0" indent="0" algn="l" rtl="0">
                        <a:spcBef>
                          <a:spcPts val="0"/>
                        </a:spcBef>
                        <a:spcAft>
                          <a:spcPts val="0"/>
                        </a:spcAft>
                        <a:buNone/>
                      </a:pPr>
                      <a:r>
                        <a:rPr lang="en" sz="2000" b="1"/>
                        <a:t>First Grade</a:t>
                      </a:r>
                      <a:endParaRPr sz="2000" b="1"/>
                    </a:p>
                    <a:p>
                      <a:pPr marL="0" lvl="0" indent="0" algn="l" rtl="0">
                        <a:spcBef>
                          <a:spcPts val="0"/>
                        </a:spcBef>
                        <a:spcAft>
                          <a:spcPts val="0"/>
                        </a:spcAft>
                        <a:buNone/>
                      </a:pPr>
                      <a:r>
                        <a:rPr lang="en" sz="1800"/>
                        <a:t>pack</a:t>
                      </a:r>
                      <a:endParaRPr sz="1800"/>
                    </a:p>
                    <a:p>
                      <a:pPr marL="0" lvl="0" indent="0" algn="l" rtl="0">
                        <a:spcBef>
                          <a:spcPts val="0"/>
                        </a:spcBef>
                        <a:spcAft>
                          <a:spcPts val="0"/>
                        </a:spcAft>
                        <a:buNone/>
                      </a:pPr>
                      <a:r>
                        <a:rPr lang="en" sz="1800"/>
                        <a:t>back</a:t>
                      </a:r>
                      <a:endParaRPr sz="1800"/>
                    </a:p>
                    <a:p>
                      <a:pPr marL="0" lvl="0" indent="0" algn="l" rtl="0">
                        <a:spcBef>
                          <a:spcPts val="0"/>
                        </a:spcBef>
                        <a:spcAft>
                          <a:spcPts val="0"/>
                        </a:spcAft>
                        <a:buNone/>
                      </a:pPr>
                      <a:r>
                        <a:rPr lang="en" sz="1800"/>
                        <a:t>bash</a:t>
                      </a:r>
                      <a:endParaRPr sz="1800"/>
                    </a:p>
                    <a:p>
                      <a:pPr marL="0" lvl="0" indent="0" algn="l" rtl="0">
                        <a:spcBef>
                          <a:spcPts val="0"/>
                        </a:spcBef>
                        <a:spcAft>
                          <a:spcPts val="0"/>
                        </a:spcAft>
                        <a:buNone/>
                      </a:pPr>
                      <a:r>
                        <a:rPr lang="en" sz="1800"/>
                        <a:t>cash</a:t>
                      </a:r>
                      <a:endParaRPr sz="1800"/>
                    </a:p>
                    <a:p>
                      <a:pPr marL="0" lvl="0" indent="0" algn="l" rtl="0">
                        <a:spcBef>
                          <a:spcPts val="0"/>
                        </a:spcBef>
                        <a:spcAft>
                          <a:spcPts val="0"/>
                        </a:spcAft>
                        <a:buNone/>
                      </a:pPr>
                      <a:r>
                        <a:rPr lang="en" sz="1800"/>
                        <a:t>crash</a:t>
                      </a:r>
                      <a:endParaRPr sz="1800"/>
                    </a:p>
                    <a:p>
                      <a:pPr marL="0" lvl="0" indent="0" algn="l" rtl="0">
                        <a:spcBef>
                          <a:spcPts val="0"/>
                        </a:spcBef>
                        <a:spcAft>
                          <a:spcPts val="0"/>
                        </a:spcAft>
                        <a:buNone/>
                      </a:pPr>
                      <a:r>
                        <a:rPr lang="en" sz="1800"/>
                        <a:t>crush</a:t>
                      </a:r>
                      <a:endParaRPr sz="1800"/>
                    </a:p>
                  </a:txBody>
                  <a:tcPr marL="91425" marR="91425" marT="91425" marB="91425"/>
                </a:tc>
                <a:tc>
                  <a:txBody>
                    <a:bodyPr/>
                    <a:lstStyle/>
                    <a:p>
                      <a:pPr marL="0" lvl="0" indent="0" algn="l" rtl="0">
                        <a:spcBef>
                          <a:spcPts val="0"/>
                        </a:spcBef>
                        <a:spcAft>
                          <a:spcPts val="0"/>
                        </a:spcAft>
                        <a:buNone/>
                      </a:pPr>
                      <a:r>
                        <a:rPr lang="en" sz="2000" b="1"/>
                        <a:t>Second Grade</a:t>
                      </a:r>
                      <a:endParaRPr sz="2000" b="1"/>
                    </a:p>
                    <a:p>
                      <a:pPr marL="0" lvl="0" indent="0" algn="l" rtl="0">
                        <a:spcBef>
                          <a:spcPts val="0"/>
                        </a:spcBef>
                        <a:spcAft>
                          <a:spcPts val="0"/>
                        </a:spcAft>
                        <a:buNone/>
                      </a:pPr>
                      <a:r>
                        <a:rPr lang="en" sz="1800"/>
                        <a:t>point</a:t>
                      </a:r>
                      <a:endParaRPr sz="1800"/>
                    </a:p>
                    <a:p>
                      <a:pPr marL="0" lvl="0" indent="0" algn="l" rtl="0">
                        <a:spcBef>
                          <a:spcPts val="0"/>
                        </a:spcBef>
                        <a:spcAft>
                          <a:spcPts val="0"/>
                        </a:spcAft>
                        <a:buNone/>
                      </a:pPr>
                      <a:r>
                        <a:rPr lang="en" sz="1800"/>
                        <a:t>joint</a:t>
                      </a:r>
                      <a:endParaRPr sz="1800"/>
                    </a:p>
                    <a:p>
                      <a:pPr marL="0" lvl="0" indent="0" algn="l" rtl="0">
                        <a:spcBef>
                          <a:spcPts val="0"/>
                        </a:spcBef>
                        <a:spcAft>
                          <a:spcPts val="0"/>
                        </a:spcAft>
                        <a:buNone/>
                      </a:pPr>
                      <a:r>
                        <a:rPr lang="en" sz="1800"/>
                        <a:t>join</a:t>
                      </a:r>
                      <a:endParaRPr sz="1800"/>
                    </a:p>
                    <a:p>
                      <a:pPr marL="0" lvl="0" indent="0" algn="l" rtl="0">
                        <a:spcBef>
                          <a:spcPts val="0"/>
                        </a:spcBef>
                        <a:spcAft>
                          <a:spcPts val="0"/>
                        </a:spcAft>
                        <a:buNone/>
                      </a:pPr>
                      <a:r>
                        <a:rPr lang="en" sz="1800"/>
                        <a:t>joy</a:t>
                      </a:r>
                      <a:endParaRPr sz="1800"/>
                    </a:p>
                    <a:p>
                      <a:pPr marL="0" lvl="0" indent="0" algn="l" rtl="0">
                        <a:spcBef>
                          <a:spcPts val="0"/>
                        </a:spcBef>
                        <a:spcAft>
                          <a:spcPts val="0"/>
                        </a:spcAft>
                        <a:buNone/>
                      </a:pPr>
                      <a:r>
                        <a:rPr lang="en" sz="1800"/>
                        <a:t>jaw</a:t>
                      </a:r>
                      <a:endParaRPr sz="1800"/>
                    </a:p>
                    <a:p>
                      <a:pPr marL="0" lvl="0" indent="0" algn="l" rtl="0">
                        <a:spcBef>
                          <a:spcPts val="0"/>
                        </a:spcBef>
                        <a:spcAft>
                          <a:spcPts val="0"/>
                        </a:spcAft>
                        <a:buNone/>
                      </a:pPr>
                      <a:r>
                        <a:rPr lang="en" sz="1800"/>
                        <a:t>saw</a:t>
                      </a:r>
                      <a:endParaRPr sz="1800"/>
                    </a:p>
                    <a:p>
                      <a:pPr marL="0" lvl="0" indent="0" algn="l" rtl="0">
                        <a:spcBef>
                          <a:spcPts val="0"/>
                        </a:spcBef>
                        <a:spcAft>
                          <a:spcPts val="0"/>
                        </a:spcAft>
                        <a:buNone/>
                      </a:pPr>
                      <a:r>
                        <a:rPr lang="en" sz="1800"/>
                        <a:t>caw</a:t>
                      </a:r>
                      <a:endParaRPr sz="1800"/>
                    </a:p>
                    <a:p>
                      <a:pPr marL="0" lvl="0" indent="0" algn="l" rtl="0">
                        <a:spcBef>
                          <a:spcPts val="0"/>
                        </a:spcBef>
                        <a:spcAft>
                          <a:spcPts val="0"/>
                        </a:spcAft>
                        <a:buNone/>
                      </a:pPr>
                      <a:r>
                        <a:rPr lang="en" sz="1800"/>
                        <a:t>cow</a:t>
                      </a:r>
                      <a:endParaRPr sz="1800"/>
                    </a:p>
                    <a:p>
                      <a:pPr marL="0" lvl="0" indent="0" algn="l" rtl="0">
                        <a:spcBef>
                          <a:spcPts val="0"/>
                        </a:spcBef>
                        <a:spcAft>
                          <a:spcPts val="0"/>
                        </a:spcAft>
                        <a:buNone/>
                      </a:pPr>
                      <a:r>
                        <a:rPr lang="en" sz="1800"/>
                        <a:t>how</a:t>
                      </a:r>
                      <a:endParaRPr sz="1800"/>
                    </a:p>
                    <a:p>
                      <a:pPr marL="0" lvl="0" indent="0" algn="l" rtl="0">
                        <a:spcBef>
                          <a:spcPts val="0"/>
                        </a:spcBef>
                        <a:spcAft>
                          <a:spcPts val="0"/>
                        </a:spcAft>
                        <a:buNone/>
                      </a:pPr>
                      <a:r>
                        <a:rPr lang="en" sz="1800"/>
                        <a:t>howl</a:t>
                      </a:r>
                      <a:endParaRPr sz="1800"/>
                    </a:p>
                  </a:txBody>
                  <a:tcPr marL="91425" marR="91425" marT="91425" marB="91425"/>
                </a:tc>
                <a:extLst>
                  <a:ext uri="{0D108BD9-81ED-4DB2-BD59-A6C34878D82A}">
                    <a16:rowId xmlns:a16="http://schemas.microsoft.com/office/drawing/2014/main" val="10000"/>
                  </a:ext>
                </a:extLst>
              </a:tr>
            </a:tbl>
          </a:graphicData>
        </a:graphic>
      </p:graphicFrame>
      <p:sp>
        <p:nvSpPr>
          <p:cNvPr id="3913" name="Google Shape;3913;p34"/>
          <p:cNvSpPr/>
          <p:nvPr/>
        </p:nvSpPr>
        <p:spPr>
          <a:xfrm>
            <a:off x="449863" y="0"/>
            <a:ext cx="962400" cy="436200"/>
          </a:xfrm>
          <a:prstGeom prst="rect">
            <a:avLst/>
          </a:prstGeom>
          <a:gradFill>
            <a:gsLst>
              <a:gs pos="0">
                <a:srgbClr val="252B53"/>
              </a:gs>
              <a:gs pos="100000">
                <a:srgbClr val="737373"/>
              </a:gs>
            </a:gsLst>
            <a:lin ang="5400012" scaled="0"/>
          </a:gradFill>
          <a:ln w="9525" cap="flat" cmpd="sng">
            <a:solidFill>
              <a:srgbClr val="252B5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
        <p:nvSpPr>
          <p:cNvPr id="3914" name="Google Shape;3914;p34"/>
          <p:cNvSpPr/>
          <p:nvPr/>
        </p:nvSpPr>
        <p:spPr>
          <a:xfrm>
            <a:off x="4471913" y="9600"/>
            <a:ext cx="962400" cy="417000"/>
          </a:xfrm>
          <a:prstGeom prst="rect">
            <a:avLst/>
          </a:prstGeom>
          <a:gradFill>
            <a:gsLst>
              <a:gs pos="0">
                <a:srgbClr val="366CA7"/>
              </a:gs>
              <a:gs pos="100000">
                <a:srgbClr val="737373"/>
              </a:gs>
            </a:gsLst>
            <a:lin ang="5400012" scaled="0"/>
          </a:gradFill>
          <a:ln w="9525" cap="flat" cmpd="sng">
            <a:solidFill>
              <a:srgbClr val="366CA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
        <p:nvSpPr>
          <p:cNvPr id="3915" name="Google Shape;3915;p34"/>
          <p:cNvSpPr/>
          <p:nvPr/>
        </p:nvSpPr>
        <p:spPr>
          <a:xfrm>
            <a:off x="7542538" y="0"/>
            <a:ext cx="962400" cy="436200"/>
          </a:xfrm>
          <a:prstGeom prst="rect">
            <a:avLst/>
          </a:prstGeom>
          <a:gradFill>
            <a:gsLst>
              <a:gs pos="0">
                <a:srgbClr val="27B0A8"/>
              </a:gs>
              <a:gs pos="100000">
                <a:srgbClr val="737373"/>
              </a:gs>
            </a:gsLst>
            <a:lin ang="5400012" scaled="0"/>
          </a:gradFill>
          <a:ln w="9525" cap="flat" cmpd="sng">
            <a:solidFill>
              <a:srgbClr val="27B0A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
        <p:nvSpPr>
          <p:cNvPr id="3916" name="Google Shape;3916;p34"/>
          <p:cNvSpPr/>
          <p:nvPr/>
        </p:nvSpPr>
        <p:spPr>
          <a:xfrm>
            <a:off x="-643512" y="2439450"/>
            <a:ext cx="962400" cy="417000"/>
          </a:xfrm>
          <a:prstGeom prst="rect">
            <a:avLst/>
          </a:prstGeom>
          <a:gradFill>
            <a:gsLst>
              <a:gs pos="0">
                <a:srgbClr val="27B0A8"/>
              </a:gs>
              <a:gs pos="100000">
                <a:srgbClr val="737373"/>
              </a:gs>
            </a:gsLst>
            <a:lin ang="5400700" scaled="0"/>
          </a:gradFill>
          <a:ln w="9525" cap="flat" cmpd="sng">
            <a:solidFill>
              <a:srgbClr val="27B0A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
        <p:nvSpPr>
          <p:cNvPr id="3917" name="Google Shape;3917;p34"/>
          <p:cNvSpPr/>
          <p:nvPr/>
        </p:nvSpPr>
        <p:spPr>
          <a:xfrm>
            <a:off x="8584263" y="1748600"/>
            <a:ext cx="962400" cy="436200"/>
          </a:xfrm>
          <a:prstGeom prst="rect">
            <a:avLst/>
          </a:prstGeom>
          <a:gradFill>
            <a:gsLst>
              <a:gs pos="0">
                <a:srgbClr val="366CA7"/>
              </a:gs>
              <a:gs pos="100000">
                <a:srgbClr val="737373"/>
              </a:gs>
            </a:gsLst>
            <a:lin ang="5400700" scaled="0"/>
          </a:gradFill>
          <a:ln w="9525" cap="flat" cmpd="sng">
            <a:solidFill>
              <a:srgbClr val="366CA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
        <p:nvSpPr>
          <p:cNvPr id="3918" name="Google Shape;3918;p34"/>
          <p:cNvSpPr/>
          <p:nvPr/>
        </p:nvSpPr>
        <p:spPr>
          <a:xfrm>
            <a:off x="1167813" y="4707300"/>
            <a:ext cx="962400" cy="436200"/>
          </a:xfrm>
          <a:prstGeom prst="rect">
            <a:avLst/>
          </a:prstGeom>
          <a:gradFill>
            <a:gsLst>
              <a:gs pos="0">
                <a:srgbClr val="366CA7"/>
              </a:gs>
              <a:gs pos="100000">
                <a:srgbClr val="737373"/>
              </a:gs>
            </a:gsLst>
            <a:lin ang="5400700" scaled="0"/>
          </a:gradFill>
          <a:ln w="9525" cap="flat" cmpd="sng">
            <a:solidFill>
              <a:srgbClr val="366CA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
        <p:nvSpPr>
          <p:cNvPr id="3919" name="Google Shape;3919;p34"/>
          <p:cNvSpPr/>
          <p:nvPr/>
        </p:nvSpPr>
        <p:spPr>
          <a:xfrm>
            <a:off x="3230163" y="4707300"/>
            <a:ext cx="962400" cy="436200"/>
          </a:xfrm>
          <a:prstGeom prst="rect">
            <a:avLst/>
          </a:prstGeom>
          <a:gradFill>
            <a:gsLst>
              <a:gs pos="0">
                <a:srgbClr val="27B0A8"/>
              </a:gs>
              <a:gs pos="100000">
                <a:srgbClr val="737373"/>
              </a:gs>
            </a:gsLst>
            <a:lin ang="5400700" scaled="0"/>
          </a:gradFill>
          <a:ln w="9525" cap="flat" cmpd="sng">
            <a:solidFill>
              <a:srgbClr val="27B0A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
        <p:nvSpPr>
          <p:cNvPr id="3920" name="Google Shape;3920;p34"/>
          <p:cNvSpPr/>
          <p:nvPr/>
        </p:nvSpPr>
        <p:spPr>
          <a:xfrm>
            <a:off x="7241188" y="4716900"/>
            <a:ext cx="962400" cy="417000"/>
          </a:xfrm>
          <a:prstGeom prst="rect">
            <a:avLst/>
          </a:prstGeom>
          <a:gradFill>
            <a:gsLst>
              <a:gs pos="0">
                <a:srgbClr val="252B53"/>
              </a:gs>
              <a:gs pos="100000">
                <a:srgbClr val="737373"/>
              </a:gs>
            </a:gsLst>
            <a:lin ang="5400012" scaled="0"/>
          </a:gradFill>
          <a:ln w="9525" cap="flat" cmpd="sng">
            <a:solidFill>
              <a:srgbClr val="252B5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Tree>
  </p:cSld>
  <p:clrMapOvr>
    <a:masterClrMapping/>
  </p:clrMapOvr>
</p:sld>
</file>

<file path=ppt/theme/theme1.xml><?xml version="1.0" encoding="utf-8"?>
<a:theme xmlns:a="http://schemas.openxmlformats.org/drawingml/2006/main" name="Construction Bricks Company Profile by Slidesgo">
  <a:themeElements>
    <a:clrScheme name="Simple Light">
      <a:dk1>
        <a:srgbClr val="51001B"/>
      </a:dk1>
      <a:lt1>
        <a:srgbClr val="FFFFFF"/>
      </a:lt1>
      <a:dk2>
        <a:srgbClr val="FE8C01"/>
      </a:dk2>
      <a:lt2>
        <a:srgbClr val="FE590E"/>
      </a:lt2>
      <a:accent1>
        <a:srgbClr val="EE4114"/>
      </a:accent1>
      <a:accent2>
        <a:srgbClr val="E5230E"/>
      </a:accent2>
      <a:accent3>
        <a:srgbClr val="B70415"/>
      </a:accent3>
      <a:accent4>
        <a:srgbClr val="FED002"/>
      </a:accent4>
      <a:accent5>
        <a:srgbClr val="A69498"/>
      </a:accent5>
      <a:accent6>
        <a:srgbClr val="C5BEC0"/>
      </a:accent6>
      <a:hlink>
        <a:srgbClr val="51001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887</Words>
  <Application>Microsoft Office PowerPoint</Application>
  <PresentationFormat>On-screen Show (16:9)</PresentationFormat>
  <Paragraphs>155</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Space Grotesk</vt:lpstr>
      <vt:lpstr>Roboto Condensed Light</vt:lpstr>
      <vt:lpstr>Bebas Neue</vt:lpstr>
      <vt:lpstr>Poppins</vt:lpstr>
      <vt:lpstr>Arial</vt:lpstr>
      <vt:lpstr>Construction Bricks Company Profile by Slidesgo</vt:lpstr>
      <vt:lpstr>UFLI Parent Meeting</vt:lpstr>
      <vt:lpstr>WHAT IS UFLI?</vt:lpstr>
      <vt:lpstr>WHO WILL RECEIVE INSTRUCTION?</vt:lpstr>
      <vt:lpstr>How: PARTS OF A UFLI LESSON</vt:lpstr>
      <vt:lpstr>SAYING SOUNDS CORRECTLY</vt:lpstr>
      <vt:lpstr> Segmenting   Blending</vt:lpstr>
      <vt:lpstr>NEW CONCEPT</vt:lpstr>
      <vt:lpstr>IRREGULAR WORDS</vt:lpstr>
      <vt:lpstr>SAMPLE WORD CHAINS</vt:lpstr>
      <vt:lpstr>HOME PRACTICE</vt:lpstr>
      <vt:lpstr>SPELLING</vt:lpstr>
      <vt:lpstr>LETTER FORMATION</vt:lpstr>
      <vt:lpstr>SPELLING</vt:lpstr>
      <vt:lpstr>DICTATION</vt:lpstr>
      <vt:lpstr>UFLI PARENT RESOURCE HUB</vt:lpstr>
      <vt:lpstr>Thank you Parents!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UFLI Parent Meeting</dc:title>
  <dc:creator>Lawera, Jamel K</dc:creator>
  <cp:lastModifiedBy>Lawera, Jamel K</cp:lastModifiedBy>
  <cp:revision>1</cp:revision>
  <dcterms:modified xsi:type="dcterms:W3CDTF">2025-11-23T02:39:25Z</dcterms:modified>
</cp:coreProperties>
</file>