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  <p:sldMasterId id="2147483691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Alfa Slab One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idact Gothic" panose="020B0604020202020204" charset="0"/>
      <p:regular r:id="rId20"/>
    </p:embeddedFont>
    <p:embeddedFont>
      <p:font typeface="Ubuntu" panose="020B0604020202020204" charset="0"/>
      <p:regular r:id="rId21"/>
      <p:bold r:id="rId22"/>
      <p:italic r:id="rId23"/>
      <p:boldItalic r:id="rId24"/>
    </p:embeddedFont>
    <p:embeddedFont>
      <p:font typeface="Ubuntu Light" panose="020B060402020202020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C1C462-6E11-44EF-8E49-92DC822335EE}">
  <a:tblStyle styleId="{ADC1C462-6E11-44EF-8E49-92DC822335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76D8859-46A3-4A40-98BB-FC42FE34A11D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2eb948b72f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2eb948b72f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3184bb591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975" y="685878"/>
            <a:ext cx="6206100" cy="34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3184bb59176_0_0:notes"/>
          <p:cNvSpPr txBox="1">
            <a:spLocks noGrp="1"/>
          </p:cNvSpPr>
          <p:nvPr>
            <p:ph type="body" idx="1"/>
          </p:nvPr>
        </p:nvSpPr>
        <p:spPr>
          <a:xfrm>
            <a:off x="685800" y="4342854"/>
            <a:ext cx="5486400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g3184bb59176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709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"/>
              <a:t>10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3a7a1aad37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975" y="685878"/>
            <a:ext cx="6206100" cy="34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3a7a1aad370_0_22:notes"/>
          <p:cNvSpPr txBox="1">
            <a:spLocks noGrp="1"/>
          </p:cNvSpPr>
          <p:nvPr>
            <p:ph type="body" idx="1"/>
          </p:nvPr>
        </p:nvSpPr>
        <p:spPr>
          <a:xfrm>
            <a:off x="685800" y="4342854"/>
            <a:ext cx="5486400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g3a7a1aad370_0_22:notes"/>
          <p:cNvSpPr txBox="1">
            <a:spLocks noGrp="1"/>
          </p:cNvSpPr>
          <p:nvPr>
            <p:ph type="sldNum" idx="12"/>
          </p:nvPr>
        </p:nvSpPr>
        <p:spPr>
          <a:xfrm>
            <a:off x="3884612" y="8685709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fld id="{00000000-1234-1234-1234-123412341234}" type="slidenum">
              <a:rPr lang="en"/>
              <a:t>11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cb55535c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cb55535c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32818350e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975" y="685878"/>
            <a:ext cx="6206100" cy="34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32818350e25_0_0:notes"/>
          <p:cNvSpPr txBox="1">
            <a:spLocks noGrp="1"/>
          </p:cNvSpPr>
          <p:nvPr>
            <p:ph type="body" idx="1"/>
          </p:nvPr>
        </p:nvSpPr>
        <p:spPr>
          <a:xfrm>
            <a:off x="685800" y="4342854"/>
            <a:ext cx="5486400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g32818350e25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709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a55969b5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975" y="685878"/>
            <a:ext cx="6206100" cy="34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3a55969b5ee_0_0:notes"/>
          <p:cNvSpPr txBox="1">
            <a:spLocks noGrp="1"/>
          </p:cNvSpPr>
          <p:nvPr>
            <p:ph type="body" idx="1"/>
          </p:nvPr>
        </p:nvSpPr>
        <p:spPr>
          <a:xfrm>
            <a:off x="685800" y="4342854"/>
            <a:ext cx="5486400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g3a55969b5ee_0_0:notes"/>
          <p:cNvSpPr txBox="1">
            <a:spLocks noGrp="1"/>
          </p:cNvSpPr>
          <p:nvPr>
            <p:ph type="sldNum" idx="12"/>
          </p:nvPr>
        </p:nvSpPr>
        <p:spPr>
          <a:xfrm>
            <a:off x="3884612" y="8685709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3a55969b5e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975" y="685878"/>
            <a:ext cx="6206100" cy="34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3a55969b5ee_0_10:notes"/>
          <p:cNvSpPr txBox="1">
            <a:spLocks noGrp="1"/>
          </p:cNvSpPr>
          <p:nvPr>
            <p:ph type="body" idx="1"/>
          </p:nvPr>
        </p:nvSpPr>
        <p:spPr>
          <a:xfrm>
            <a:off x="685800" y="4342854"/>
            <a:ext cx="5486400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g3a55969b5ee_0_10:notes"/>
          <p:cNvSpPr txBox="1">
            <a:spLocks noGrp="1"/>
          </p:cNvSpPr>
          <p:nvPr>
            <p:ph type="sldNum" idx="12"/>
          </p:nvPr>
        </p:nvSpPr>
        <p:spPr>
          <a:xfrm>
            <a:off x="3884612" y="8685709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3a55969b5e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5975" y="685878"/>
            <a:ext cx="6206100" cy="34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3a55969b5ee_0_28:notes"/>
          <p:cNvSpPr txBox="1">
            <a:spLocks noGrp="1"/>
          </p:cNvSpPr>
          <p:nvPr>
            <p:ph type="body" idx="1"/>
          </p:nvPr>
        </p:nvSpPr>
        <p:spPr>
          <a:xfrm>
            <a:off x="685800" y="4342854"/>
            <a:ext cx="5486400" cy="41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g3a55969b5ee_0_28:notes"/>
          <p:cNvSpPr txBox="1">
            <a:spLocks noGrp="1"/>
          </p:cNvSpPr>
          <p:nvPr>
            <p:ph type="sldNum" idx="12"/>
          </p:nvPr>
        </p:nvSpPr>
        <p:spPr>
          <a:xfrm>
            <a:off x="3884612" y="8685709"/>
            <a:ext cx="29718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g32a50adfc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2" name="Google Shape;802;g32a50adfc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g3a7a1aad37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0" name="Google Shape;810;g3a7a1aad37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3a55969b5ee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8" name="Google Shape;818;g3a55969b5ee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72525" y="4762120"/>
            <a:ext cx="8602200" cy="59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328950" y="4762120"/>
            <a:ext cx="6545700" cy="59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322791" y="4762120"/>
            <a:ext cx="2241000" cy="5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18650" y="1915050"/>
            <a:ext cx="5906708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702668" y="198048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713250" y="1075992"/>
            <a:ext cx="7717500" cy="90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884890" y="1904300"/>
            <a:ext cx="53739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580500" y="4762120"/>
            <a:ext cx="22941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493119" y="3118200"/>
            <a:ext cx="207081" cy="40103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885768" y="2677872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019467" y="82797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1018996" y="2764025"/>
            <a:ext cx="2743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1529143" y="68294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8061192" y="41583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6869868" y="373406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935903" y="723025"/>
            <a:ext cx="201277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6036693" y="53949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2672689" y="416733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941542" y="41708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1372617" y="33093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1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063325" y="1368500"/>
            <a:ext cx="65892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2744600" y="3566000"/>
            <a:ext cx="3654900" cy="74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1283317" y="47752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552873" y="249143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982304" y="67070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1540300" y="543900"/>
            <a:ext cx="51762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_COLUMN_TEXT_2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3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3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3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377385" y="2124500"/>
            <a:ext cx="3060600" cy="1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3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3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4841825" y="1733250"/>
            <a:ext cx="33816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4841825" y="1524496"/>
            <a:ext cx="30315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1562814" y="41616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1612768" y="1634086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690727" y="467844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/>
          <p:nvPr/>
        </p:nvSpPr>
        <p:spPr>
          <a:xfrm>
            <a:off x="482643" y="48416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4"/>
          <p:cNvSpPr/>
          <p:nvPr/>
        </p:nvSpPr>
        <p:spPr>
          <a:xfrm>
            <a:off x="4070714" y="41616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4"/>
          <p:cNvSpPr/>
          <p:nvPr/>
        </p:nvSpPr>
        <p:spPr>
          <a:xfrm>
            <a:off x="742164" y="408044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4"/>
          <p:cNvSpPr/>
          <p:nvPr/>
        </p:nvSpPr>
        <p:spPr>
          <a:xfrm>
            <a:off x="432118" y="137132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"/>
          <p:cNvSpPr/>
          <p:nvPr/>
        </p:nvSpPr>
        <p:spPr>
          <a:xfrm>
            <a:off x="618489" y="221829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_1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5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5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5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5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5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886638" y="2262398"/>
            <a:ext cx="3031500" cy="8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886650" y="1893138"/>
            <a:ext cx="3031500" cy="3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566058" y="2881612"/>
            <a:ext cx="154834" cy="142838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713217" y="4266832"/>
            <a:ext cx="621856" cy="5876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1219318" y="157739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1335068" y="47572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3751220" y="4476082"/>
            <a:ext cx="299413" cy="27441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/>
          <p:nvPr/>
        </p:nvSpPr>
        <p:spPr>
          <a:xfrm>
            <a:off x="2280639" y="4448111"/>
            <a:ext cx="156434" cy="27956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ONE_COLUMN_TEXT_1_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6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927702" y="1354275"/>
            <a:ext cx="3583500" cy="31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370211" y="507353"/>
            <a:ext cx="8430777" cy="4149044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4643677" y="1354275"/>
            <a:ext cx="3583500" cy="31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CUSTOM_4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7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7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7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7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7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745600" y="1612575"/>
            <a:ext cx="4118400" cy="24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7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7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7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7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7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CUSTOM_3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8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8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8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2272025" y="1731086"/>
            <a:ext cx="4727400" cy="32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2265789" y="1319253"/>
            <a:ext cx="46125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900"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2272025" y="2970186"/>
            <a:ext cx="4727400" cy="32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2265789" y="2504999"/>
            <a:ext cx="46125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9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2272025" y="4211129"/>
            <a:ext cx="4727400" cy="32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2265789" y="3745778"/>
            <a:ext cx="46125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900" b="1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490767" y="37045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8"/>
          <p:cNvSpPr/>
          <p:nvPr/>
        </p:nvSpPr>
        <p:spPr>
          <a:xfrm>
            <a:off x="647392" y="11522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"/>
          <p:cNvSpPr/>
          <p:nvPr/>
        </p:nvSpPr>
        <p:spPr>
          <a:xfrm>
            <a:off x="382267" y="8442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"/>
          <p:cNvSpPr/>
          <p:nvPr/>
        </p:nvSpPr>
        <p:spPr>
          <a:xfrm>
            <a:off x="607864" y="1884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18"/>
          <p:cNvSpPr/>
          <p:nvPr/>
        </p:nvSpPr>
        <p:spPr>
          <a:xfrm>
            <a:off x="372404" y="4170800"/>
            <a:ext cx="178863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8"/>
          <p:cNvSpPr/>
          <p:nvPr/>
        </p:nvSpPr>
        <p:spPr>
          <a:xfrm>
            <a:off x="311336" y="3039863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9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9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9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9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116900" y="1517713"/>
            <a:ext cx="13320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995200" y="1905125"/>
            <a:ext cx="35754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115400" y="3172738"/>
            <a:ext cx="1335000" cy="2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993850" y="3565313"/>
            <a:ext cx="3578100" cy="62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566622" y="323587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9"/>
          <p:cNvSpPr/>
          <p:nvPr/>
        </p:nvSpPr>
        <p:spPr>
          <a:xfrm>
            <a:off x="1156293" y="326372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9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9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9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9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9"/>
          <p:cNvSpPr/>
          <p:nvPr/>
        </p:nvSpPr>
        <p:spPr>
          <a:xfrm>
            <a:off x="530554" y="22231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9"/>
          <p:cNvSpPr/>
          <p:nvPr/>
        </p:nvSpPr>
        <p:spPr>
          <a:xfrm>
            <a:off x="1091992" y="487337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9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9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9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2_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0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0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0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0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0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029406" y="1564731"/>
            <a:ext cx="3487800" cy="9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4453273" y="3356031"/>
            <a:ext cx="3483900" cy="9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288918" y="34732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0"/>
          <p:cNvSpPr/>
          <p:nvPr/>
        </p:nvSpPr>
        <p:spPr>
          <a:xfrm>
            <a:off x="389143" y="130261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0"/>
          <p:cNvSpPr/>
          <p:nvPr/>
        </p:nvSpPr>
        <p:spPr>
          <a:xfrm>
            <a:off x="3328864" y="4583608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0"/>
          <p:cNvSpPr/>
          <p:nvPr/>
        </p:nvSpPr>
        <p:spPr>
          <a:xfrm>
            <a:off x="3006718" y="26853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0"/>
          <p:cNvSpPr/>
          <p:nvPr/>
        </p:nvSpPr>
        <p:spPr>
          <a:xfrm>
            <a:off x="495464" y="2636408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0"/>
          <p:cNvSpPr/>
          <p:nvPr/>
        </p:nvSpPr>
        <p:spPr>
          <a:xfrm>
            <a:off x="339202" y="1954883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0"/>
          <p:cNvSpPr/>
          <p:nvPr/>
        </p:nvSpPr>
        <p:spPr>
          <a:xfrm>
            <a:off x="5001489" y="4771558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0"/>
          <p:cNvSpPr/>
          <p:nvPr/>
        </p:nvSpPr>
        <p:spPr>
          <a:xfrm>
            <a:off x="1260993" y="326372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0"/>
          <p:cNvSpPr/>
          <p:nvPr/>
        </p:nvSpPr>
        <p:spPr>
          <a:xfrm>
            <a:off x="991889" y="1118108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0"/>
          <p:cNvSpPr/>
          <p:nvPr/>
        </p:nvSpPr>
        <p:spPr>
          <a:xfrm>
            <a:off x="1211039" y="4674020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3"/>
          <p:cNvGrpSpPr/>
          <p:nvPr/>
        </p:nvGrpSpPr>
        <p:grpSpPr>
          <a:xfrm>
            <a:off x="270825" y="111595"/>
            <a:ext cx="8602334" cy="4930561"/>
            <a:chOff x="270825" y="111595"/>
            <a:chExt cx="8602334" cy="4930561"/>
          </a:xfrm>
        </p:grpSpPr>
        <p:sp>
          <p:nvSpPr>
            <p:cNvPr id="38" name="Google Shape;38;p3"/>
            <p:cNvSpPr/>
            <p:nvPr/>
          </p:nvSpPr>
          <p:spPr>
            <a:xfrm>
              <a:off x="270825" y="111595"/>
              <a:ext cx="8602334" cy="4930561"/>
            </a:xfrm>
            <a:custGeom>
              <a:avLst/>
              <a:gdLst/>
              <a:ahLst/>
              <a:cxnLst/>
              <a:rect l="l" t="t" r="r" b="b"/>
              <a:pathLst>
                <a:path w="240507" h="145853" extrusionOk="0">
                  <a:moveTo>
                    <a:pt x="3715" y="1"/>
                  </a:moveTo>
                  <a:cubicBezTo>
                    <a:pt x="1656" y="1"/>
                    <a:pt x="1" y="1656"/>
                    <a:pt x="1" y="3716"/>
                  </a:cubicBezTo>
                  <a:lnTo>
                    <a:pt x="1" y="142137"/>
                  </a:lnTo>
                  <a:cubicBezTo>
                    <a:pt x="1" y="144185"/>
                    <a:pt x="1656" y="145852"/>
                    <a:pt x="3715" y="145852"/>
                  </a:cubicBezTo>
                  <a:lnTo>
                    <a:pt x="236780" y="145852"/>
                  </a:lnTo>
                  <a:cubicBezTo>
                    <a:pt x="238840" y="145852"/>
                    <a:pt x="240507" y="144185"/>
                    <a:pt x="240507" y="142137"/>
                  </a:cubicBezTo>
                  <a:lnTo>
                    <a:pt x="240507" y="3716"/>
                  </a:lnTo>
                  <a:cubicBezTo>
                    <a:pt x="240507" y="1656"/>
                    <a:pt x="238840" y="1"/>
                    <a:pt x="2367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57163" dist="66675" dir="3420000" algn="bl" rotWithShape="0">
                <a:srgbClr val="000000">
                  <a:alpha val="3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82650" y="250775"/>
              <a:ext cx="75600" cy="75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605675" y="250775"/>
              <a:ext cx="75600" cy="75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8700" y="250775"/>
              <a:ext cx="75600" cy="75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3"/>
          <p:cNvGrpSpPr/>
          <p:nvPr/>
        </p:nvGrpSpPr>
        <p:grpSpPr>
          <a:xfrm>
            <a:off x="326011" y="326378"/>
            <a:ext cx="2449272" cy="4547269"/>
            <a:chOff x="326011" y="326378"/>
            <a:chExt cx="2449272" cy="4547269"/>
          </a:xfrm>
        </p:grpSpPr>
        <p:sp>
          <p:nvSpPr>
            <p:cNvPr id="43" name="Google Shape;43;p3"/>
            <p:cNvSpPr/>
            <p:nvPr/>
          </p:nvSpPr>
          <p:spPr>
            <a:xfrm>
              <a:off x="2558647" y="4821463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11317" y="34812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50617" y="124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52867" y="457641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44367" y="27911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326011" y="179762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1375100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1375092" y="48093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69936" y="107070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3"/>
          <p:cNvSpPr/>
          <p:nvPr/>
        </p:nvSpPr>
        <p:spPr>
          <a:xfrm>
            <a:off x="1112444" y="881950"/>
            <a:ext cx="6879600" cy="3726600"/>
          </a:xfrm>
          <a:prstGeom prst="roundRect">
            <a:avLst>
              <a:gd name="adj" fmla="val 5212"/>
            </a:avLst>
          </a:pr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/>
          </p:nvPr>
        </p:nvSpPr>
        <p:spPr>
          <a:xfrm>
            <a:off x="1543600" y="589633"/>
            <a:ext cx="5882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1619921" y="2864785"/>
            <a:ext cx="5904300" cy="14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5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_AND_TWO_COLUMNS_2_1_1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1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1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1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1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1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993850" y="1679338"/>
            <a:ext cx="34878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993850" y="3176275"/>
            <a:ext cx="35526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1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1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1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1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1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1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1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1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1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1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1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1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AND_TWO_COLUMNS_1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2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2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988824" y="2194231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022274" y="2548613"/>
            <a:ext cx="2227200" cy="8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3420563" y="2193481"/>
            <a:ext cx="2294100" cy="2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3452063" y="2550413"/>
            <a:ext cx="2231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5852337" y="2194231"/>
            <a:ext cx="22941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5883837" y="2550413"/>
            <a:ext cx="22311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370211" y="189025"/>
            <a:ext cx="7454477" cy="4778747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CUSTOM_1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270825" y="106470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3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3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3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3"/>
          <p:cNvSpPr/>
          <p:nvPr/>
        </p:nvSpPr>
        <p:spPr>
          <a:xfrm>
            <a:off x="814925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3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056800" y="1811225"/>
            <a:ext cx="22284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3541878" y="1810625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056800" y="3477156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3541878" y="3477156"/>
            <a:ext cx="22254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3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3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3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3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3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3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3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3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3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3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3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3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CUSTOM_1_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1714971" y="2070634"/>
            <a:ext cx="23622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5159644" y="2070034"/>
            <a:ext cx="235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1666921" y="3879424"/>
            <a:ext cx="235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5159644" y="3877665"/>
            <a:ext cx="23592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5391994" y="3660602"/>
            <a:ext cx="18945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5391994" y="1853536"/>
            <a:ext cx="18945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1948821" y="1853536"/>
            <a:ext cx="18945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1899271" y="3660602"/>
            <a:ext cx="1894500" cy="2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4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4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4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4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4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4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4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4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4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4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4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CUSTOM_1_1_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5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5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5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5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5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3114801" y="1579500"/>
            <a:ext cx="29064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700" b="1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130263" y="2992739"/>
            <a:ext cx="29079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700" b="1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5111713" y="2992739"/>
            <a:ext cx="2907900" cy="3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700" b="1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2890463" y="2110200"/>
            <a:ext cx="3369000" cy="2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901663" y="3554950"/>
            <a:ext cx="33651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4883113" y="3554950"/>
            <a:ext cx="33651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490767" y="37045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5"/>
          <p:cNvSpPr/>
          <p:nvPr/>
        </p:nvSpPr>
        <p:spPr>
          <a:xfrm>
            <a:off x="647392" y="11522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5"/>
          <p:cNvSpPr/>
          <p:nvPr/>
        </p:nvSpPr>
        <p:spPr>
          <a:xfrm>
            <a:off x="382267" y="8442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5"/>
          <p:cNvSpPr/>
          <p:nvPr/>
        </p:nvSpPr>
        <p:spPr>
          <a:xfrm>
            <a:off x="607864" y="1884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5"/>
          <p:cNvSpPr/>
          <p:nvPr/>
        </p:nvSpPr>
        <p:spPr>
          <a:xfrm>
            <a:off x="1172842" y="48242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5"/>
          <p:cNvSpPr/>
          <p:nvPr/>
        </p:nvSpPr>
        <p:spPr>
          <a:xfrm>
            <a:off x="372404" y="4170800"/>
            <a:ext cx="178863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5"/>
          <p:cNvSpPr/>
          <p:nvPr/>
        </p:nvSpPr>
        <p:spPr>
          <a:xfrm>
            <a:off x="6077611" y="458852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6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6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6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6"/>
          <p:cNvSpPr/>
          <p:nvPr/>
        </p:nvSpPr>
        <p:spPr>
          <a:xfrm>
            <a:off x="1053919" y="547825"/>
            <a:ext cx="7030200" cy="40608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6"/>
          <p:cNvSpPr/>
          <p:nvPr/>
        </p:nvSpPr>
        <p:spPr>
          <a:xfrm>
            <a:off x="814150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6"/>
          <p:cNvSpPr/>
          <p:nvPr/>
        </p:nvSpPr>
        <p:spPr>
          <a:xfrm>
            <a:off x="1091218" y="59043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1540300" y="534375"/>
            <a:ext cx="55473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1574275" y="1246575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1574275" y="2096223"/>
            <a:ext cx="6246300" cy="3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1574275" y="2936430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1574275" y="3777135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1574275" y="1526353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1574275" y="2370712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1574275" y="3208624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1574275" y="4052134"/>
            <a:ext cx="6246300" cy="3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26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26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26"/>
          <p:cNvSpPr/>
          <p:nvPr/>
        </p:nvSpPr>
        <p:spPr>
          <a:xfrm>
            <a:off x="7715897" y="48956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26"/>
          <p:cNvSpPr/>
          <p:nvPr/>
        </p:nvSpPr>
        <p:spPr>
          <a:xfrm>
            <a:off x="2831643" y="489563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26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6"/>
          <p:cNvSpPr/>
          <p:nvPr/>
        </p:nvSpPr>
        <p:spPr>
          <a:xfrm>
            <a:off x="873792" y="14688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26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26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26"/>
          <p:cNvSpPr/>
          <p:nvPr/>
        </p:nvSpPr>
        <p:spPr>
          <a:xfrm>
            <a:off x="7273714" y="2127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26"/>
          <p:cNvSpPr/>
          <p:nvPr/>
        </p:nvSpPr>
        <p:spPr>
          <a:xfrm>
            <a:off x="7962892" y="148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6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26"/>
          <p:cNvSpPr/>
          <p:nvPr/>
        </p:nvSpPr>
        <p:spPr>
          <a:xfrm>
            <a:off x="380068" y="273919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26"/>
          <p:cNvSpPr/>
          <p:nvPr/>
        </p:nvSpPr>
        <p:spPr>
          <a:xfrm>
            <a:off x="1856989" y="148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6"/>
          <p:cNvSpPr/>
          <p:nvPr/>
        </p:nvSpPr>
        <p:spPr>
          <a:xfrm>
            <a:off x="2911398" y="220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26"/>
          <p:cNvSpPr/>
          <p:nvPr/>
        </p:nvSpPr>
        <p:spPr>
          <a:xfrm>
            <a:off x="1483368" y="36026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26"/>
          <p:cNvSpPr/>
          <p:nvPr/>
        </p:nvSpPr>
        <p:spPr>
          <a:xfrm>
            <a:off x="5380617" y="4787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6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27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27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27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7"/>
          <p:cNvSpPr/>
          <p:nvPr/>
        </p:nvSpPr>
        <p:spPr>
          <a:xfrm>
            <a:off x="1053919" y="547825"/>
            <a:ext cx="7030200" cy="40608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7"/>
          <p:cNvSpPr/>
          <p:nvPr/>
        </p:nvSpPr>
        <p:spPr>
          <a:xfrm>
            <a:off x="814150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7"/>
          <p:cNvSpPr/>
          <p:nvPr/>
        </p:nvSpPr>
        <p:spPr>
          <a:xfrm>
            <a:off x="1091218" y="59043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2266981" y="520350"/>
            <a:ext cx="46128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302870" y="1403100"/>
            <a:ext cx="6545700" cy="132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7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7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7"/>
          <p:cNvSpPr/>
          <p:nvPr/>
        </p:nvSpPr>
        <p:spPr>
          <a:xfrm>
            <a:off x="8250697" y="360007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7"/>
          <p:cNvSpPr/>
          <p:nvPr/>
        </p:nvSpPr>
        <p:spPr>
          <a:xfrm>
            <a:off x="8354243" y="446391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7"/>
          <p:cNvSpPr/>
          <p:nvPr/>
        </p:nvSpPr>
        <p:spPr>
          <a:xfrm>
            <a:off x="8157243" y="1480972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7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7"/>
          <p:cNvSpPr/>
          <p:nvPr/>
        </p:nvSpPr>
        <p:spPr>
          <a:xfrm>
            <a:off x="873792" y="14688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7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7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7"/>
          <p:cNvSpPr/>
          <p:nvPr/>
        </p:nvSpPr>
        <p:spPr>
          <a:xfrm>
            <a:off x="8120889" y="23203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7"/>
          <p:cNvSpPr/>
          <p:nvPr/>
        </p:nvSpPr>
        <p:spPr>
          <a:xfrm>
            <a:off x="7962892" y="148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7"/>
          <p:cNvSpPr/>
          <p:nvPr/>
        </p:nvSpPr>
        <p:spPr>
          <a:xfrm>
            <a:off x="8605542" y="28652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7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7"/>
          <p:cNvSpPr/>
          <p:nvPr/>
        </p:nvSpPr>
        <p:spPr>
          <a:xfrm>
            <a:off x="8529654" y="3168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7"/>
          <p:cNvSpPr/>
          <p:nvPr/>
        </p:nvSpPr>
        <p:spPr>
          <a:xfrm>
            <a:off x="8411311" y="97742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7"/>
          <p:cNvSpPr/>
          <p:nvPr/>
        </p:nvSpPr>
        <p:spPr>
          <a:xfrm>
            <a:off x="380068" y="2739197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7"/>
          <p:cNvSpPr txBox="1"/>
          <p:nvPr/>
        </p:nvSpPr>
        <p:spPr>
          <a:xfrm>
            <a:off x="2213899" y="3404709"/>
            <a:ext cx="47169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000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000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000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000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000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274825" y="3907925"/>
            <a:ext cx="65457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5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8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8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8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8"/>
          <p:cNvSpPr/>
          <p:nvPr/>
        </p:nvSpPr>
        <p:spPr>
          <a:xfrm>
            <a:off x="814150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8"/>
          <p:cNvSpPr/>
          <p:nvPr/>
        </p:nvSpPr>
        <p:spPr>
          <a:xfrm>
            <a:off x="1091218" y="59043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1540300" y="534375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1682100" y="3625851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5001588" y="3625851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1682100" y="1738749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5001588" y="1738749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700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8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8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8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8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8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8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8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8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8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CUSTOM_5_1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9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9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9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9"/>
          <p:cNvSpPr/>
          <p:nvPr/>
        </p:nvSpPr>
        <p:spPr>
          <a:xfrm>
            <a:off x="814150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9"/>
          <p:cNvSpPr/>
          <p:nvPr/>
        </p:nvSpPr>
        <p:spPr>
          <a:xfrm>
            <a:off x="1091218" y="59043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1540300" y="534375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5144563" y="3004217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5144563" y="3668701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5144563" y="2339733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5144563" y="1675249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9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9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9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9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9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9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29"/>
          <p:cNvSpPr/>
          <p:nvPr/>
        </p:nvSpPr>
        <p:spPr>
          <a:xfrm>
            <a:off x="3593714" y="47136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29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9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29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29"/>
          <p:cNvSpPr/>
          <p:nvPr/>
        </p:nvSpPr>
        <p:spPr>
          <a:xfrm>
            <a:off x="1932211" y="4725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29"/>
          <p:cNvSpPr/>
          <p:nvPr/>
        </p:nvSpPr>
        <p:spPr>
          <a:xfrm>
            <a:off x="329898" y="276163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9"/>
          <p:cNvSpPr/>
          <p:nvPr/>
        </p:nvSpPr>
        <p:spPr>
          <a:xfrm>
            <a:off x="4357892" y="487570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CUSTOM_5_1_1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0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0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0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1692688" y="2926348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1692688" y="3512975"/>
            <a:ext cx="27342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1692688" y="2291910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1692688" y="1703059"/>
            <a:ext cx="27363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0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0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0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0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0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0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0"/>
          <p:cNvSpPr/>
          <p:nvPr/>
        </p:nvSpPr>
        <p:spPr>
          <a:xfrm>
            <a:off x="3593714" y="47136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0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0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0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0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0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0"/>
          <p:cNvSpPr/>
          <p:nvPr/>
        </p:nvSpPr>
        <p:spPr>
          <a:xfrm>
            <a:off x="1932211" y="4725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0"/>
          <p:cNvSpPr/>
          <p:nvPr/>
        </p:nvSpPr>
        <p:spPr>
          <a:xfrm>
            <a:off x="329898" y="276163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0"/>
          <p:cNvSpPr/>
          <p:nvPr/>
        </p:nvSpPr>
        <p:spPr>
          <a:xfrm>
            <a:off x="4357892" y="487570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1540300" y="5439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4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subTitle" idx="1"/>
          </p:nvPr>
        </p:nvSpPr>
        <p:spPr>
          <a:xfrm>
            <a:off x="728700" y="1164875"/>
            <a:ext cx="7702200" cy="33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31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31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31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655849" y="2010844"/>
            <a:ext cx="2406000" cy="6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31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1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3167861" y="2011144"/>
            <a:ext cx="24048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5668586" y="2011144"/>
            <a:ext cx="24048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636086" y="3808938"/>
            <a:ext cx="24048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3147499" y="3808938"/>
            <a:ext cx="24048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5668586" y="3808938"/>
            <a:ext cx="24048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31"/>
          <p:cNvSpPr/>
          <p:nvPr/>
        </p:nvSpPr>
        <p:spPr>
          <a:xfrm>
            <a:off x="573798" y="13926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1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31"/>
          <p:cNvSpPr/>
          <p:nvPr/>
        </p:nvSpPr>
        <p:spPr>
          <a:xfrm>
            <a:off x="566617" y="45920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1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1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1"/>
          <p:cNvSpPr/>
          <p:nvPr/>
        </p:nvSpPr>
        <p:spPr>
          <a:xfrm>
            <a:off x="478854" y="11427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1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1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1540300" y="534375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>
            <a:off x="814150" y="534378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>
            <a:off x="1091218" y="590439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1540300" y="534375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1638522" y="1951250"/>
            <a:ext cx="20409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3570884" y="3687388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1624679" y="3687388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5466364" y="1951250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010743" y="478953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2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2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2"/>
          <p:cNvSpPr/>
          <p:nvPr/>
        </p:nvSpPr>
        <p:spPr>
          <a:xfrm>
            <a:off x="701306" y="4597993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2"/>
          <p:cNvSpPr/>
          <p:nvPr/>
        </p:nvSpPr>
        <p:spPr>
          <a:xfrm>
            <a:off x="1483364" y="25641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2"/>
          <p:cNvSpPr/>
          <p:nvPr/>
        </p:nvSpPr>
        <p:spPr>
          <a:xfrm>
            <a:off x="558242" y="29295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2"/>
          <p:cNvSpPr/>
          <p:nvPr/>
        </p:nvSpPr>
        <p:spPr>
          <a:xfrm>
            <a:off x="380067" y="201187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2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2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2"/>
          <p:cNvSpPr/>
          <p:nvPr/>
        </p:nvSpPr>
        <p:spPr>
          <a:xfrm>
            <a:off x="488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3585176" y="1951250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5484355" y="3687388"/>
            <a:ext cx="2039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9" name="Google Shape;679;p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0" name="Google Shape;680;p3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/>
            </a:lvl1pPr>
            <a:lvl2pPr marL="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3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2" name="Google Shape;682;p3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1" name="Google Shape;691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2" name="Google Shape;692;p35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/>
            </a:lvl1pPr>
            <a:lvl2pPr marL="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3" name="Google Shape;693;p35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4" name="Google Shape;694;p35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36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7" name="Google Shape;697;p36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8" name="Google Shape;698;p36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/>
            </a:lvl1pPr>
            <a:lvl2pPr marL="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9" name="Google Shape;699;p36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0" name="Google Shape;700;p36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3" name="Google Shape;703;p37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75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4" name="Google Shape;704;p37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/>
            </a:lvl1pPr>
            <a:lvl2pPr marL="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05" name="Google Shape;705;p37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6" name="Google Shape;706;p37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38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9" name="Google Shape;709;p3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710" name="Google Shape;710;p3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marL="1371600" lvl="2" indent="-22860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marL="1828800" lvl="3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marL="2286000" lvl="4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marL="2743200" lvl="5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marL="3200400" lvl="6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marL="3657600" lvl="7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marL="4114800" lvl="8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11" name="Google Shape;711;p38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/>
            </a:lvl1pPr>
            <a:lvl2pPr marL="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2" name="Google Shape;712;p38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3" name="Google Shape;713;p38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39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6" name="Google Shape;716;p3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3200"/>
            </a:lvl1pPr>
            <a:lvl2pPr marL="914400" lvl="1" indent="-31750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800"/>
            </a:lvl2pPr>
            <a:lvl3pPr marL="1371600" lvl="2" indent="-31750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marL="1828800" lvl="3" indent="-31750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2000"/>
            </a:lvl4pPr>
            <a:lvl5pPr marL="2286000" lvl="4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2000"/>
            </a:lvl5pPr>
            <a:lvl6pPr marL="2743200" lvl="5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2000"/>
            </a:lvl6pPr>
            <a:lvl7pPr marL="3200400" lvl="6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2000"/>
            </a:lvl7pPr>
            <a:lvl8pPr marL="3657600" lvl="7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2000"/>
            </a:lvl8pPr>
            <a:lvl9pPr marL="4114800" lvl="8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2000"/>
            </a:lvl9pPr>
          </a:lstStyle>
          <a:p>
            <a:endParaRPr/>
          </a:p>
        </p:txBody>
      </p:sp>
      <p:sp>
        <p:nvSpPr>
          <p:cNvPr id="717" name="Google Shape;717;p3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200"/>
            </a:lvl2pPr>
            <a:lvl3pPr marL="1371600" lvl="2" indent="-22860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000"/>
            </a:lvl3pPr>
            <a:lvl4pPr marL="1828800" lvl="3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900"/>
            </a:lvl4pPr>
            <a:lvl5pPr marL="2286000" lvl="4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900"/>
            </a:lvl5pPr>
            <a:lvl6pPr marL="2743200" lvl="5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900"/>
            </a:lvl6pPr>
            <a:lvl7pPr marL="3200400" lvl="6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900"/>
            </a:lvl7pPr>
            <a:lvl8pPr marL="3657600" lvl="7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900"/>
            </a:lvl8pPr>
            <a:lvl9pPr marL="4114800" lvl="8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18" name="Google Shape;718;p39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/>
            </a:lvl1pPr>
            <a:lvl2pPr marL="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9" name="Google Shape;719;p39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0" name="Google Shape;720;p3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4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/>
            </a:lvl1pPr>
            <a:lvl2pPr marL="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3" name="Google Shape;723;p4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4" name="Google Shape;724;p4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7" name="Google Shape;727;p4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/>
            </a:lvl1pPr>
            <a:lvl2pPr marL="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8" name="Google Shape;728;p4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9" name="Google Shape;729;p4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320425" y="2174825"/>
            <a:ext cx="27528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439400" y="2574931"/>
            <a:ext cx="2514900" cy="10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5002150" y="2174825"/>
            <a:ext cx="27522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5111350" y="2576131"/>
            <a:ext cx="2514600" cy="10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2558647" y="4821463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>
            <a:off x="611317" y="34812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"/>
          <p:cNvSpPr/>
          <p:nvPr/>
        </p:nvSpPr>
        <p:spPr>
          <a:xfrm>
            <a:off x="750617" y="124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552867" y="457641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444367" y="27911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326011" y="179762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1375100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1375092" y="48093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369936" y="107070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2" name="Google Shape;732;p42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2400" b="1"/>
            </a:lvl1pPr>
            <a:lvl2pPr marL="914400" lvl="1" indent="-22860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2000" b="1"/>
            </a:lvl2pPr>
            <a:lvl3pPr marL="1371600" lvl="2" indent="-22860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800" b="1"/>
            </a:lvl3pPr>
            <a:lvl4pPr marL="1828800" lvl="3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4pPr>
            <a:lvl5pPr marL="2286000" lvl="4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5pPr>
            <a:lvl6pPr marL="2743200" lvl="5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6pPr>
            <a:lvl7pPr marL="3200400" lvl="6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7pPr>
            <a:lvl8pPr marL="3657600" lvl="7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8pPr>
            <a:lvl9pPr marL="4114800" lvl="8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33" name="Google Shape;733;p42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6pPr>
            <a:lvl7pPr marL="3200400" lvl="6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7pPr>
            <a:lvl8pPr marL="3657600" lvl="7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8pPr>
            <a:lvl9pPr marL="4114800" lvl="8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9pPr>
          </a:lstStyle>
          <a:p>
            <a:endParaRPr/>
          </a:p>
        </p:txBody>
      </p:sp>
      <p:sp>
        <p:nvSpPr>
          <p:cNvPr id="734" name="Google Shape;734;p42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2400" b="1"/>
            </a:lvl1pPr>
            <a:lvl2pPr marL="914400" lvl="1" indent="-22860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2000" b="1"/>
            </a:lvl2pPr>
            <a:lvl3pPr marL="1371600" lvl="2" indent="-22860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800" b="1"/>
            </a:lvl3pPr>
            <a:lvl4pPr marL="1828800" lvl="3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4pPr>
            <a:lvl5pPr marL="2286000" lvl="4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5pPr>
            <a:lvl6pPr marL="2743200" lvl="5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6pPr>
            <a:lvl7pPr marL="3200400" lvl="6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7pPr>
            <a:lvl8pPr marL="3657600" lvl="7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8pPr>
            <a:lvl9pPr marL="4114800" lvl="8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735" name="Google Shape;735;p42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1pPr>
            <a:lvl2pPr marL="914400" lvl="1" indent="-31750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2pPr>
            <a:lvl3pPr marL="1371600" lvl="2" indent="-31750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marL="1828800" lvl="3" indent="-31750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600"/>
            </a:lvl4pPr>
            <a:lvl5pPr marL="2286000" lvl="4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5pPr>
            <a:lvl6pPr marL="2743200" lvl="5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6pPr>
            <a:lvl7pPr marL="3200400" lvl="6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7pPr>
            <a:lvl8pPr marL="3657600" lvl="7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8pPr>
            <a:lvl9pPr marL="4114800" lvl="8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600"/>
            </a:lvl9pPr>
          </a:lstStyle>
          <a:p>
            <a:endParaRPr/>
          </a:p>
        </p:txBody>
      </p:sp>
      <p:sp>
        <p:nvSpPr>
          <p:cNvPr id="736" name="Google Shape;736;p42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/>
            </a:lvl1pPr>
            <a:lvl2pPr marL="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37" name="Google Shape;737;p42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8" name="Google Shape;738;p4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lvl="5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lvl="6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lvl="7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lvl="8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1" name="Google Shape;741;p4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800"/>
            </a:lvl6pPr>
            <a:lvl7pPr marL="3200400" lvl="6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800"/>
            </a:lvl7pPr>
            <a:lvl8pPr marL="3657600" lvl="7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800"/>
            </a:lvl8pPr>
            <a:lvl9pPr marL="4114800" lvl="8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800"/>
            </a:lvl9pPr>
          </a:lstStyle>
          <a:p>
            <a:endParaRPr/>
          </a:p>
        </p:txBody>
      </p:sp>
      <p:sp>
        <p:nvSpPr>
          <p:cNvPr id="742" name="Google Shape;742;p4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800"/>
            </a:lvl1pPr>
            <a:lvl2pPr marL="914400" lvl="1" indent="-31750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400"/>
            </a:lvl2pPr>
            <a:lvl3pPr marL="1371600" lvl="2" indent="-31750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marL="1828800" lvl="3" indent="-317500">
              <a:spcBef>
                <a:spcPts val="320"/>
              </a:spcBef>
              <a:spcAft>
                <a:spcPts val="0"/>
              </a:spcAft>
              <a:buSzPts val="1400"/>
              <a:buChar char="–"/>
              <a:defRPr sz="1800"/>
            </a:lvl4pPr>
            <a:lvl5pPr marL="2286000" lvl="4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800"/>
            </a:lvl5pPr>
            <a:lvl6pPr marL="2743200" lvl="5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800"/>
            </a:lvl6pPr>
            <a:lvl7pPr marL="3200400" lvl="6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800"/>
            </a:lvl7pPr>
            <a:lvl8pPr marL="3657600" lvl="7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800"/>
            </a:lvl8pPr>
            <a:lvl9pPr marL="4114800" lvl="8" indent="-317500">
              <a:spcBef>
                <a:spcPts val="320"/>
              </a:spcBef>
              <a:spcAft>
                <a:spcPts val="0"/>
              </a:spcAft>
              <a:buSzPts val="1400"/>
              <a:buChar char="»"/>
              <a:defRPr sz="1800"/>
            </a:lvl9pPr>
          </a:lstStyle>
          <a:p>
            <a:endParaRPr/>
          </a:p>
        </p:txBody>
      </p:sp>
      <p:sp>
        <p:nvSpPr>
          <p:cNvPr id="743" name="Google Shape;743;p4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/>
            </a:lvl1pPr>
            <a:lvl2pPr marL="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44" name="Google Shape;744;p4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5" name="Google Shape;745;p4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4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8" name="Google Shape;748;p4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2000"/>
            </a:lvl1pPr>
            <a:lvl2pPr marL="914400" lvl="1" indent="-228600">
              <a:spcBef>
                <a:spcPts val="40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marL="1371600" lvl="2" indent="-228600">
              <a:spcBef>
                <a:spcPts val="480"/>
              </a:spcBef>
              <a:spcAft>
                <a:spcPts val="0"/>
              </a:spcAft>
              <a:buSzPts val="1400"/>
              <a:buFont typeface="Arial"/>
              <a:buNone/>
              <a:defRPr sz="1600"/>
            </a:lvl3pPr>
            <a:lvl4pPr marL="1828800" lvl="3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>
              <a:spcBef>
                <a:spcPts val="32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49" name="Google Shape;749;p4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/>
            </a:lvl1pPr>
            <a:lvl2pPr marL="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0" name="Google Shape;750;p4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1" name="Google Shape;751;p4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6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6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6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566617" y="4896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6035368" y="297660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1541075" y="544291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4778845" y="2124500"/>
            <a:ext cx="3073200" cy="1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3728847" y="46961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/>
          <p:nvPr/>
        </p:nvSpPr>
        <p:spPr>
          <a:xfrm>
            <a:off x="7409543" y="4903485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"/>
          <p:cNvSpPr/>
          <p:nvPr/>
        </p:nvSpPr>
        <p:spPr>
          <a:xfrm>
            <a:off x="488567" y="364013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721392" y="131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7"/>
          <p:cNvSpPr/>
          <p:nvPr/>
        </p:nvSpPr>
        <p:spPr>
          <a:xfrm>
            <a:off x="795217" y="44396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"/>
          <p:cNvSpPr/>
          <p:nvPr/>
        </p:nvSpPr>
        <p:spPr>
          <a:xfrm>
            <a:off x="1919817" y="490346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7"/>
          <p:cNvSpPr/>
          <p:nvPr/>
        </p:nvSpPr>
        <p:spPr>
          <a:xfrm>
            <a:off x="6461092" y="47714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"/>
          <p:cNvSpPr/>
          <p:nvPr/>
        </p:nvSpPr>
        <p:spPr>
          <a:xfrm>
            <a:off x="412198" y="159375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"/>
          <p:cNvSpPr/>
          <p:nvPr/>
        </p:nvSpPr>
        <p:spPr>
          <a:xfrm>
            <a:off x="4872225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7"/>
          <p:cNvSpPr/>
          <p:nvPr/>
        </p:nvSpPr>
        <p:spPr>
          <a:xfrm>
            <a:off x="965573" y="121897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"/>
          <p:cNvSpPr/>
          <p:nvPr/>
        </p:nvSpPr>
        <p:spPr>
          <a:xfrm>
            <a:off x="2007997" y="189025"/>
            <a:ext cx="216636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8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1541075" y="532381"/>
            <a:ext cx="6474600" cy="5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611317" y="34812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"/>
          <p:cNvSpPr/>
          <p:nvPr/>
        </p:nvSpPr>
        <p:spPr>
          <a:xfrm>
            <a:off x="750617" y="1246452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/>
          <p:nvPr/>
        </p:nvSpPr>
        <p:spPr>
          <a:xfrm>
            <a:off x="380067" y="779889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"/>
          <p:cNvSpPr/>
          <p:nvPr/>
        </p:nvSpPr>
        <p:spPr>
          <a:xfrm>
            <a:off x="552867" y="4576414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/>
          <p:nvPr/>
        </p:nvSpPr>
        <p:spPr>
          <a:xfrm>
            <a:off x="444367" y="2791127"/>
            <a:ext cx="64307" cy="64307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"/>
          <p:cNvSpPr/>
          <p:nvPr/>
        </p:nvSpPr>
        <p:spPr>
          <a:xfrm>
            <a:off x="326011" y="1797625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1375100" y="326378"/>
            <a:ext cx="64293" cy="6429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370211" y="4106388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369936" y="1070700"/>
            <a:ext cx="301022" cy="40077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9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9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1018850" y="552950"/>
            <a:ext cx="7009200" cy="138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9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1541075" y="539500"/>
            <a:ext cx="6486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274825" y="1278175"/>
            <a:ext cx="65457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509614" y="34122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327018" y="310649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"/>
          <p:cNvSpPr/>
          <p:nvPr/>
        </p:nvSpPr>
        <p:spPr>
          <a:xfrm>
            <a:off x="2690727" y="467844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482643" y="484167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/>
          <p:nvPr/>
        </p:nvSpPr>
        <p:spPr>
          <a:xfrm>
            <a:off x="1592614" y="4741721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742164" y="408044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432118" y="137132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942739" y="2375496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270825" y="111595"/>
            <a:ext cx="8602334" cy="493056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0"/>
          <p:cNvSpPr/>
          <p:nvPr/>
        </p:nvSpPr>
        <p:spPr>
          <a:xfrm>
            <a:off x="482650" y="250775"/>
            <a:ext cx="75600" cy="75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"/>
          <p:cNvSpPr/>
          <p:nvPr/>
        </p:nvSpPr>
        <p:spPr>
          <a:xfrm>
            <a:off x="605675" y="250775"/>
            <a:ext cx="75600" cy="75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"/>
          <p:cNvSpPr/>
          <p:nvPr/>
        </p:nvSpPr>
        <p:spPr>
          <a:xfrm>
            <a:off x="728700" y="250775"/>
            <a:ext cx="75600" cy="75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962214" y="1941675"/>
            <a:ext cx="3858900" cy="110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288918" y="178636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1529143" y="360998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2364764" y="1095635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6036693" y="478141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6854068" y="286288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3125443" y="4781413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941939" y="3088285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2734127" y="4116860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5001489" y="478235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260993" y="4611826"/>
            <a:ext cx="415144" cy="4008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610889" y="4512685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211039" y="575772"/>
            <a:ext cx="49954" cy="49942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2528114" y="3212827"/>
            <a:ext cx="2113200" cy="39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814925" y="539503"/>
            <a:ext cx="7432399" cy="500753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0"/>
          <p:cNvSpPr/>
          <p:nvPr/>
        </p:nvSpPr>
        <p:spPr>
          <a:xfrm>
            <a:off x="1091993" y="595564"/>
            <a:ext cx="392151" cy="38862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14375" y="445025"/>
            <a:ext cx="8217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6850" y="1152475"/>
            <a:ext cx="8325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6172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5" name="Google Shape;685;p3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6" name="Google Shape;686;p3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7" name="Google Shape;687;p3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-8890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-8890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-8890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8" name="Google Shape;688;p3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8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Gc1dkiAJFOtJpTuIAkzn-ZgszhhAwv33uMXuySSzpYw/edit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8475" y="2352250"/>
            <a:ext cx="3067050" cy="1876425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45"/>
          <p:cNvSpPr txBox="1"/>
          <p:nvPr/>
        </p:nvSpPr>
        <p:spPr>
          <a:xfrm>
            <a:off x="0" y="0"/>
            <a:ext cx="91440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Miller PTA Board </a:t>
            </a:r>
            <a:endParaRPr sz="46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Meetings</a:t>
            </a:r>
            <a:endParaRPr sz="46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2025-2026</a:t>
            </a:r>
            <a:endParaRPr sz="4600" b="1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58" name="Google Shape;758;p45"/>
          <p:cNvSpPr txBox="1">
            <a:spLocks noGrp="1"/>
          </p:cNvSpPr>
          <p:nvPr>
            <p:ph type="subTitle" idx="4294967295"/>
          </p:nvPr>
        </p:nvSpPr>
        <p:spPr>
          <a:xfrm>
            <a:off x="1815690" y="4395325"/>
            <a:ext cx="5373900" cy="52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 b="1">
                <a:solidFill>
                  <a:srgbClr val="FFFF00"/>
                </a:solidFill>
              </a:rPr>
              <a:t>Rolling Agenda</a:t>
            </a:r>
            <a:endParaRPr sz="30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3" name="Google Shape;843;p54"/>
          <p:cNvPicPr preferRelativeResize="0"/>
          <p:nvPr/>
        </p:nvPicPr>
        <p:blipFill rotWithShape="1">
          <a:blip r:embed="rId3">
            <a:alphaModFix/>
          </a:blip>
          <a:srcRect l="14134" t="14929" r="13196" b="16398"/>
          <a:stretch/>
        </p:blipFill>
        <p:spPr>
          <a:xfrm rot="160477">
            <a:off x="7307756" y="330432"/>
            <a:ext cx="1339839" cy="67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">
            <a:off x="6533150" y="98550"/>
            <a:ext cx="2496825" cy="128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2889326" cy="216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04701" y="1660225"/>
            <a:ext cx="3724550" cy="233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9013" y="3457574"/>
            <a:ext cx="27051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Google Shape;85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2898075" cy="16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p55"/>
          <p:cNvPicPr preferRelativeResize="0"/>
          <p:nvPr/>
        </p:nvPicPr>
        <p:blipFill rotWithShape="1">
          <a:blip r:embed="rId4">
            <a:alphaModFix/>
          </a:blip>
          <a:srcRect l="14134" t="14929" r="13196" b="16398"/>
          <a:stretch/>
        </p:blipFill>
        <p:spPr>
          <a:xfrm rot="160477">
            <a:off x="7307756" y="330432"/>
            <a:ext cx="1339839" cy="679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8075" y="1271075"/>
            <a:ext cx="3347850" cy="2510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5925" y="3486088"/>
            <a:ext cx="2898075" cy="16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">
            <a:off x="0" y="3994846"/>
            <a:ext cx="2230700" cy="114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0E3"/>
        </a:solidFill>
        <a:effectLst/>
      </p:bgPr>
    </p:bg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6"/>
          <p:cNvSpPr txBox="1">
            <a:spLocks noGrp="1"/>
          </p:cNvSpPr>
          <p:nvPr>
            <p:ph type="title"/>
          </p:nvPr>
        </p:nvSpPr>
        <p:spPr>
          <a:xfrm>
            <a:off x="1061350" y="850831"/>
            <a:ext cx="6474600" cy="5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PTA Board Member’s Email Address</a:t>
            </a:r>
            <a:endParaRPr>
              <a:solidFill>
                <a:srgbClr val="0000FF"/>
              </a:solidFill>
            </a:endParaRPr>
          </a:p>
        </p:txBody>
      </p:sp>
      <p:graphicFrame>
        <p:nvGraphicFramePr>
          <p:cNvPr id="764" name="Google Shape;764;p46"/>
          <p:cNvGraphicFramePr/>
          <p:nvPr/>
        </p:nvGraphicFramePr>
        <p:xfrm>
          <a:off x="952500" y="14189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{ADC1C462-6E11-44EF-8E49-92DC822335EE}</a:tableStyleId>
              </a:tblPr>
              <a:tblGrid>
                <a:gridCol w="358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Nabeel Althalaya- District President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happy1002us@yahoo.com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Cother Mohamed- President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mohamec@dearbornschools.org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Mona Aljahmi- Vice President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aljahmm@dearbornschools.org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Wedyan Sleiman- Secretary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sleimaw@dearbornschools.org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Hala Berry- Treasurer 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hzayat3@gmail.com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47"/>
          <p:cNvSpPr txBox="1">
            <a:spLocks noGrp="1"/>
          </p:cNvSpPr>
          <p:nvPr>
            <p:ph type="title"/>
          </p:nvPr>
        </p:nvSpPr>
        <p:spPr>
          <a:xfrm>
            <a:off x="140700" y="205975"/>
            <a:ext cx="6488700" cy="120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/>
              <a:t>Today’s Agenda </a:t>
            </a:r>
            <a:endParaRPr sz="38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/>
              <a:t>Friday, November 21st, 2025</a:t>
            </a:r>
            <a:endParaRPr sz="3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</p:txBody>
      </p:sp>
      <p:sp>
        <p:nvSpPr>
          <p:cNvPr id="771" name="Google Shape;771;p47"/>
          <p:cNvSpPr txBox="1">
            <a:spLocks noGrp="1"/>
          </p:cNvSpPr>
          <p:nvPr>
            <p:ph type="body" idx="1"/>
          </p:nvPr>
        </p:nvSpPr>
        <p:spPr>
          <a:xfrm>
            <a:off x="140700" y="1704850"/>
            <a:ext cx="8229600" cy="30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Didact Gothic"/>
              <a:buChar char="●"/>
            </a:pPr>
            <a:r>
              <a:rPr lang="en" sz="2600" b="1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Behavior </a:t>
            </a:r>
            <a:endParaRPr sz="2600" b="1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Didact Gothic"/>
              <a:buChar char="●"/>
            </a:pPr>
            <a:r>
              <a:rPr lang="en" sz="2600" b="1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Attendance</a:t>
            </a:r>
            <a:endParaRPr sz="2600" b="1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Didact Gothic"/>
              <a:buChar char="●"/>
            </a:pPr>
            <a:r>
              <a:rPr lang="en" sz="2600" b="1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Monitoring Technology Use</a:t>
            </a:r>
            <a:endParaRPr sz="2600" b="1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Didact Gothic"/>
              <a:buChar char="●"/>
            </a:pPr>
            <a:r>
              <a:rPr lang="en" sz="2600" b="1" u="sng">
                <a:solidFill>
                  <a:schemeClr val="hlink"/>
                </a:solidFill>
                <a:latin typeface="Didact Gothic"/>
                <a:ea typeface="Didact Gothic"/>
                <a:cs typeface="Didact Gothic"/>
                <a:sym typeface="Didact Gothic"/>
                <a:hlinkClick r:id="rId3"/>
              </a:rPr>
              <a:t>UFLI</a:t>
            </a:r>
            <a:endParaRPr sz="2600" b="1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1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772" name="Google Shape;772;p47"/>
          <p:cNvPicPr preferRelativeResize="0"/>
          <p:nvPr/>
        </p:nvPicPr>
        <p:blipFill rotWithShape="1">
          <a:blip r:embed="rId4">
            <a:alphaModFix/>
          </a:blip>
          <a:srcRect l="14134" t="14929" r="13196" b="16398"/>
          <a:stretch/>
        </p:blipFill>
        <p:spPr>
          <a:xfrm rot="284488">
            <a:off x="7255875" y="272213"/>
            <a:ext cx="1431925" cy="7249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73" name="Google Shape;773;p47"/>
          <p:cNvGraphicFramePr/>
          <p:nvPr/>
        </p:nvGraphicFramePr>
        <p:xfrm>
          <a:off x="6295825" y="32692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{ADC1C462-6E11-44EF-8E49-92DC822335EE}</a:tableStyleId>
              </a:tblPr>
              <a:tblGrid>
                <a:gridCol w="147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2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99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solidFill>
                            <a:srgbClr val="333399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Miller PTA Board</a:t>
                      </a:r>
                      <a:endParaRPr sz="1100" b="1">
                        <a:solidFill>
                          <a:srgbClr val="333399"/>
                        </a:solidFill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>
                          <a:solidFill>
                            <a:srgbClr val="333399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District PTA President</a:t>
                      </a:r>
                      <a:endParaRPr sz="800" b="1">
                        <a:solidFill>
                          <a:srgbClr val="333399"/>
                        </a:solidFill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333399"/>
                          </a:solidFill>
                        </a:rPr>
                        <a:t>Mr. Nabeel Althalaya</a:t>
                      </a:r>
                      <a:endParaRPr sz="800" b="1">
                        <a:solidFill>
                          <a:srgbClr val="333399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8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 b="1">
                          <a:solidFill>
                            <a:srgbClr val="333399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Miller PTA President</a:t>
                      </a:r>
                      <a:endParaRPr sz="800" b="1">
                        <a:solidFill>
                          <a:srgbClr val="333399"/>
                        </a:solidFill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333399"/>
                          </a:solidFill>
                        </a:rPr>
                        <a:t>Ms. Cother Mohamed</a:t>
                      </a:r>
                      <a:endParaRPr sz="800" b="1">
                        <a:solidFill>
                          <a:srgbClr val="333399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333399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PTA Vice President</a:t>
                      </a:r>
                      <a:endParaRPr sz="800" b="1">
                        <a:solidFill>
                          <a:srgbClr val="333399"/>
                        </a:solidFill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333399"/>
                          </a:solidFill>
                        </a:rPr>
                        <a:t>Ms. Mona Aljahmi</a:t>
                      </a:r>
                      <a:endParaRPr sz="800" b="1">
                        <a:solidFill>
                          <a:srgbClr val="333399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333399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Treasurer </a:t>
                      </a:r>
                      <a:endParaRPr sz="800" b="1">
                        <a:solidFill>
                          <a:srgbClr val="333399"/>
                        </a:solidFill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333399"/>
                          </a:solidFill>
                        </a:rPr>
                        <a:t>Ms. Hala Berry</a:t>
                      </a:r>
                      <a:endParaRPr sz="800" b="1">
                        <a:solidFill>
                          <a:srgbClr val="333399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333399"/>
                          </a:solidFill>
                          <a:latin typeface="Alfa Slab One"/>
                          <a:ea typeface="Alfa Slab One"/>
                          <a:cs typeface="Alfa Slab One"/>
                          <a:sym typeface="Alfa Slab One"/>
                        </a:rPr>
                        <a:t>Secretary</a:t>
                      </a:r>
                      <a:endParaRPr sz="800" b="1">
                        <a:solidFill>
                          <a:srgbClr val="333399"/>
                        </a:solidFill>
                        <a:latin typeface="Alfa Slab One"/>
                        <a:ea typeface="Alfa Slab One"/>
                        <a:cs typeface="Alfa Slab One"/>
                        <a:sym typeface="Alfa Slab One"/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rgbClr val="333399"/>
                          </a:solidFill>
                        </a:rPr>
                        <a:t>Ms. Wedyan Sleiman</a:t>
                      </a:r>
                      <a:endParaRPr sz="800" b="1">
                        <a:solidFill>
                          <a:srgbClr val="333399"/>
                        </a:solidFill>
                      </a:endParaRPr>
                    </a:p>
                  </a:txBody>
                  <a:tcPr marL="91425" marR="91425" marT="91425" marB="91425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74" name="Google Shape;77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4">
            <a:off x="6336500" y="3269276"/>
            <a:ext cx="678675" cy="34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48"/>
          <p:cNvSpPr txBox="1">
            <a:spLocks noGrp="1"/>
          </p:cNvSpPr>
          <p:nvPr>
            <p:ph type="title"/>
          </p:nvPr>
        </p:nvSpPr>
        <p:spPr>
          <a:xfrm>
            <a:off x="140700" y="205975"/>
            <a:ext cx="64887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/>
              <a:t>Behavior    سلوك</a:t>
            </a:r>
            <a:endParaRPr sz="3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</p:txBody>
      </p:sp>
      <p:sp>
        <p:nvSpPr>
          <p:cNvPr id="781" name="Google Shape;781;p48"/>
          <p:cNvSpPr txBox="1">
            <a:spLocks noGrp="1"/>
          </p:cNvSpPr>
          <p:nvPr>
            <p:ph type="body" idx="1"/>
          </p:nvPr>
        </p:nvSpPr>
        <p:spPr>
          <a:xfrm>
            <a:off x="140700" y="671475"/>
            <a:ext cx="8809800" cy="43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Didact Gothic"/>
              <a:buChar char="●"/>
            </a:pPr>
            <a:r>
              <a:rPr lang="en" sz="2600" b="1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Positive expectations   توقعات إيجابية</a:t>
            </a:r>
            <a:endParaRPr sz="2600" b="1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Didact Gothic"/>
              <a:buChar char="○"/>
            </a:pPr>
            <a:r>
              <a:rPr lang="en" sz="2600" b="1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Positive office referrals   الإحالات المكتبية الإيجابية</a:t>
            </a:r>
            <a:endParaRPr sz="2600" b="1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Didact Gothic"/>
              <a:buChar char="○"/>
            </a:pPr>
            <a:r>
              <a:rPr lang="en" sz="2600" b="1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PBIS </a:t>
            </a:r>
            <a:endParaRPr sz="2600" b="1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914400" lvl="1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Didact Gothic"/>
              <a:buChar char="○"/>
            </a:pPr>
            <a:r>
              <a:rPr lang="en" sz="2600" b="1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Celebrations   احتفالات</a:t>
            </a:r>
            <a:endParaRPr sz="2600" b="1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idact Gothic"/>
              <a:buChar char="●"/>
            </a:pPr>
            <a:r>
              <a:rPr lang="en" sz="2600" b="1">
                <a:latin typeface="Didact Gothic"/>
                <a:ea typeface="Didact Gothic"/>
                <a:cs typeface="Didact Gothic"/>
                <a:sym typeface="Didact Gothic"/>
              </a:rPr>
              <a:t>Be Safe, Be Kind, Be Responsible and Respectful</a:t>
            </a:r>
            <a:endParaRPr sz="2600" b="1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Didact Gothic"/>
                <a:ea typeface="Didact Gothic"/>
                <a:cs typeface="Didact Gothic"/>
                <a:sym typeface="Didact Gothic"/>
              </a:rPr>
              <a:t>كن آمنًا، وكن لطيفًا، وكن مسؤولًا ومحترمًا</a:t>
            </a:r>
            <a:endParaRPr sz="2600" b="1"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Didact Gothic"/>
              <a:buChar char="●"/>
            </a:pPr>
            <a:r>
              <a:rPr lang="en" sz="2600" b="1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Playground Safety   سلامة الملعب</a:t>
            </a:r>
            <a:endParaRPr sz="2600" b="1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Didact Gothic"/>
              <a:buChar char="●"/>
            </a:pPr>
            <a:r>
              <a:rPr lang="en" sz="2600" b="1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Blue Office Forms/Consequences   نماذج المكتب الزرقاء/العواقب</a:t>
            </a:r>
            <a:endParaRPr sz="2600" b="1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Didact Gothic"/>
              <a:buChar char="●"/>
            </a:pPr>
            <a:r>
              <a:rPr lang="en" sz="2600" b="1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Bus Behavior    سلوك الحافلة</a:t>
            </a:r>
            <a:endParaRPr sz="2600" b="1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782" name="Google Shape;782;p48"/>
          <p:cNvPicPr preferRelativeResize="0"/>
          <p:nvPr/>
        </p:nvPicPr>
        <p:blipFill rotWithShape="1">
          <a:blip r:embed="rId3">
            <a:alphaModFix/>
          </a:blip>
          <a:srcRect l="14134" t="14929" r="13196" b="16398"/>
          <a:stretch/>
        </p:blipFill>
        <p:spPr>
          <a:xfrm rot="284488">
            <a:off x="7255875" y="272213"/>
            <a:ext cx="1431925" cy="72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49"/>
          <p:cNvSpPr txBox="1">
            <a:spLocks noGrp="1"/>
          </p:cNvSpPr>
          <p:nvPr>
            <p:ph type="title"/>
          </p:nvPr>
        </p:nvSpPr>
        <p:spPr>
          <a:xfrm>
            <a:off x="469500" y="214275"/>
            <a:ext cx="64887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/>
              <a:t>Attendance  حضور </a:t>
            </a:r>
            <a:endParaRPr sz="3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</p:txBody>
      </p:sp>
      <p:sp>
        <p:nvSpPr>
          <p:cNvPr id="789" name="Google Shape;789;p49"/>
          <p:cNvSpPr txBox="1">
            <a:spLocks noGrp="1"/>
          </p:cNvSpPr>
          <p:nvPr>
            <p:ph type="body" idx="1"/>
          </p:nvPr>
        </p:nvSpPr>
        <p:spPr>
          <a:xfrm>
            <a:off x="167100" y="1055075"/>
            <a:ext cx="8809800" cy="408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Didact Gothic"/>
              <a:buChar char="●"/>
            </a:pPr>
            <a:r>
              <a:rPr lang="en" sz="2600" b="1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District goal   هدف المنطقة</a:t>
            </a:r>
            <a:endParaRPr sz="2600" b="1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Didact Gothic"/>
              <a:buChar char="●"/>
            </a:pPr>
            <a:r>
              <a:rPr lang="en" sz="2600" b="1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Attendance = Student Achievement   الحضور = إنجاز الطالب</a:t>
            </a:r>
            <a:endParaRPr sz="2600" b="1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600"/>
              <a:buFont typeface="Didact Gothic"/>
              <a:buChar char="●"/>
            </a:pPr>
            <a:r>
              <a:rPr lang="en" sz="2600" b="1">
                <a:solidFill>
                  <a:srgbClr val="666666"/>
                </a:solidFill>
                <a:latin typeface="Didact Gothic"/>
                <a:ea typeface="Didact Gothic"/>
                <a:cs typeface="Didact Gothic"/>
                <a:sym typeface="Didact Gothic"/>
              </a:rPr>
              <a:t>Tardies    تأخر</a:t>
            </a:r>
            <a:endParaRPr sz="2600" b="1">
              <a:solidFill>
                <a:srgbClr val="666666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pic>
        <p:nvPicPr>
          <p:cNvPr id="790" name="Google Shape;790;p49"/>
          <p:cNvPicPr preferRelativeResize="0"/>
          <p:nvPr/>
        </p:nvPicPr>
        <p:blipFill rotWithShape="1">
          <a:blip r:embed="rId3">
            <a:alphaModFix/>
          </a:blip>
          <a:srcRect l="14134" t="14929" r="13196" b="16398"/>
          <a:stretch/>
        </p:blipFill>
        <p:spPr>
          <a:xfrm rot="284488">
            <a:off x="7255875" y="272213"/>
            <a:ext cx="1431925" cy="72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2635" y="3293475"/>
            <a:ext cx="2402825" cy="122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0"/>
          <p:cNvSpPr txBox="1">
            <a:spLocks noGrp="1"/>
          </p:cNvSpPr>
          <p:nvPr>
            <p:ph type="title"/>
          </p:nvPr>
        </p:nvSpPr>
        <p:spPr>
          <a:xfrm>
            <a:off x="94925" y="68500"/>
            <a:ext cx="8960100" cy="69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/>
              <a:t>Monitoring Technology Use </a:t>
            </a:r>
            <a:endParaRPr sz="32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/>
          </a:p>
        </p:txBody>
      </p:sp>
      <p:pic>
        <p:nvPicPr>
          <p:cNvPr id="798" name="Google Shape;798;p50" title="ChatGPT Image Nov 20, 2025, 09_18_28 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250" y="638001"/>
            <a:ext cx="4260774" cy="4260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50" title="ChatGPT Image Nov 20, 2025, 09_18_14 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7350" y="638000"/>
            <a:ext cx="4260774" cy="4260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1"/>
          <p:cNvSpPr txBox="1">
            <a:spLocks noGrp="1"/>
          </p:cNvSpPr>
          <p:nvPr>
            <p:ph type="body" idx="1"/>
          </p:nvPr>
        </p:nvSpPr>
        <p:spPr>
          <a:xfrm>
            <a:off x="0" y="1132050"/>
            <a:ext cx="8950500" cy="3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48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Mental Health/ ADHD Risks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Study shows that 4 more than hours of screen time in children &gt;6 years can lead to higher rate of anxiety, depression, focus, and ADHD symptoms.</a:t>
            </a:r>
            <a:endParaRPr/>
          </a:p>
          <a:p>
            <a:pPr marL="91440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مخاطر الصحة النفسية/اضطراب فرط الحركة ونقص الانتباه</a:t>
            </a:r>
            <a:endParaRPr/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أظهرت دراسة أن قضاء الأطفال فوق سن السادسة أكثر من 4 ساعات أمام الشاشات قد يؤدي إلى ارتفاع معدل القلق والاكتئاب وضعف التركيز وأعراض اضطراب فرط الحركة ونقص الانتباه.</a:t>
            </a:r>
            <a:endParaRPr/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5" name="Google Shape;80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">
            <a:off x="6308000" y="0"/>
            <a:ext cx="2780700" cy="1425624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51"/>
          <p:cNvSpPr txBox="1"/>
          <p:nvPr/>
        </p:nvSpPr>
        <p:spPr>
          <a:xfrm>
            <a:off x="613000" y="98650"/>
            <a:ext cx="51906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</a:rPr>
              <a:t>Excessive Screen Time</a:t>
            </a:r>
            <a:endParaRPr sz="2900" b="1">
              <a:solidFill>
                <a:schemeClr val="lt1"/>
              </a:solidFill>
            </a:endParaRPr>
          </a:p>
        </p:txBody>
      </p:sp>
      <p:sp>
        <p:nvSpPr>
          <p:cNvPr id="807" name="Google Shape;807;p51"/>
          <p:cNvSpPr txBox="1"/>
          <p:nvPr/>
        </p:nvSpPr>
        <p:spPr>
          <a:xfrm>
            <a:off x="1708300" y="657600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lt1"/>
                </a:solidFill>
              </a:rPr>
              <a:t>وقت الشاشة المفرط</a:t>
            </a:r>
            <a:endParaRPr sz="24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52"/>
          <p:cNvSpPr txBox="1">
            <a:spLocks noGrp="1"/>
          </p:cNvSpPr>
          <p:nvPr>
            <p:ph type="body" idx="1"/>
          </p:nvPr>
        </p:nvSpPr>
        <p:spPr>
          <a:xfrm>
            <a:off x="-411100" y="1331675"/>
            <a:ext cx="9499800" cy="38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17500" algn="l" rtl="0">
              <a:spcBef>
                <a:spcPts val="40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Multiple studies shows that higher screen  time leads to a higher risk of:</a:t>
            </a:r>
            <a:endParaRPr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2000"/>
              <a:t>ADHD </a:t>
            </a:r>
            <a:endParaRPr sz="200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2000"/>
              <a:t>Attention issues</a:t>
            </a:r>
            <a:endParaRPr sz="200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2000"/>
              <a:t>Poor sleep</a:t>
            </a:r>
            <a:endParaRPr sz="2000"/>
          </a:p>
          <a:p>
            <a:pPr marL="1371600" lvl="2" indent="-292100" algn="l" rtl="0">
              <a:spcBef>
                <a:spcPts val="0"/>
              </a:spcBef>
              <a:spcAft>
                <a:spcPts val="0"/>
              </a:spcAft>
              <a:buSzPts val="1000"/>
              <a:buChar char="-"/>
            </a:pPr>
            <a:r>
              <a:rPr lang="en" sz="2000"/>
              <a:t>Poor physical/mental health</a:t>
            </a:r>
            <a:endParaRPr sz="2000"/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تشير دراسات متعددة إلى أن قضاء وقت أطول أمام الشاشات يزيد من خطر الإصابة بـ:</a:t>
            </a:r>
            <a:endParaRPr/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اضطراب فرط الحركة ونقص الانتباه</a:t>
            </a:r>
            <a:endParaRPr/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مشاكل الانتباه</a:t>
            </a:r>
            <a:endParaRPr/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قلة النوم</a:t>
            </a:r>
            <a:endParaRPr/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/>
              <a:t>ضعف الصحة البدنية/العقلية</a:t>
            </a:r>
            <a:endParaRPr/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52"/>
          <p:cNvSpPr txBox="1"/>
          <p:nvPr/>
        </p:nvSpPr>
        <p:spPr>
          <a:xfrm>
            <a:off x="237225" y="106188"/>
            <a:ext cx="5190600" cy="6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chemeClr val="lt1"/>
                </a:solidFill>
              </a:rPr>
              <a:t>Excessive Screen Time</a:t>
            </a:r>
            <a:endParaRPr sz="29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chemeClr val="lt1"/>
              </a:solidFill>
            </a:endParaRPr>
          </a:p>
        </p:txBody>
      </p:sp>
      <p:pic>
        <p:nvPicPr>
          <p:cNvPr id="814" name="Google Shape;814;p52"/>
          <p:cNvPicPr preferRelativeResize="0"/>
          <p:nvPr/>
        </p:nvPicPr>
        <p:blipFill rotWithShape="1">
          <a:blip r:embed="rId3">
            <a:alphaModFix/>
          </a:blip>
          <a:srcRect l="14134" t="14929" r="13196" b="16398"/>
          <a:stretch/>
        </p:blipFill>
        <p:spPr>
          <a:xfrm rot="263505">
            <a:off x="7255875" y="272213"/>
            <a:ext cx="1431926" cy="724913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52"/>
          <p:cNvSpPr txBox="1"/>
          <p:nvPr/>
        </p:nvSpPr>
        <p:spPr>
          <a:xfrm>
            <a:off x="1068625" y="7404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lt1"/>
                </a:solidFill>
              </a:rPr>
              <a:t>وقت الشاشة المفرط</a:t>
            </a:r>
            <a:endParaRPr sz="2800"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53"/>
          <p:cNvSpPr txBox="1">
            <a:spLocks noGrp="1"/>
          </p:cNvSpPr>
          <p:nvPr>
            <p:ph type="title"/>
          </p:nvPr>
        </p:nvSpPr>
        <p:spPr>
          <a:xfrm>
            <a:off x="854438" y="551125"/>
            <a:ext cx="5999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rPr lang="en" sz="3000">
                <a:latin typeface="Verdana"/>
                <a:ea typeface="Verdana"/>
                <a:cs typeface="Verdana"/>
                <a:sym typeface="Verdana"/>
              </a:rPr>
              <a:t>Video Game Ratings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</a:pPr>
            <a:r>
              <a:rPr lang="en" sz="135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3000">
                <a:latin typeface="Verdana"/>
                <a:ea typeface="Verdana"/>
                <a:cs typeface="Verdana"/>
                <a:sym typeface="Verdana"/>
              </a:rPr>
              <a:t>تصنيف العاب الكمبيوتر</a:t>
            </a:r>
            <a:endParaRPr sz="30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300"/>
              </a:spcAft>
              <a:buSzPts val="1400"/>
              <a:buNone/>
            </a:pPr>
            <a:r>
              <a:rPr lang="en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3000"/>
          </a:p>
        </p:txBody>
      </p:sp>
      <p:pic>
        <p:nvPicPr>
          <p:cNvPr id="821" name="Google Shape;821;p53" descr="http://www.esrb.org/images/deepyello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04800"/>
            <a:ext cx="19050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53" descr="http://www.esrb.org/images/deepyello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457200"/>
            <a:ext cx="19050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53" descr="http://www.esrb.org/images/deepyello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609600"/>
            <a:ext cx="19050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53" descr="http://www.esrb.org/images/deepyello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962025"/>
            <a:ext cx="19050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53" descr="http://www.esrb.org/images/deepyello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800100"/>
            <a:ext cx="19050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53" descr="http://www.esrb.org/images/deepyello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638175"/>
            <a:ext cx="19050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53" descr="http://www.esrb.org/images/deepyello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476250"/>
            <a:ext cx="19050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53" descr="http://www.esrb.org/images/deepyello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314325"/>
            <a:ext cx="19050" cy="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53" descr="http://www.esrb.org/images/deepyellow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152400"/>
            <a:ext cx="19050" cy="95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30" name="Google Shape;830;p53"/>
          <p:cNvGraphicFramePr/>
          <p:nvPr/>
        </p:nvGraphicFramePr>
        <p:xfrm>
          <a:off x="476250" y="1410950"/>
          <a:ext cx="3000000" cy="3000000"/>
        </p:xfrm>
        <a:graphic>
          <a:graphicData uri="http://schemas.openxmlformats.org/drawingml/2006/table">
            <a:tbl>
              <a:tblPr bandRow="1" bandCol="1">
                <a:noFill/>
                <a:tableStyleId>{C76D8859-46A3-4A40-98BB-FC42FE34A11D}</a:tableStyleId>
              </a:tblPr>
              <a:tblGrid>
                <a:gridCol w="107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EARLY CHILDHOOD مرحلة الطفولة المبكرة     </a:t>
                      </a: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Content is intended for young children. المحتوى فيها للاطفال .</a:t>
                      </a: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EVERYONE  للجميع       </a:t>
                      </a: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Content is generally suitable for all ages. May contain minimal cartoon, fantasy or mild violence and/or infrequent use of mild language.المحتوى يناسب كل الاعمار. قد يحتوي على بعض العنف او اللغة الغير مناسبة. </a:t>
                      </a: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EVERYONE 10+ لاعمار العاشرة وما فوق</a:t>
                      </a: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Content is generally suitable for ages 10 and up. May contain more cartoon, fantasy or mild violence, mild language and/or minimal suggestive themes.المحتوى مناسب لعمر العاشرة وما فوق. قد تحتوي على العنف        واللغة الالفاظ النابية في بعض الاحيان                                                                      .</a:t>
                      </a: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TEEN   المراهقون</a:t>
                      </a: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Content is generally suitable for ages 13 and up. May contain violence, suggestive themes, crude humor, minimal blood, simulated gambling and/or infrequent use of strong language.لاعمار الثالثة عشر وما فوق. قد تحتوي على العنف, الدم, المقامرة.</a:t>
                      </a: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60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                </a:t>
                      </a: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MATURE الناضجين </a:t>
                      </a: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Content is generally suitable for ages 17 and up. May contain intense violence, blood and gore, sexual content and/or strong language.المحتوى يناسب اعمار السابعة عشر وما فوق. تحتوي على العنف, الدم, مواضيع جنسية, ولغة عنيفة                                          .</a:t>
                      </a: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1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ADULTS ONLY للكبار فقط</a:t>
                      </a: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Content suitable only for adults ages 18 and up. May include prolonged scenes of intense violence, graphic sexual content and/or gambling with real currency لاعمار الثامنة عشر وما فوق. قد تحتوي على المشاهد العنيفة, مواضيع ومشاهد جنسية, والمقامرة.                                                </a:t>
                      </a: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150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b="1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RATING PENDING  انتظار التصنيف</a:t>
                      </a: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800" u="none" strike="noStrike" cap="none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Not yet assigned a final ESRB rating. Appears only in advertising, marketing and promotional materials related to a game that is expected to carry an ESRB rating, and should be replaced by a game's rating once it has been assigned.لم يتم تصنيفها بعد. تظهر فقط في الاعلانات.                                                                                   </a:t>
                      </a:r>
                      <a:endParaRPr sz="800" u="none" strike="noStrike" cap="none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0" marR="0" marT="0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31" name="Google Shape;831;p53" descr="esrb ratings symbol for ec game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675" y="1334375"/>
            <a:ext cx="482575" cy="4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53" descr="esrb ratings symbol for E-rated game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525" y="1890826"/>
            <a:ext cx="482575" cy="427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53" descr="esrb ratings symbol for T-rated game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5675" y="2801075"/>
            <a:ext cx="428275" cy="3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53" descr="esrb ratings symbol for m-rated game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5675" y="3320375"/>
            <a:ext cx="428275" cy="3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53" descr="esrb ratings symbol for AO-rated game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25675" y="3927125"/>
            <a:ext cx="428275" cy="34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53" descr="esrb ratings symbol for rp rati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98525" y="4463825"/>
            <a:ext cx="482575" cy="4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53"/>
          <p:cNvPicPr preferRelativeResize="0"/>
          <p:nvPr/>
        </p:nvPicPr>
        <p:blipFill rotWithShape="1">
          <a:blip r:embed="rId10">
            <a:alphaModFix/>
          </a:blip>
          <a:srcRect l="14134" t="14929" r="13196" b="16398"/>
          <a:stretch/>
        </p:blipFill>
        <p:spPr>
          <a:xfrm>
            <a:off x="7255875" y="272213"/>
            <a:ext cx="1431925" cy="724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ck to School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On-screen Show (16:9)</PresentationFormat>
  <Paragraphs>91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Alfa Slab One</vt:lpstr>
      <vt:lpstr>Verdana</vt:lpstr>
      <vt:lpstr>Ubuntu Light</vt:lpstr>
      <vt:lpstr>Calibri</vt:lpstr>
      <vt:lpstr>Didact Gothic</vt:lpstr>
      <vt:lpstr>Ubuntu</vt:lpstr>
      <vt:lpstr>Arial</vt:lpstr>
      <vt:lpstr>Online Learning Planner by Sildesgo</vt:lpstr>
      <vt:lpstr>Back to School</vt:lpstr>
      <vt:lpstr>PowerPoint Presentation</vt:lpstr>
      <vt:lpstr>PTA Board Member’s Email Address</vt:lpstr>
      <vt:lpstr>Today’s Agenda  Friday, November 21st, 2025 </vt:lpstr>
      <vt:lpstr>Behavior    سلوك </vt:lpstr>
      <vt:lpstr>Attendance  حضور  </vt:lpstr>
      <vt:lpstr>Monitoring Technology Use  </vt:lpstr>
      <vt:lpstr>PowerPoint Presentation</vt:lpstr>
      <vt:lpstr>PowerPoint Presentation</vt:lpstr>
      <vt:lpstr>Video Game Ratings  تصنيف العاب الكمبيوتر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Lawera, Jamel K</dc:creator>
  <cp:lastModifiedBy>Lawera, Jamel K</cp:lastModifiedBy>
  <cp:revision>1</cp:revision>
  <dcterms:modified xsi:type="dcterms:W3CDTF">2025-11-23T02:42:06Z</dcterms:modified>
</cp:coreProperties>
</file>