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5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1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8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1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9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1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60A0-62B6-44B0-9B07-ABBF9A90F873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D618-1174-47DF-BD2E-C8BAEED6B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8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5618"/>
              </p:ext>
            </p:extLst>
          </p:nvPr>
        </p:nvGraphicFramePr>
        <p:xfrm>
          <a:off x="457200" y="1676400"/>
          <a:ext cx="8077200" cy="45719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92400"/>
                <a:gridCol w="2692400"/>
                <a:gridCol w="2692400"/>
              </a:tblGrid>
              <a:tr h="916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Problem</a:t>
                      </a:r>
                      <a:endParaRPr lang="en-US" sz="28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/>
                        <a:t>Solution</a:t>
                      </a:r>
                      <a:endParaRPr lang="en-US" sz="2800" u="sng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861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Portland, Oregon</a:t>
                      </a:r>
                      <a:endParaRPr 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861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Toronto, Canada</a:t>
                      </a:r>
                      <a:endParaRPr 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1861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Atlanta, Georgia</a:t>
                      </a:r>
                      <a:endParaRPr 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381000"/>
            <a:ext cx="731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Urban Sprawl Chart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6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2017-10-30T12:09:26Z</dcterms:created>
  <dcterms:modified xsi:type="dcterms:W3CDTF">2017-10-30T19:02:53Z</dcterms:modified>
</cp:coreProperties>
</file>