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303" r:id="rId2"/>
    <p:sldId id="301" r:id="rId3"/>
    <p:sldId id="306" r:id="rId4"/>
    <p:sldId id="308" r:id="rId5"/>
    <p:sldId id="312" r:id="rId6"/>
    <p:sldId id="333" r:id="rId7"/>
    <p:sldId id="334" r:id="rId8"/>
    <p:sldId id="313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14" r:id="rId18"/>
    <p:sldId id="315" r:id="rId19"/>
    <p:sldId id="316" r:id="rId20"/>
    <p:sldId id="317" r:id="rId21"/>
    <p:sldId id="331" r:id="rId22"/>
    <p:sldId id="318" r:id="rId23"/>
    <p:sldId id="319" r:id="rId24"/>
    <p:sldId id="320" r:id="rId25"/>
    <p:sldId id="321" r:id="rId26"/>
    <p:sldId id="322" r:id="rId27"/>
    <p:sldId id="323" r:id="rId28"/>
    <p:sldId id="332" r:id="rId29"/>
    <p:sldId id="324" r:id="rId3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684C2-DEE2-4A3F-A09A-5F9A0E233458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83CBC-19E8-448C-B6FD-C29CD7A33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216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230A7-0BF6-4C6B-9F17-5B406169E608}" type="datetimeFigureOut">
              <a:rPr lang="en-US"/>
              <a:pPr>
                <a:defRPr/>
              </a:pPr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E099D-3EFB-45EB-8FAA-8455EDCD0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77784-7308-4DF8-BE31-C1DB1BE0A17B}" type="datetimeFigureOut">
              <a:rPr lang="en-US"/>
              <a:pPr>
                <a:defRPr/>
              </a:pPr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2F0DF-EF4C-439A-97BA-3990FF7E5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7FB9B-182E-4390-988A-808F21AA4F94}" type="datetimeFigureOut">
              <a:rPr lang="en-US"/>
              <a:pPr>
                <a:defRPr/>
              </a:pPr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C3BB-FDB0-43A5-A708-A75524C05D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4CE75-A18C-470C-8980-EF1C0F1DD3A2}" type="datetimeFigureOut">
              <a:rPr lang="en-US"/>
              <a:pPr>
                <a:defRPr/>
              </a:pPr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F6A5E-D733-421E-9CF0-18F09FE83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53942-6D18-4306-B680-F287F3F48313}" type="datetimeFigureOut">
              <a:rPr lang="en-US"/>
              <a:pPr>
                <a:defRPr/>
              </a:pPr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67D01-5F3F-47D2-84CA-5074B4169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322F8-E5C7-4028-9AB7-B54F6D8DEA66}" type="datetimeFigureOut">
              <a:rPr lang="en-US"/>
              <a:pPr>
                <a:defRPr/>
              </a:pPr>
              <a:t>3/13/2020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8E265-ABB2-4D35-9280-EF7A6BB80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E9FA6-5385-491A-BBF9-1E41D2CC7A71}" type="datetimeFigureOut">
              <a:rPr lang="en-US"/>
              <a:pPr>
                <a:defRPr/>
              </a:pPr>
              <a:t>3/13/2020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C8DD4-3683-497D-AC69-0849D58DC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408DA-FD34-4A44-AFAC-79966DC2F94F}" type="datetimeFigureOut">
              <a:rPr lang="en-US"/>
              <a:pPr>
                <a:defRPr/>
              </a:pPr>
              <a:t>3/13/2020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B60EC-E368-4502-A448-C847C553E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E198F-1503-4A9F-A2B3-36A393442008}" type="datetimeFigureOut">
              <a:rPr lang="en-US"/>
              <a:pPr>
                <a:defRPr/>
              </a:pPr>
              <a:t>3/13/2020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E3DFD-5DAA-4227-A304-DFF7AEB3B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3DB6-B174-4A55-A318-B2306A6F44F5}" type="datetimeFigureOut">
              <a:rPr lang="en-US"/>
              <a:pPr>
                <a:defRPr/>
              </a:pPr>
              <a:t>3/13/2020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01295-645B-4B5C-AF5A-8AEF7E9D0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B1A8F-6C97-4182-89C2-6418E615A5DE}" type="datetimeFigureOut">
              <a:rPr lang="en-US"/>
              <a:pPr>
                <a:defRPr/>
              </a:pPr>
              <a:t>3/13/2020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67D20-20C7-40EA-AE46-180758155A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E36F6BB-4FD8-48FA-9699-862DD4F18E55}" type="datetimeFigureOut">
              <a:rPr lang="en-US"/>
              <a:pPr>
                <a:defRPr/>
              </a:pPr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336DF5-9E92-4C2A-B94F-2A7B12792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/>
          <a:lstStyle/>
          <a:p>
            <a:pPr algn="l"/>
            <a:r>
              <a:rPr lang="en-US" sz="2800" b="1" u="sng" dirty="0" smtClean="0"/>
              <a:t/>
            </a:r>
            <a:br>
              <a:rPr lang="en-US" sz="2800" b="1" u="sng" dirty="0" smtClean="0"/>
            </a:br>
            <a:r>
              <a:rPr lang="en-US" sz="2800" b="1" dirty="0" smtClean="0"/>
              <a:t>SW Present book talks.</a:t>
            </a:r>
            <a:br>
              <a:rPr lang="en-US" sz="2800" b="1" dirty="0" smtClean="0"/>
            </a:br>
            <a:r>
              <a:rPr lang="en-US" sz="2800" b="1" dirty="0" smtClean="0"/>
              <a:t>SW</a:t>
            </a:r>
            <a:r>
              <a:rPr lang="en-US" sz="2800" b="1" dirty="0"/>
              <a:t> </a:t>
            </a:r>
            <a:r>
              <a:rPr lang="en-US" sz="2800" b="1" dirty="0" smtClean="0"/>
              <a:t>use a jigsaw strategy to review for the Frankenstein unit exam.</a:t>
            </a:r>
            <a:br>
              <a:rPr lang="en-US" sz="2800" b="1" dirty="0" smtClean="0"/>
            </a:br>
            <a:r>
              <a:rPr lang="en-US" sz="2800" b="1" dirty="0" smtClean="0"/>
              <a:t>SW share out with their groups and check for clarification.</a:t>
            </a:r>
            <a:endParaRPr lang="en-US" sz="2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06763"/>
          </a:xfrm>
        </p:spPr>
        <p:txBody>
          <a:bodyPr/>
          <a:lstStyle/>
          <a:p>
            <a:r>
              <a:rPr lang="en-US" dirty="0" smtClean="0"/>
              <a:t>Compare and contrast the creature to Adam in Paradise lost. Create a double-bubble with 3 similarities and differences. Don’t forget a FOR and question.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57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b="1" u="sng" dirty="0" err="1"/>
              <a:t>Bellwork</a:t>
            </a:r>
            <a:r>
              <a:rPr lang="en-US" sz="2800" b="1" u="sng" dirty="0"/>
              <a:t> </a:t>
            </a:r>
            <a:r>
              <a:rPr lang="en-US" sz="2800" b="1" u="sng" dirty="0" smtClean="0"/>
              <a:t>#9:</a:t>
            </a:r>
            <a:r>
              <a:rPr lang="en-US" sz="2800" b="1" u="sng" dirty="0"/>
              <a:t/>
            </a:r>
            <a:br>
              <a:rPr lang="en-US" sz="2800" b="1" u="sng" dirty="0"/>
            </a:br>
            <a:r>
              <a:rPr lang="en-US" sz="2800" b="1" dirty="0"/>
              <a:t>SW SSR+ and respond to a prompt.</a:t>
            </a:r>
            <a:br>
              <a:rPr lang="en-US" sz="2800" b="1" dirty="0"/>
            </a:br>
            <a:r>
              <a:rPr lang="en-US" sz="2800" b="1" dirty="0"/>
              <a:t>SW work on their social issues and </a:t>
            </a:r>
            <a:r>
              <a:rPr lang="en-US" sz="2800" b="1" dirty="0" err="1"/>
              <a:t>commonlit</a:t>
            </a:r>
            <a:r>
              <a:rPr lang="en-US" sz="2800" b="1" dirty="0"/>
              <a:t>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dirty="0" smtClean="0"/>
              <a:t>How do most people react when life changing situations, as these, happen in our society? Why? How did your family </a:t>
            </a:r>
            <a:r>
              <a:rPr lang="en-US" dirty="0" err="1" smtClean="0"/>
              <a:t>repond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143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b="1" u="sng" dirty="0" err="1"/>
              <a:t>Bellwork</a:t>
            </a:r>
            <a:r>
              <a:rPr lang="en-US" sz="2800" b="1" u="sng" dirty="0"/>
              <a:t> </a:t>
            </a:r>
            <a:r>
              <a:rPr lang="en-US" sz="2800" b="1" u="sng" dirty="0" smtClean="0"/>
              <a:t>#10:</a:t>
            </a:r>
            <a:r>
              <a:rPr lang="en-US" sz="2800" b="1" u="sng" dirty="0"/>
              <a:t/>
            </a:r>
            <a:br>
              <a:rPr lang="en-US" sz="2800" b="1" u="sng" dirty="0"/>
            </a:br>
            <a:r>
              <a:rPr lang="en-US" sz="2800" b="1" dirty="0"/>
              <a:t>SW SSR+ and respond to a prompt.</a:t>
            </a:r>
            <a:br>
              <a:rPr lang="en-US" sz="2800" b="1" dirty="0"/>
            </a:br>
            <a:r>
              <a:rPr lang="en-US" sz="2800" b="1" dirty="0"/>
              <a:t>SW work on their social issues and </a:t>
            </a:r>
            <a:r>
              <a:rPr lang="en-US" sz="2800" b="1" dirty="0" err="1"/>
              <a:t>commonlit</a:t>
            </a:r>
            <a:r>
              <a:rPr lang="en-US" sz="2800" b="1" dirty="0"/>
              <a:t>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dirty="0" smtClean="0"/>
              <a:t>2020 will now be known for the coronavirus outbreak, how will this affect society? How has it changed you? Explain.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722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b="1" u="sng" dirty="0" err="1"/>
              <a:t>Bellwork</a:t>
            </a:r>
            <a:r>
              <a:rPr lang="en-US" sz="2800" b="1" u="sng" dirty="0"/>
              <a:t> </a:t>
            </a:r>
            <a:r>
              <a:rPr lang="en-US" sz="2800" b="1" u="sng" dirty="0" smtClean="0"/>
              <a:t>#11:</a:t>
            </a:r>
            <a:r>
              <a:rPr lang="en-US" sz="2800" b="1" u="sng" dirty="0"/>
              <a:t/>
            </a:r>
            <a:br>
              <a:rPr lang="en-US" sz="2800" b="1" u="sng" dirty="0"/>
            </a:br>
            <a:r>
              <a:rPr lang="en-US" sz="2800" b="1" dirty="0"/>
              <a:t>SW SSR+ and respond to a prompt.</a:t>
            </a:r>
            <a:br>
              <a:rPr lang="en-US" sz="2800" b="1" dirty="0"/>
            </a:br>
            <a:r>
              <a:rPr lang="en-US" sz="2800" b="1" dirty="0"/>
              <a:t>SW work on their social issues and </a:t>
            </a:r>
            <a:r>
              <a:rPr lang="en-US" sz="2800" b="1" dirty="0" err="1"/>
              <a:t>commonlit</a:t>
            </a:r>
            <a:r>
              <a:rPr lang="en-US" sz="2800" b="1" dirty="0"/>
              <a:t>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SSR prompt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577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b="1" u="sng" dirty="0" err="1"/>
              <a:t>Bellwork</a:t>
            </a:r>
            <a:r>
              <a:rPr lang="en-US" sz="2400" b="1" u="sng" dirty="0"/>
              <a:t> </a:t>
            </a:r>
            <a:r>
              <a:rPr lang="en-US" sz="2400" b="1" u="sng" dirty="0" smtClean="0"/>
              <a:t>#12:</a:t>
            </a:r>
            <a:r>
              <a:rPr lang="en-US" sz="2400" b="1" u="sng" dirty="0"/>
              <a:t/>
            </a:r>
            <a:br>
              <a:rPr lang="en-US" sz="2400" b="1" u="sng" dirty="0"/>
            </a:br>
            <a:r>
              <a:rPr lang="en-US" sz="2400" b="1" dirty="0"/>
              <a:t>SW SSR+ and respond to a prompt.</a:t>
            </a:r>
            <a:br>
              <a:rPr lang="en-US" sz="2400" b="1" dirty="0"/>
            </a:br>
            <a:r>
              <a:rPr lang="en-US" sz="2400" b="1" dirty="0"/>
              <a:t>SW work on their social issues and </a:t>
            </a:r>
            <a:r>
              <a:rPr lang="en-US" sz="2400" b="1" dirty="0" err="1"/>
              <a:t>commonlit</a:t>
            </a:r>
            <a:r>
              <a:rPr lang="en-US" sz="2400" b="1" dirty="0"/>
              <a:t>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SSR prompt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651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b="1" u="sng" dirty="0" err="1"/>
              <a:t>Bellwork</a:t>
            </a:r>
            <a:r>
              <a:rPr lang="en-US" sz="2800" b="1" u="sng" dirty="0"/>
              <a:t> </a:t>
            </a:r>
            <a:r>
              <a:rPr lang="en-US" sz="2800" b="1" u="sng" dirty="0" smtClean="0"/>
              <a:t>#13:</a:t>
            </a:r>
            <a:r>
              <a:rPr lang="en-US" sz="2800" b="1" u="sng" dirty="0"/>
              <a:t/>
            </a:r>
            <a:br>
              <a:rPr lang="en-US" sz="2800" b="1" u="sng" dirty="0"/>
            </a:br>
            <a:r>
              <a:rPr lang="en-US" sz="2800" b="1" dirty="0"/>
              <a:t>SW SSR+ and respond to a prompt.</a:t>
            </a:r>
            <a:br>
              <a:rPr lang="en-US" sz="2800" b="1" dirty="0"/>
            </a:br>
            <a:r>
              <a:rPr lang="en-US" sz="2800" b="1" dirty="0"/>
              <a:t>SW work on their social issues and </a:t>
            </a:r>
            <a:r>
              <a:rPr lang="en-US" sz="2800" b="1" dirty="0" err="1"/>
              <a:t>commonlit</a:t>
            </a:r>
            <a:r>
              <a:rPr lang="en-US" sz="2800" b="1" dirty="0"/>
              <a:t>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goals do you hope to accomplish by the end of May/ Explain.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195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/>
          <a:lstStyle/>
          <a:p>
            <a:pPr algn="l"/>
            <a:r>
              <a:rPr lang="en-US" sz="2800" b="1" u="sng" dirty="0" err="1" smtClean="0"/>
              <a:t>Bellwork</a:t>
            </a:r>
            <a:r>
              <a:rPr lang="en-US" sz="2800" b="1" u="sng" dirty="0" smtClean="0"/>
              <a:t> #14: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SW SSR+ and respond to a prompt</a:t>
            </a:r>
            <a:br>
              <a:rPr lang="en-US" sz="2800" b="1" dirty="0" smtClean="0"/>
            </a:br>
            <a:r>
              <a:rPr lang="en-US" sz="2800" b="1" dirty="0" smtClean="0"/>
              <a:t>SW present book talks.</a:t>
            </a:r>
            <a:br>
              <a:rPr lang="en-US" sz="2800" b="1" dirty="0" smtClean="0"/>
            </a:br>
            <a:r>
              <a:rPr lang="en-US" sz="2800" b="1" dirty="0" err="1" smtClean="0"/>
              <a:t>SW</a:t>
            </a:r>
            <a:r>
              <a:rPr lang="en-US" sz="2800" b="1" dirty="0" smtClean="0"/>
              <a:t> discuss </a:t>
            </a:r>
            <a:r>
              <a:rPr lang="en-US" sz="2800" b="1" dirty="0"/>
              <a:t>and begin work on the career research project.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06763"/>
          </a:xfrm>
        </p:spPr>
        <p:txBody>
          <a:bodyPr/>
          <a:lstStyle/>
          <a:p>
            <a:r>
              <a:rPr lang="en-US" dirty="0" smtClean="0"/>
              <a:t>Prompt= If you could change one thing in your book, so far, what would it be? 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86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algn="l"/>
            <a:r>
              <a:rPr lang="en-US" sz="2400" b="1" u="sng" dirty="0" err="1"/>
              <a:t>Bellwork</a:t>
            </a:r>
            <a:r>
              <a:rPr lang="en-US" sz="2400" b="1" u="sng" dirty="0"/>
              <a:t> #</a:t>
            </a:r>
            <a:r>
              <a:rPr lang="en-US" sz="2400" b="1" u="sng" dirty="0" smtClean="0"/>
              <a:t>15: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SW SSR+ and respond to a prompt</a:t>
            </a:r>
            <a:br>
              <a:rPr lang="en-US" sz="2400" b="1" dirty="0"/>
            </a:br>
            <a:r>
              <a:rPr lang="en-US" sz="2400" b="1" dirty="0"/>
              <a:t>SW present book talks.</a:t>
            </a:r>
            <a:br>
              <a:rPr lang="en-US" sz="2400" b="1" dirty="0"/>
            </a:br>
            <a:r>
              <a:rPr lang="en-US" sz="2400" b="1" dirty="0"/>
              <a:t>SW discuss and begin work on the career research project.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r>
              <a:rPr lang="en-US" dirty="0" smtClean="0"/>
              <a:t>What information did you find interesting while researching your social issue? 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775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/>
          <a:lstStyle/>
          <a:p>
            <a:pPr algn="l"/>
            <a:r>
              <a:rPr lang="en-US" sz="2800" b="1" u="sng" dirty="0" err="1"/>
              <a:t>Bellwork</a:t>
            </a:r>
            <a:r>
              <a:rPr lang="en-US" sz="2800" b="1" u="sng" dirty="0"/>
              <a:t> #</a:t>
            </a:r>
            <a:r>
              <a:rPr lang="en-US" sz="2800" b="1" u="sng" dirty="0" smtClean="0"/>
              <a:t>16:</a:t>
            </a:r>
            <a:r>
              <a:rPr lang="en-US" sz="2800" b="1" u="sng" dirty="0"/>
              <a:t/>
            </a:r>
            <a:br>
              <a:rPr lang="en-US" sz="2800" b="1" u="sng" dirty="0"/>
            </a:br>
            <a:r>
              <a:rPr lang="en-US" sz="2800" b="1" dirty="0"/>
              <a:t>SW present their Social Issues in class and discuss the outcomes and impacts on society today.</a:t>
            </a:r>
            <a:br>
              <a:rPr lang="en-US" sz="2800" b="1" dirty="0"/>
            </a:br>
            <a:r>
              <a:rPr lang="en-US" sz="2800" b="1" dirty="0"/>
              <a:t>SW participate in a learning task after each presentation and critique them.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r>
              <a:rPr lang="en-US" dirty="0"/>
              <a:t>Social Issue </a:t>
            </a:r>
            <a:r>
              <a:rPr lang="en-US" dirty="0" smtClean="0"/>
              <a:t>Presentations </a:t>
            </a:r>
            <a:r>
              <a:rPr lang="en-US" b="1" dirty="0"/>
              <a:t>Learning Task= 3 questions you have, 1 response given.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9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143000"/>
          </a:xfrm>
        </p:spPr>
        <p:txBody>
          <a:bodyPr/>
          <a:lstStyle/>
          <a:p>
            <a:pPr algn="l"/>
            <a:r>
              <a:rPr lang="en-US" sz="2800" b="1" u="sng" dirty="0" err="1"/>
              <a:t>Bellwork</a:t>
            </a:r>
            <a:r>
              <a:rPr lang="en-US" sz="2800" b="1" u="sng" dirty="0"/>
              <a:t> #</a:t>
            </a:r>
            <a:r>
              <a:rPr lang="en-US" sz="2800" b="1" u="sng" dirty="0" smtClean="0"/>
              <a:t>17:</a:t>
            </a:r>
            <a:r>
              <a:rPr lang="en-US" sz="2800" b="1" u="sng" dirty="0"/>
              <a:t/>
            </a:r>
            <a:br>
              <a:rPr lang="en-US" sz="2800" b="1" u="sng" dirty="0"/>
            </a:br>
            <a:r>
              <a:rPr lang="en-US" sz="2800" b="1" dirty="0"/>
              <a:t>SW present their Social Issues in class and discuss the outcomes and impacts on society today.</a:t>
            </a:r>
            <a:br>
              <a:rPr lang="en-US" sz="2800" b="1" dirty="0"/>
            </a:br>
            <a:r>
              <a:rPr lang="en-US" sz="2800" b="1" dirty="0"/>
              <a:t>SW participate in a learning task after each presentation and critique them.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r>
              <a:rPr lang="en-US" dirty="0"/>
              <a:t>Social Issue Presentations: </a:t>
            </a:r>
            <a:r>
              <a:rPr lang="en-US" b="1" dirty="0"/>
              <a:t>Learning Task= 3 questions you have, 1 response given.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94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algn="l"/>
            <a:r>
              <a:rPr lang="en-US" sz="2400" b="1" u="sng" dirty="0" err="1"/>
              <a:t>Bellwork</a:t>
            </a:r>
            <a:r>
              <a:rPr lang="en-US" sz="2400" b="1" u="sng" dirty="0"/>
              <a:t> #</a:t>
            </a:r>
            <a:r>
              <a:rPr lang="en-US" sz="2400" b="1" u="sng" dirty="0" smtClean="0"/>
              <a:t>18:</a:t>
            </a:r>
            <a:r>
              <a:rPr lang="en-US" sz="2400" b="1" u="sng" dirty="0"/>
              <a:t/>
            </a:r>
            <a:br>
              <a:rPr lang="en-US" sz="2400" b="1" u="sng" dirty="0"/>
            </a:br>
            <a:r>
              <a:rPr lang="en-US" sz="2400" b="1" dirty="0"/>
              <a:t>SW present their Social Issues in class and discuss the outcomes and impacts on society today.</a:t>
            </a:r>
            <a:br>
              <a:rPr lang="en-US" sz="2400" b="1" dirty="0"/>
            </a:br>
            <a:r>
              <a:rPr lang="en-US" sz="2400" b="1" dirty="0"/>
              <a:t>SW participate in a learning task after each presentation and critique them.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r>
              <a:rPr lang="en-US" dirty="0" smtClean="0"/>
              <a:t>Which social issue has made the biggest impact on you so far? Explain.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97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b="1" dirty="0" smtClean="0"/>
              <a:t>SW apply their learning to a unit exam on the </a:t>
            </a:r>
            <a:r>
              <a:rPr lang="en-US" sz="2400" b="1" i="1" dirty="0" smtClean="0"/>
              <a:t>Frankenstein</a:t>
            </a:r>
            <a:r>
              <a:rPr lang="en-US" sz="2400" b="1" dirty="0" smtClean="0"/>
              <a:t> unit.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No </a:t>
            </a:r>
            <a:r>
              <a:rPr lang="en-US" b="1" dirty="0" err="1" smtClean="0"/>
              <a:t>Bellwork</a:t>
            </a:r>
            <a:r>
              <a:rPr lang="en-US" b="1" dirty="0" smtClean="0"/>
              <a:t>-Take 5 minutes to review , then turn in your review and clear your desk, except for paper and a pencil/pen.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0061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/>
          <a:lstStyle/>
          <a:p>
            <a:pPr algn="l"/>
            <a:r>
              <a:rPr lang="en-US" sz="2800" b="1" u="sng" dirty="0" err="1"/>
              <a:t>Bellwork</a:t>
            </a:r>
            <a:r>
              <a:rPr lang="en-US" sz="2800" b="1" u="sng" dirty="0"/>
              <a:t> #</a:t>
            </a:r>
            <a:r>
              <a:rPr lang="en-US" sz="2800" b="1" u="sng" dirty="0" smtClean="0"/>
              <a:t>19:</a:t>
            </a:r>
            <a:r>
              <a:rPr lang="en-US" sz="2800" b="1" u="sng" dirty="0"/>
              <a:t/>
            </a:r>
            <a:br>
              <a:rPr lang="en-US" sz="2800" b="1" u="sng" dirty="0"/>
            </a:br>
            <a:r>
              <a:rPr lang="en-US" sz="2800" b="1" dirty="0"/>
              <a:t>SW present their Social Issues in class and discuss the outcomes and impacts on society today.</a:t>
            </a:r>
            <a:br>
              <a:rPr lang="en-US" sz="2800" b="1" dirty="0"/>
            </a:br>
            <a:r>
              <a:rPr lang="en-US" sz="2800" b="1" dirty="0"/>
              <a:t>SW participate in a learning task after each presentation and critique them</a:t>
            </a:r>
            <a:r>
              <a:rPr lang="en-US" sz="2800" b="1" dirty="0" smtClean="0"/>
              <a:t>.</a:t>
            </a:r>
            <a:br>
              <a:rPr lang="en-US" sz="2800" b="1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962400"/>
          </a:xfrm>
        </p:spPr>
        <p:txBody>
          <a:bodyPr/>
          <a:lstStyle/>
          <a:p>
            <a:r>
              <a:rPr lang="en-US" dirty="0" smtClean="0"/>
              <a:t>Think back on the presentations so far, look at your questions and responses. What fact did you not know before? Or what shocked you the most?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31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1143000"/>
          </a:xfrm>
        </p:spPr>
        <p:txBody>
          <a:bodyPr/>
          <a:lstStyle/>
          <a:p>
            <a:pPr algn="l"/>
            <a:r>
              <a:rPr lang="en-US" sz="2400" b="1" u="sng" dirty="0" err="1" smtClean="0"/>
              <a:t>Bellwork</a:t>
            </a:r>
            <a:r>
              <a:rPr lang="en-US" sz="2400" b="1" u="sng" dirty="0" smtClean="0"/>
              <a:t> #20:</a:t>
            </a:r>
            <a:br>
              <a:rPr lang="en-US" sz="2400" b="1" u="sng" dirty="0" smtClean="0"/>
            </a:br>
            <a:r>
              <a:rPr lang="en-US" sz="2400" b="1" dirty="0"/>
              <a:t>SW present their Social Issues in class and discuss the outcomes and impacts on society today.</a:t>
            </a:r>
            <a:br>
              <a:rPr lang="en-US" sz="2400" b="1" dirty="0"/>
            </a:br>
            <a:r>
              <a:rPr lang="en-US" sz="2400" b="1" dirty="0"/>
              <a:t>SW participate in a learning task after each presentation and critique them.</a:t>
            </a:r>
            <a:br>
              <a:rPr lang="en-US" sz="2400" b="1" dirty="0"/>
            </a:br>
            <a:endParaRPr lang="en-US" sz="2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r>
              <a:rPr lang="en-US" dirty="0" smtClean="0"/>
              <a:t>Have any of the social issue presentations changed your point of view on a topic? Explain why or why not? Which ones will affect you in the future the most? Least? Explain.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45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algn="l"/>
            <a:r>
              <a:rPr lang="en-US" sz="2800" b="1" u="sng" dirty="0" err="1"/>
              <a:t>Bellwork</a:t>
            </a:r>
            <a:r>
              <a:rPr lang="en-US" sz="2800" b="1" u="sng" dirty="0"/>
              <a:t> </a:t>
            </a:r>
            <a:r>
              <a:rPr lang="en-US" sz="2800" b="1" u="sng" dirty="0" smtClean="0"/>
              <a:t>#21: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SW finish up social issue presentations.</a:t>
            </a:r>
            <a:br>
              <a:rPr lang="en-US" sz="2800" b="1" dirty="0" smtClean="0"/>
            </a:br>
            <a:r>
              <a:rPr lang="en-US" sz="2800" b="1" dirty="0" err="1" smtClean="0"/>
              <a:t>SW</a:t>
            </a:r>
            <a:r>
              <a:rPr lang="en-US" sz="2800" b="1" dirty="0" smtClean="0"/>
              <a:t> discuss and begin work on the career research project.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/>
          <a:lstStyle/>
          <a:p>
            <a:r>
              <a:rPr lang="en-US" dirty="0" smtClean="0"/>
              <a:t>What career or job do you want to pursue in your future? What interests you about it? Explain.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07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229600" cy="1143000"/>
          </a:xfrm>
        </p:spPr>
        <p:txBody>
          <a:bodyPr/>
          <a:lstStyle/>
          <a:p>
            <a:pPr algn="l"/>
            <a:r>
              <a:rPr lang="en-US" sz="2800" b="1" u="sng" dirty="0" err="1"/>
              <a:t>Bellwork</a:t>
            </a:r>
            <a:r>
              <a:rPr lang="en-US" sz="2800" b="1" u="sng" dirty="0"/>
              <a:t> </a:t>
            </a:r>
            <a:r>
              <a:rPr lang="en-US" sz="2800" b="1" u="sng" dirty="0" smtClean="0"/>
              <a:t>#22: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>SW </a:t>
            </a:r>
            <a:r>
              <a:rPr lang="en-US" sz="2800" b="1" dirty="0" smtClean="0"/>
              <a:t>present book talks to the class.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>SW finish social Issue presentations.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>SW discuss and </a:t>
            </a:r>
            <a:r>
              <a:rPr lang="en-US" sz="2800" b="1" dirty="0" smtClean="0"/>
              <a:t>continue </a:t>
            </a:r>
            <a:r>
              <a:rPr lang="en-US" sz="2800" b="1" dirty="0"/>
              <a:t>work on the career research project.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r>
              <a:rPr lang="en-US" dirty="0" smtClean="0"/>
              <a:t>In what type of job industry do you think is the most popular? Why? How does the current day and age tie into this?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24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229600" cy="1143000"/>
          </a:xfrm>
        </p:spPr>
        <p:txBody>
          <a:bodyPr/>
          <a:lstStyle/>
          <a:p>
            <a:pPr algn="l"/>
            <a:r>
              <a:rPr lang="en-US" sz="2800" b="1" u="sng" dirty="0" err="1"/>
              <a:t>Bellwork</a:t>
            </a:r>
            <a:r>
              <a:rPr lang="en-US" sz="2800" b="1" u="sng" dirty="0"/>
              <a:t> </a:t>
            </a:r>
            <a:r>
              <a:rPr lang="en-US" sz="2800" b="1" u="sng" dirty="0" smtClean="0"/>
              <a:t>#23: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>SW </a:t>
            </a:r>
            <a:r>
              <a:rPr lang="en-US" sz="2800" b="1" dirty="0" smtClean="0"/>
              <a:t>present book talks to the class.</a:t>
            </a:r>
            <a:br>
              <a:rPr lang="en-US" sz="2800" b="1" dirty="0" smtClean="0"/>
            </a:br>
            <a:r>
              <a:rPr lang="en-US" sz="2800" b="1" dirty="0" smtClean="0"/>
              <a:t>SW discuss layouts for Resumes.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>SW discuss and continue work on the career research project.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17837"/>
            <a:ext cx="8229600" cy="3840163"/>
          </a:xfrm>
        </p:spPr>
        <p:txBody>
          <a:bodyPr/>
          <a:lstStyle/>
          <a:p>
            <a:r>
              <a:rPr lang="en-US" dirty="0" smtClean="0"/>
              <a:t>In your research so far, what did you find out that surprised you the most? Why? If nothing did, what did you confirm you already knew about a specific career/job?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35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pPr algn="l"/>
            <a:r>
              <a:rPr lang="en-US" sz="2800" b="1" u="sng" dirty="0" err="1"/>
              <a:t>Bellwork</a:t>
            </a:r>
            <a:r>
              <a:rPr lang="en-US" sz="2800" b="1" u="sng" dirty="0"/>
              <a:t> </a:t>
            </a:r>
            <a:r>
              <a:rPr lang="en-US" sz="2800" b="1" u="sng" dirty="0" smtClean="0"/>
              <a:t>#24: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>SW </a:t>
            </a:r>
            <a:r>
              <a:rPr lang="en-US" sz="2800" b="1" dirty="0" smtClean="0"/>
              <a:t>present book talks to the class.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>SW discuss and continue work on the career research </a:t>
            </a:r>
            <a:r>
              <a:rPr lang="en-US" sz="2800" b="1" dirty="0" smtClean="0"/>
              <a:t>project that will be due by the end of the hour.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/>
          <a:lstStyle/>
          <a:p>
            <a:r>
              <a:rPr lang="en-US" dirty="0" smtClean="0"/>
              <a:t>List some proper job interview etiquette that you have found or know so far? Why are first impressions so powerful?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81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/>
          <a:lstStyle/>
          <a:p>
            <a:pPr algn="l"/>
            <a:r>
              <a:rPr lang="en-US" sz="2800" b="1" u="sng" dirty="0" err="1"/>
              <a:t>Bellwork</a:t>
            </a:r>
            <a:r>
              <a:rPr lang="en-US" sz="2800" b="1" u="sng" dirty="0"/>
              <a:t> </a:t>
            </a:r>
            <a:r>
              <a:rPr lang="en-US" sz="2800" b="1" u="sng" dirty="0" smtClean="0"/>
              <a:t>#25: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>SW present book talks to the class.</a:t>
            </a:r>
            <a:br>
              <a:rPr lang="en-US" sz="2800" b="1" dirty="0" smtClean="0"/>
            </a:br>
            <a:r>
              <a:rPr lang="en-US" sz="2800" b="1" dirty="0" smtClean="0"/>
              <a:t>SW discuss and view job interviews do’s and don’ts.</a:t>
            </a:r>
            <a:r>
              <a:rPr lang="en-US" sz="2800" b="1" dirty="0"/>
              <a:t/>
            </a:r>
            <a:br>
              <a:rPr lang="en-US" sz="2800" b="1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r>
              <a:rPr lang="en-US" dirty="0" smtClean="0"/>
              <a:t>What don’t you want to do when going for or taking part in a job interview? What is one of the worst sins you could do when having a job interview? Explain.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19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algn="l"/>
            <a:r>
              <a:rPr lang="en-US" sz="2800" b="1" u="sng" dirty="0" err="1"/>
              <a:t>Bellwork</a:t>
            </a:r>
            <a:r>
              <a:rPr lang="en-US" sz="2800" b="1" u="sng" dirty="0"/>
              <a:t> #</a:t>
            </a:r>
            <a:r>
              <a:rPr lang="en-US" sz="2800" b="1" u="sng" dirty="0" smtClean="0"/>
              <a:t>26: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>SW present book talks to the class</a:t>
            </a:r>
            <a:r>
              <a:rPr lang="en-US" sz="2800" b="1" dirty="0" smtClean="0"/>
              <a:t>.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>SW </a:t>
            </a:r>
            <a:r>
              <a:rPr lang="en-US" sz="2800" b="1" dirty="0" smtClean="0"/>
              <a:t>discuss and view proper interview techniques.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r>
              <a:rPr lang="en-US" dirty="0" smtClean="0"/>
              <a:t>Why are first impressions so impacting and important when meeting someone for the first time? Explain.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41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b="1" u="sng" dirty="0" smtClean="0"/>
              <a:t>Interview Questions to prepare and Positions:</a:t>
            </a:r>
            <a:endParaRPr lang="en-US" sz="2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83163"/>
          </a:xfrm>
        </p:spPr>
        <p:txBody>
          <a:bodyPr/>
          <a:lstStyle/>
          <a:p>
            <a:r>
              <a:rPr lang="en-US" sz="1600" dirty="0" smtClean="0"/>
              <a:t>Tell me about yourself.</a:t>
            </a:r>
          </a:p>
          <a:p>
            <a:r>
              <a:rPr lang="en-US" sz="1600" dirty="0" smtClean="0"/>
              <a:t>What strengths do you posses that will help you in this position? What are some weaknesses you have? Explain.</a:t>
            </a:r>
          </a:p>
          <a:p>
            <a:r>
              <a:rPr lang="en-US" sz="1600" dirty="0" smtClean="0"/>
              <a:t>What do you know about this field?</a:t>
            </a:r>
          </a:p>
          <a:p>
            <a:r>
              <a:rPr lang="en-US" sz="1600" dirty="0" smtClean="0"/>
              <a:t>How can your school, classes you may take or have taken help you with this?</a:t>
            </a:r>
          </a:p>
          <a:p>
            <a:r>
              <a:rPr lang="en-US" sz="1600" dirty="0" smtClean="0"/>
              <a:t>Tell me how you worked under a great deal of stress before and how you handled it?</a:t>
            </a:r>
          </a:p>
          <a:p>
            <a:r>
              <a:rPr lang="en-US" sz="1600" b="1" dirty="0" smtClean="0"/>
              <a:t>Additional 2-3 question related to your field that you won’t know in advance.</a:t>
            </a:r>
          </a:p>
          <a:p>
            <a:pPr marL="0" indent="0">
              <a:buNone/>
            </a:pPr>
            <a:r>
              <a:rPr lang="en-US" sz="1600" b="1" u="sng" dirty="0" smtClean="0"/>
              <a:t>Job Positions:</a:t>
            </a:r>
          </a:p>
          <a:p>
            <a:r>
              <a:rPr lang="en-US" sz="1600" dirty="0" smtClean="0"/>
              <a:t>Front Desk Agent</a:t>
            </a:r>
          </a:p>
          <a:p>
            <a:r>
              <a:rPr lang="en-US" sz="1600" dirty="0" smtClean="0"/>
              <a:t>Sales Account Representative</a:t>
            </a:r>
          </a:p>
          <a:p>
            <a:r>
              <a:rPr lang="en-US" sz="1600" dirty="0" smtClean="0"/>
              <a:t>Entry Level Bookkeeper</a:t>
            </a:r>
          </a:p>
          <a:p>
            <a:r>
              <a:rPr lang="en-US" sz="1600" dirty="0" smtClean="0"/>
              <a:t>Entry Level Pharmacy Technician</a:t>
            </a:r>
          </a:p>
          <a:p>
            <a:r>
              <a:rPr lang="en-US" sz="1600" dirty="0" smtClean="0"/>
              <a:t>Physical Therapist Aide</a:t>
            </a:r>
          </a:p>
          <a:p>
            <a:r>
              <a:rPr lang="en-US" sz="1600" dirty="0" smtClean="0"/>
              <a:t>Human Resource Assistant</a:t>
            </a:r>
          </a:p>
          <a:p>
            <a:r>
              <a:rPr lang="en-US" sz="1600" dirty="0" smtClean="0"/>
              <a:t>Entry Level Legal Assistant</a:t>
            </a:r>
          </a:p>
          <a:p>
            <a:r>
              <a:rPr lang="en-US" sz="1600" dirty="0" smtClean="0"/>
              <a:t>Police Officer</a:t>
            </a:r>
          </a:p>
          <a:p>
            <a:r>
              <a:rPr lang="en-US" sz="1600" dirty="0" smtClean="0"/>
              <a:t>Entry Level Auto Tech</a:t>
            </a:r>
          </a:p>
          <a:p>
            <a:r>
              <a:rPr lang="en-US" sz="1600" dirty="0" smtClean="0"/>
              <a:t>Internet/Help Desk Support</a:t>
            </a:r>
          </a:p>
          <a:p>
            <a:r>
              <a:rPr lang="en-US" sz="1600" dirty="0" smtClean="0"/>
              <a:t>Cable Installation Technician</a:t>
            </a:r>
          </a:p>
        </p:txBody>
      </p:sp>
    </p:spTree>
    <p:extLst>
      <p:ext uri="{BB962C8B-B14F-4D97-AF65-F5344CB8AC3E}">
        <p14:creationId xmlns:p14="http://schemas.microsoft.com/office/powerpoint/2010/main" val="107225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pPr algn="l"/>
            <a:r>
              <a:rPr lang="en-US" sz="2800" b="1" u="sng" dirty="0" err="1"/>
              <a:t>Bellwork</a:t>
            </a:r>
            <a:r>
              <a:rPr lang="en-US" sz="2800" b="1" u="sng" dirty="0"/>
              <a:t> #</a:t>
            </a:r>
            <a:r>
              <a:rPr lang="en-US" sz="2800" b="1" u="sng" dirty="0" smtClean="0"/>
              <a:t>27: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>SW present book talks to the class.</a:t>
            </a:r>
            <a:br>
              <a:rPr lang="en-US" sz="2800" b="1" dirty="0"/>
            </a:br>
            <a:r>
              <a:rPr lang="en-US" sz="2800" b="1" dirty="0"/>
              <a:t>SW SSR+ and respond to a prompt.</a:t>
            </a:r>
            <a:br>
              <a:rPr lang="en-US" sz="2800" b="1" dirty="0"/>
            </a:br>
            <a:r>
              <a:rPr lang="en-US" sz="2800" b="1" dirty="0"/>
              <a:t>SW </a:t>
            </a:r>
            <a:r>
              <a:rPr lang="en-US" sz="2800" b="1" dirty="0" smtClean="0"/>
              <a:t>discuss </a:t>
            </a:r>
            <a:r>
              <a:rPr lang="en-US" sz="2800" b="1" dirty="0"/>
              <a:t>proper interview techniques.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/>
          <a:lstStyle/>
          <a:p>
            <a:r>
              <a:rPr lang="en-US" dirty="0"/>
              <a:t>What sets you apart from everyone else, who may </a:t>
            </a:r>
            <a:r>
              <a:rPr lang="en-US"/>
              <a:t>be </a:t>
            </a:r>
            <a:r>
              <a:rPr lang="en-US" smtClean="0"/>
              <a:t>interviewing </a:t>
            </a:r>
            <a:r>
              <a:rPr lang="en-US" dirty="0"/>
              <a:t>for the same job? Explain.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91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8229600" cy="1143000"/>
          </a:xfrm>
        </p:spPr>
        <p:txBody>
          <a:bodyPr/>
          <a:lstStyle/>
          <a:p>
            <a:pPr algn="l"/>
            <a:r>
              <a:rPr lang="en-US" sz="2800" b="1" u="sng" dirty="0" err="1" smtClean="0"/>
              <a:t>Bellwork</a:t>
            </a:r>
            <a:r>
              <a:rPr lang="en-US" sz="2800" b="1" u="sng" dirty="0" smtClean="0"/>
              <a:t> #2:</a:t>
            </a:r>
            <a:br>
              <a:rPr lang="en-US" sz="2800" b="1" u="sng" dirty="0" smtClean="0"/>
            </a:br>
            <a:r>
              <a:rPr lang="en-US" sz="2800" b="1" dirty="0" smtClean="0"/>
              <a:t>SW SSR+ and respond to a prompt.</a:t>
            </a:r>
            <a:br>
              <a:rPr lang="en-US" sz="2800" b="1" dirty="0" smtClean="0"/>
            </a:br>
            <a:r>
              <a:rPr lang="en-US" sz="2800" b="1" dirty="0" err="1" smtClean="0"/>
              <a:t>SW</a:t>
            </a:r>
            <a:r>
              <a:rPr lang="en-US" sz="2800" b="1" dirty="0" smtClean="0"/>
              <a:t> present their book talks to the class.</a:t>
            </a:r>
            <a:br>
              <a:rPr lang="en-US" sz="2800" b="1" dirty="0" smtClean="0"/>
            </a:br>
            <a:r>
              <a:rPr lang="en-US" sz="2800" b="1" dirty="0" smtClean="0"/>
              <a:t>SW compile their facts on their societal issue and construct a multimedia presentation to share with the class.</a:t>
            </a:r>
            <a:endParaRPr lang="en-US" sz="2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06763"/>
          </a:xfrm>
        </p:spPr>
        <p:txBody>
          <a:bodyPr/>
          <a:lstStyle/>
          <a:p>
            <a:r>
              <a:rPr lang="en-US" dirty="0" smtClean="0"/>
              <a:t>Explain how your societal issue impacts us today. What has happened in the media recently with it, if anything?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4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pPr algn="l"/>
            <a:r>
              <a:rPr lang="en-US" sz="2800" b="1" u="sng" dirty="0" err="1"/>
              <a:t>Bellwork</a:t>
            </a:r>
            <a:r>
              <a:rPr lang="en-US" sz="2800" b="1" u="sng" dirty="0"/>
              <a:t> </a:t>
            </a:r>
            <a:r>
              <a:rPr lang="en-US" sz="2800" b="1" u="sng" dirty="0" smtClean="0"/>
              <a:t>#3:</a:t>
            </a:r>
            <a:r>
              <a:rPr lang="en-US" sz="2800" b="1" u="sng" dirty="0"/>
              <a:t/>
            </a:r>
            <a:br>
              <a:rPr lang="en-US" sz="2800" b="1" u="sng" dirty="0"/>
            </a:br>
            <a:r>
              <a:rPr lang="en-US" sz="2800" b="1" dirty="0"/>
              <a:t>SW present their book talks to the class</a:t>
            </a:r>
            <a:r>
              <a:rPr lang="en-US" sz="2800" b="1" dirty="0" smtClean="0"/>
              <a:t>.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>SW compile </a:t>
            </a:r>
            <a:r>
              <a:rPr lang="en-US" sz="2800" b="1" dirty="0"/>
              <a:t>their facts on their societal issue and construct a multimedia presentation to share with the class.</a:t>
            </a:r>
            <a:endParaRPr lang="en-US" sz="2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078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 our society today, what causes change? Do you feel like we respond quick enough when it comes to some of the social issues today? Why or why not?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01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229600" cy="1143000"/>
          </a:xfrm>
        </p:spPr>
        <p:txBody>
          <a:bodyPr/>
          <a:lstStyle/>
          <a:p>
            <a:pPr algn="l"/>
            <a:r>
              <a:rPr lang="en-US" sz="2800" b="1" u="sng" dirty="0" err="1"/>
              <a:t>Bellwork</a:t>
            </a:r>
            <a:r>
              <a:rPr lang="en-US" sz="2800" b="1" u="sng" dirty="0"/>
              <a:t> </a:t>
            </a:r>
            <a:r>
              <a:rPr lang="en-US" sz="2800" b="1" u="sng" dirty="0" smtClean="0"/>
              <a:t>#4:</a:t>
            </a:r>
            <a:r>
              <a:rPr lang="en-US" sz="2800" b="1" u="sng" dirty="0"/>
              <a:t/>
            </a:r>
            <a:br>
              <a:rPr lang="en-US" sz="2800" b="1" u="sng" dirty="0"/>
            </a:br>
            <a:r>
              <a:rPr lang="en-US" sz="2800" b="1" dirty="0"/>
              <a:t>SW present their book talks to the class</a:t>
            </a:r>
            <a:r>
              <a:rPr lang="en-US" sz="2800" b="1" dirty="0" smtClean="0"/>
              <a:t>.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>SW compile </a:t>
            </a:r>
            <a:r>
              <a:rPr lang="en-US" sz="2800" b="1" dirty="0"/>
              <a:t>their facts on their societal issue and construct a multimedia presentation to share with the class.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743200"/>
            <a:ext cx="8229600" cy="2849563"/>
          </a:xfrm>
        </p:spPr>
        <p:txBody>
          <a:bodyPr/>
          <a:lstStyle/>
          <a:p>
            <a:r>
              <a:rPr lang="en-US" dirty="0" smtClean="0"/>
              <a:t>Book Talks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31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pPr algn="l"/>
            <a:r>
              <a:rPr lang="en-US" sz="2800" b="1" u="sng" dirty="0" err="1"/>
              <a:t>Bellwork</a:t>
            </a:r>
            <a:r>
              <a:rPr lang="en-US" sz="2800" b="1" u="sng" dirty="0"/>
              <a:t> </a:t>
            </a:r>
            <a:r>
              <a:rPr lang="en-US" sz="2800" b="1" u="sng" dirty="0" smtClean="0"/>
              <a:t>#5:</a:t>
            </a:r>
            <a:r>
              <a:rPr lang="en-US" sz="2800" b="1" u="sng" dirty="0"/>
              <a:t/>
            </a:r>
            <a:br>
              <a:rPr lang="en-US" sz="2800" b="1" u="sng" dirty="0"/>
            </a:br>
            <a:r>
              <a:rPr lang="en-US" sz="2800" b="1" dirty="0"/>
              <a:t>SW present their book talks to the class.</a:t>
            </a:r>
            <a:br>
              <a:rPr lang="en-US" sz="2800" b="1" dirty="0"/>
            </a:br>
            <a:r>
              <a:rPr lang="en-US" sz="2800" b="1" dirty="0"/>
              <a:t>SW compile their facts on their societal issue and construct a multimedia presentation to share with the class.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078163"/>
          </a:xfrm>
        </p:spPr>
        <p:txBody>
          <a:bodyPr/>
          <a:lstStyle/>
          <a:p>
            <a:r>
              <a:rPr lang="en-US" dirty="0" smtClean="0"/>
              <a:t>SSR+ Prompt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25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/>
          <a:lstStyle/>
          <a:p>
            <a:pPr algn="l"/>
            <a:r>
              <a:rPr lang="en-US" sz="2800" b="1" u="sng" dirty="0" err="1"/>
              <a:t>Bellwork</a:t>
            </a:r>
            <a:r>
              <a:rPr lang="en-US" sz="2800" b="1" u="sng" dirty="0"/>
              <a:t> </a:t>
            </a:r>
            <a:r>
              <a:rPr lang="en-US" sz="2800" b="1" u="sng" dirty="0" smtClean="0"/>
              <a:t>#6:</a:t>
            </a:r>
            <a:r>
              <a:rPr lang="en-US" sz="2800" b="1" u="sng" dirty="0"/>
              <a:t/>
            </a:r>
            <a:br>
              <a:rPr lang="en-US" sz="2800" b="1" u="sng" dirty="0"/>
            </a:br>
            <a:r>
              <a:rPr lang="en-US" sz="2800" b="1" dirty="0"/>
              <a:t>SW present their book talks to the class.</a:t>
            </a:r>
            <a:br>
              <a:rPr lang="en-US" sz="2800" b="1" dirty="0"/>
            </a:br>
            <a:r>
              <a:rPr lang="en-US" sz="2800" b="1" dirty="0"/>
              <a:t>SW compile their facts on their societal issue and construct a multimedia presentation to share with the class.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r>
              <a:rPr lang="en-US" dirty="0" smtClean="0"/>
              <a:t>SSR+ Prompt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871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524000"/>
          </a:xfrm>
        </p:spPr>
        <p:txBody>
          <a:bodyPr/>
          <a:lstStyle/>
          <a:p>
            <a:pPr algn="l"/>
            <a:r>
              <a:rPr lang="en-US" sz="2800" b="1" u="sng" dirty="0" err="1"/>
              <a:t>Bellwork</a:t>
            </a:r>
            <a:r>
              <a:rPr lang="en-US" sz="2800" b="1" u="sng" dirty="0"/>
              <a:t> </a:t>
            </a:r>
            <a:r>
              <a:rPr lang="en-US" sz="2800" b="1" u="sng" dirty="0" smtClean="0"/>
              <a:t>#7:</a:t>
            </a:r>
            <a:r>
              <a:rPr lang="en-US" sz="2800" b="1" u="sng" dirty="0"/>
              <a:t/>
            </a:r>
            <a:br>
              <a:rPr lang="en-US" sz="2800" b="1" u="sng" dirty="0"/>
            </a:br>
            <a:r>
              <a:rPr lang="en-US" sz="2800" b="1" dirty="0"/>
              <a:t>SW </a:t>
            </a:r>
            <a:r>
              <a:rPr lang="en-US" sz="2800" b="1" dirty="0" smtClean="0"/>
              <a:t>SSR+ and respond to a prompt.</a:t>
            </a:r>
            <a:br>
              <a:rPr lang="en-US" sz="2800" b="1" dirty="0" smtClean="0"/>
            </a:br>
            <a:r>
              <a:rPr lang="en-US" sz="2800" b="1" dirty="0" smtClean="0"/>
              <a:t>SW </a:t>
            </a:r>
            <a:r>
              <a:rPr lang="en-US" sz="2800" b="1" dirty="0" smtClean="0"/>
              <a:t>work on their social issues and </a:t>
            </a:r>
            <a:r>
              <a:rPr lang="en-US" sz="2800" b="1" dirty="0" err="1" smtClean="0"/>
              <a:t>commonlit</a:t>
            </a:r>
            <a:r>
              <a:rPr lang="en-US" sz="2800" b="1" dirty="0"/>
              <a:t>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r>
              <a:rPr lang="en-US" dirty="0" smtClean="0"/>
              <a:t>With all this chaos and uncertainty during the </a:t>
            </a:r>
            <a:r>
              <a:rPr lang="en-US" dirty="0"/>
              <a:t>Coronavirus </a:t>
            </a:r>
            <a:r>
              <a:rPr lang="en-US" dirty="0" smtClean="0"/>
              <a:t>is ensuing, what can you do to keep a level head and stay safe? Explain.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18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b="1" u="sng" dirty="0" err="1"/>
              <a:t>Bellwork</a:t>
            </a:r>
            <a:r>
              <a:rPr lang="en-US" sz="2800" b="1" u="sng" dirty="0"/>
              <a:t> </a:t>
            </a:r>
            <a:r>
              <a:rPr lang="en-US" sz="2800" b="1" u="sng" dirty="0" smtClean="0"/>
              <a:t>#8:</a:t>
            </a:r>
            <a:r>
              <a:rPr lang="en-US" sz="2800" b="1" u="sng" dirty="0"/>
              <a:t/>
            </a:r>
            <a:br>
              <a:rPr lang="en-US" sz="2800" b="1" u="sng" dirty="0"/>
            </a:br>
            <a:r>
              <a:rPr lang="en-US" sz="2800" b="1" dirty="0"/>
              <a:t>SW SSR+ and respond to a prompt.</a:t>
            </a:r>
            <a:br>
              <a:rPr lang="en-US" sz="2800" b="1" dirty="0"/>
            </a:br>
            <a:r>
              <a:rPr lang="en-US" sz="2800" b="1" dirty="0"/>
              <a:t>SW work on their social issues and </a:t>
            </a:r>
            <a:r>
              <a:rPr lang="en-US" sz="2800" b="1" dirty="0" err="1"/>
              <a:t>commonlit</a:t>
            </a:r>
            <a:r>
              <a:rPr lang="en-US" sz="2800" b="1" dirty="0"/>
              <a:t>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en-US" dirty="0" smtClean="0"/>
              <a:t>What do you lose out on by only going online for education? What are the pros and cons of this situation? Explain.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201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7999</TotalTime>
  <Words>789</Words>
  <Application>Microsoft Office PowerPoint</Application>
  <PresentationFormat>On-screen Show (4:3)</PresentationFormat>
  <Paragraphs>75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 SW Present book talks. SW use a jigsaw strategy to review for the Frankenstein unit exam. SW share out with their groups and check for clarification.</vt:lpstr>
      <vt:lpstr>SW apply their learning to a unit exam on the Frankenstein unit.</vt:lpstr>
      <vt:lpstr>Bellwork #2: SW SSR+ and respond to a prompt. SW present their book talks to the class. SW compile their facts on their societal issue and construct a multimedia presentation to share with the class.</vt:lpstr>
      <vt:lpstr>Bellwork #3: SW present their book talks to the class. SW compile their facts on their societal issue and construct a multimedia presentation to share with the class.</vt:lpstr>
      <vt:lpstr>Bellwork #4: SW present their book talks to the class. SW compile their facts on their societal issue and construct a multimedia presentation to share with the class.</vt:lpstr>
      <vt:lpstr>Bellwork #5: SW present their book talks to the class. SW compile their facts on their societal issue and construct a multimedia presentation to share with the class.</vt:lpstr>
      <vt:lpstr>Bellwork #6: SW present their book talks to the class. SW compile their facts on their societal issue and construct a multimedia presentation to share with the class.</vt:lpstr>
      <vt:lpstr>Bellwork #7: SW SSR+ and respond to a prompt. SW work on their social issues and commonlit.</vt:lpstr>
      <vt:lpstr>Bellwork #8: SW SSR+ and respond to a prompt. SW work on their social issues and commonlit.</vt:lpstr>
      <vt:lpstr>Bellwork #9: SW SSR+ and respond to a prompt. SW work on their social issues and commonlit.</vt:lpstr>
      <vt:lpstr>Bellwork #10: SW SSR+ and respond to a prompt. SW work on their social issues and commonlit.</vt:lpstr>
      <vt:lpstr>Bellwork #11: SW SSR+ and respond to a prompt. SW work on their social issues and commonlit.</vt:lpstr>
      <vt:lpstr>Bellwork #12: SW SSR+ and respond to a prompt. SW work on their social issues and commonlit.</vt:lpstr>
      <vt:lpstr>Bellwork #13: SW SSR+ and respond to a prompt. SW work on their social issues and commonlit.</vt:lpstr>
      <vt:lpstr>Bellwork #14: SW SSR+ and respond to a prompt SW present book talks. SW discuss and begin work on the career research project.</vt:lpstr>
      <vt:lpstr>Bellwork #15: SW SSR+ and respond to a prompt SW present book talks. SW discuss and begin work on the career research project.</vt:lpstr>
      <vt:lpstr>Bellwork #16: SW present their Social Issues in class and discuss the outcomes and impacts on society today. SW participate in a learning task after each presentation and critique them.</vt:lpstr>
      <vt:lpstr>Bellwork #17: SW present their Social Issues in class and discuss the outcomes and impacts on society today. SW participate in a learning task after each presentation and critique them.</vt:lpstr>
      <vt:lpstr>Bellwork #18: SW present their Social Issues in class and discuss the outcomes and impacts on society today. SW participate in a learning task after each presentation and critique them.</vt:lpstr>
      <vt:lpstr>Bellwork #19: SW present their Social Issues in class and discuss the outcomes and impacts on society today. SW participate in a learning task after each presentation and critique them. </vt:lpstr>
      <vt:lpstr>Bellwork #20: SW present their Social Issues in class and discuss the outcomes and impacts on society today. SW participate in a learning task after each presentation and critique them. </vt:lpstr>
      <vt:lpstr>Bellwork #21: SW finish up social issue presentations. SW discuss and begin work on the career research project.</vt:lpstr>
      <vt:lpstr>Bellwork #22: SW present book talks to the class. SW finish social Issue presentations. SW discuss and continue work on the career research project.</vt:lpstr>
      <vt:lpstr>Bellwork #23: SW present book talks to the class. SW discuss layouts for Resumes. SW discuss and continue work on the career research project.</vt:lpstr>
      <vt:lpstr>Bellwork #24: SW present book talks to the class. SW discuss and continue work on the career research project that will be due by the end of the hour.</vt:lpstr>
      <vt:lpstr>Bellwork #25: SW present book talks to the class. SW discuss and view job interviews do’s and don’ts. </vt:lpstr>
      <vt:lpstr>Bellwork #26: SW present book talks to the class. SW discuss and view proper interview techniques.</vt:lpstr>
      <vt:lpstr>Interview Questions to prepare and Positions:</vt:lpstr>
      <vt:lpstr>Bellwork #27: SW present book talks to the class. SW SSR+ and respond to a prompt. SW discuss proper interview techniques.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Bellwork #1: SW view Frankenstein and compare/contrast the novel to the movie. SW discuss paper guidelines for the upcoming writing workshop.</dc:title>
  <dc:creator>Owner</dc:creator>
  <cp:lastModifiedBy>Windows User</cp:lastModifiedBy>
  <cp:revision>213</cp:revision>
  <cp:lastPrinted>2017-03-27T11:02:24Z</cp:lastPrinted>
  <dcterms:created xsi:type="dcterms:W3CDTF">2014-03-16T12:23:27Z</dcterms:created>
  <dcterms:modified xsi:type="dcterms:W3CDTF">2020-03-13T13:04:03Z</dcterms:modified>
</cp:coreProperties>
</file>