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8" r:id="rId9"/>
    <p:sldId id="269" r:id="rId10"/>
    <p:sldId id="273" r:id="rId11"/>
    <p:sldId id="270" r:id="rId12"/>
    <p:sldId id="271" r:id="rId13"/>
    <p:sldId id="276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698641-5F3E-43D1-9863-09562CCA3B9E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742526-D49A-4249-B059-D0461DEE9D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Copperplate Gothic Bold" pitchFamily="34" charset="0"/>
              </a:rPr>
              <a:t>	Greek Drama</a:t>
            </a:r>
            <a:endParaRPr lang="en-US" sz="6600" dirty="0">
              <a:solidFill>
                <a:srgbClr val="00206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Greek Theater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is what a Greek theater would have looked like.</a:t>
            </a:r>
            <a:endParaRPr lang="en-US" sz="28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877" r="10877"/>
          <a:stretch>
            <a:fillRect/>
          </a:stretch>
        </p:blipFill>
        <p:spPr bwMode="auto">
          <a:xfrm rot="420000">
            <a:off x="3264537" y="1185741"/>
            <a:ext cx="5161772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Actors and Acting</a:t>
            </a:r>
            <a:br>
              <a:rPr lang="en-US" dirty="0" smtClean="0"/>
            </a:br>
            <a:r>
              <a:rPr lang="en-US" dirty="0" smtClean="0"/>
              <a:t>Hypocrites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Hypocrites—The word hypocrite was derived from the word for actor because the actor played a role or deceived an audience.</a:t>
            </a:r>
          </a:p>
          <a:p>
            <a:r>
              <a:rPr lang="en-US" dirty="0" smtClean="0"/>
              <a:t>Protagonist—played leading role and minor roles</a:t>
            </a:r>
          </a:p>
          <a:p>
            <a:r>
              <a:rPr lang="en-US" dirty="0" err="1" smtClean="0"/>
              <a:t>Deuteragonist</a:t>
            </a:r>
            <a:r>
              <a:rPr lang="en-US" dirty="0" smtClean="0"/>
              <a:t>—the second actor</a:t>
            </a:r>
          </a:p>
          <a:p>
            <a:r>
              <a:rPr lang="en-US" dirty="0" err="1" smtClean="0"/>
              <a:t>Tritagonist</a:t>
            </a:r>
            <a:r>
              <a:rPr lang="en-US" dirty="0" smtClean="0"/>
              <a:t>—the third actor</a:t>
            </a:r>
          </a:p>
          <a:p>
            <a:r>
              <a:rPr lang="en-US" dirty="0" smtClean="0"/>
              <a:t>A play could have many characters, but all the characters had to be divided among these three actors.</a:t>
            </a:r>
          </a:p>
          <a:p>
            <a:r>
              <a:rPr lang="en-US" dirty="0" smtClean="0"/>
              <a:t>However, a play could have an unlimited amount of extras or mutes.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Actors and Acting</a:t>
            </a:r>
            <a:br>
              <a:rPr lang="en-US" dirty="0" smtClean="0"/>
            </a:br>
            <a:r>
              <a:rPr lang="en-US" dirty="0" smtClean="0"/>
              <a:t>Costumes and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Actors were able to shift from character to character by using costumes and masks.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Actors changed their voice for each character.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Masks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Actors wore many different types of masks. The large opening at the mouth was said to increase the volume of the actor’s voice.</a:t>
            </a:r>
            <a:endParaRPr lang="en-US" sz="1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180" r="418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Chorus</a:t>
            </a:r>
            <a:br>
              <a:rPr lang="en-US" dirty="0" smtClean="0"/>
            </a:br>
            <a:r>
              <a:rPr lang="en-US" dirty="0" smtClean="0"/>
              <a:t>Music and Dance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 tragedy used to involve only song and dance.</a:t>
            </a:r>
          </a:p>
          <a:p>
            <a:r>
              <a:rPr lang="en-US" dirty="0" smtClean="0"/>
              <a:t>Greeks believed that musicians were an important part of celebrations and that each instrument had an emotional effect on the listener.</a:t>
            </a:r>
          </a:p>
          <a:p>
            <a:r>
              <a:rPr lang="en-US" dirty="0" smtClean="0"/>
              <a:t>Dance, too, had special meaning for the Greeks.</a:t>
            </a:r>
          </a:p>
          <a:p>
            <a:r>
              <a:rPr lang="en-US" dirty="0" smtClean="0"/>
              <a:t>The chorus moved in unison from left to right and back again or gestured in unison with broad sweeping hand motions.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Chorus</a:t>
            </a:r>
            <a:br>
              <a:rPr lang="en-US" dirty="0" smtClean="0"/>
            </a:b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chorus was made up of background characters, such as town elders, young maidens, or captives of war.</a:t>
            </a:r>
          </a:p>
          <a:p>
            <a:endParaRPr lang="en-US" dirty="0" smtClean="0"/>
          </a:p>
          <a:p>
            <a:r>
              <a:rPr lang="en-US" dirty="0" smtClean="0"/>
              <a:t>The chorus asked questions, commented on actions, offered approval or criticism and gave advice, usually through the chorus leader.</a:t>
            </a:r>
          </a:p>
          <a:p>
            <a:endParaRPr lang="en-US" dirty="0" smtClean="0"/>
          </a:p>
          <a:p>
            <a:r>
              <a:rPr lang="en-US" dirty="0" smtClean="0"/>
              <a:t>Choral odes were an important part of a tragedy.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Conventions</a:t>
            </a:r>
            <a:br>
              <a:rPr lang="en-US" dirty="0" smtClean="0"/>
            </a:br>
            <a:r>
              <a:rPr lang="en-US" dirty="0" smtClean="0"/>
              <a:t>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Greek tragedy usually followed what Aristotle called the three unities.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Unity of Action </a:t>
            </a:r>
            <a:r>
              <a:rPr lang="en-US" dirty="0" smtClean="0"/>
              <a:t>had a single action with no subplots.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Unity of Time </a:t>
            </a:r>
            <a:r>
              <a:rPr lang="en-US" dirty="0" smtClean="0"/>
              <a:t>was limited to a 24 hour period.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Unity of Place </a:t>
            </a:r>
            <a:r>
              <a:rPr lang="en-US" dirty="0" smtClean="0"/>
              <a:t>meant one unchanging scene, marketplace, temple or courtyard.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Conventions</a:t>
            </a:r>
            <a:br>
              <a:rPr lang="en-US" dirty="0" smtClean="0"/>
            </a:br>
            <a:r>
              <a:rPr lang="en-US" dirty="0" smtClean="0"/>
              <a:t>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Playwrights employed the convention of messenger because of the religious nature of the theater and because of unity.</a:t>
            </a:r>
          </a:p>
          <a:p>
            <a:endParaRPr lang="en-US" dirty="0" smtClean="0"/>
          </a:p>
          <a:p>
            <a:r>
              <a:rPr lang="en-US" dirty="0" smtClean="0"/>
              <a:t>The messenger reported events that the audience couldn’t see as well as suggested acts of violence.</a:t>
            </a:r>
          </a:p>
          <a:p>
            <a:endParaRPr lang="en-US" dirty="0" smtClean="0"/>
          </a:p>
          <a:p>
            <a:r>
              <a:rPr lang="en-US" dirty="0" smtClean="0"/>
              <a:t>Violence could be suggested, but not depicted.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Conventions</a:t>
            </a:r>
            <a:br>
              <a:rPr lang="en-US" dirty="0" smtClean="0"/>
            </a:br>
            <a:r>
              <a:rPr lang="en-US" dirty="0" smtClean="0"/>
              <a:t>Limitations of Theater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chorus was </a:t>
            </a:r>
            <a:r>
              <a:rPr lang="en-US" smtClean="0"/>
              <a:t>usually 50 </a:t>
            </a:r>
            <a:r>
              <a:rPr lang="en-US" dirty="0" smtClean="0"/>
              <a:t>men and remained on stage during the whole play.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chorus remained silent in the background until the recitation of the choral odes.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Plays were performed during daylight hours in outdoor theaters.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Origin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of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Tragedy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Religious festivals in honor of Dionysus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Greek tragedy originated in religious festivals in honor of Dionysus, the god of wine and fertility.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Dionysus died each winter but was reborn each spring.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Thespis-”Father of Drama” (6</a:t>
            </a:r>
            <a:r>
              <a:rPr lang="en-US" baseline="30000" dirty="0" smtClean="0"/>
              <a:t>th</a:t>
            </a:r>
            <a:r>
              <a:rPr lang="en-US" dirty="0" smtClean="0"/>
              <a:t> century B.C.)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Credited with the invention of drama and first person narrative.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Until this point, stories were expressed in third person narrative only.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First person to perform on stage.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Aeschylus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Added second actor which made dialogue independent of the chorus.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Chorus became less important.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Aeschylus wrote his plays in trilogies—three plays based on a single story or theme.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These three tragedies were performed during the festival as well as a satire play(comedy).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Sophocles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more than 120 plays, but only 7 have survived.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Wrote and presented </a:t>
            </a:r>
            <a:r>
              <a:rPr lang="en-US" i="1" dirty="0" err="1" smtClean="0"/>
              <a:t>Antigone</a:t>
            </a:r>
            <a:r>
              <a:rPr lang="en-US" dirty="0" smtClean="0"/>
              <a:t> in 441 B.C.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Antigone</a:t>
            </a:r>
            <a:r>
              <a:rPr lang="en-US" dirty="0" smtClean="0"/>
              <a:t> was said to belong to the </a:t>
            </a:r>
            <a:r>
              <a:rPr lang="en-US" i="1" dirty="0" smtClean="0"/>
              <a:t>Oedipus </a:t>
            </a:r>
            <a:r>
              <a:rPr lang="en-US" dirty="0" smtClean="0"/>
              <a:t>cycle.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Euripides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the most tragic of the three great playwrights.</a:t>
            </a:r>
          </a:p>
          <a:p>
            <a:r>
              <a:rPr lang="en-US" dirty="0" smtClean="0"/>
              <a:t>He made his plays more realistic, thus reducing the role of the chorus.</a:t>
            </a:r>
          </a:p>
          <a:p>
            <a:r>
              <a:rPr lang="en-US" dirty="0" smtClean="0"/>
              <a:t>He opened his plays with a speech reviewing events.</a:t>
            </a:r>
          </a:p>
          <a:p>
            <a:r>
              <a:rPr lang="en-US" i="1" dirty="0" smtClean="0"/>
              <a:t>Deus ex </a:t>
            </a:r>
            <a:r>
              <a:rPr lang="en-US" i="1" dirty="0" err="1" smtClean="0"/>
              <a:t>machina</a:t>
            </a:r>
            <a:r>
              <a:rPr lang="en-US" i="1" dirty="0" smtClean="0"/>
              <a:t> </a:t>
            </a:r>
            <a:r>
              <a:rPr lang="en-US" dirty="0" smtClean="0"/>
              <a:t>endings (“The god from the machine”)—an ending of his plays with intervention from heaven.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 of Theater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Greeks attended the theater.</a:t>
            </a:r>
          </a:p>
          <a:p>
            <a:endParaRPr lang="en-US" dirty="0" smtClean="0"/>
          </a:p>
          <a:p>
            <a:r>
              <a:rPr lang="en-US" dirty="0" smtClean="0"/>
              <a:t>People would stand or sit on the hillside.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Eventually, wooden seats or bleachers were built. Later stone benches.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Theatron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Theatron</a:t>
            </a:r>
            <a:r>
              <a:rPr lang="en-US" dirty="0" smtClean="0"/>
              <a:t>—”watching place” held as many as 15,000-16,000 people.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Only men could sit in the </a:t>
            </a:r>
            <a:r>
              <a:rPr lang="en-US" dirty="0" err="1" smtClean="0"/>
              <a:t>theatron</a:t>
            </a:r>
            <a:r>
              <a:rPr lang="en-US" dirty="0" smtClean="0"/>
              <a:t>. Women and slaves had a separate viewing section.</a:t>
            </a:r>
          </a:p>
          <a:p>
            <a:endParaRPr lang="en-US" dirty="0" smtClean="0"/>
          </a:p>
          <a:p>
            <a:r>
              <a:rPr lang="en-US" dirty="0" smtClean="0"/>
              <a:t>State officials, priests and dignitaries had front row seats.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of a Typical Greek Theater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833" y="1935163"/>
            <a:ext cx="334433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681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Greek Drama</vt:lpstr>
      <vt:lpstr>Origin of Tragedy Religious festivals in honor of Dionysus </vt:lpstr>
      <vt:lpstr>Thespis-”Father of Drama” (6th century B.C.)</vt:lpstr>
      <vt:lpstr>Aeschylus</vt:lpstr>
      <vt:lpstr> Sophocles</vt:lpstr>
      <vt:lpstr>Euripides</vt:lpstr>
      <vt:lpstr>Structure of Theater</vt:lpstr>
      <vt:lpstr>Theatron</vt:lpstr>
      <vt:lpstr>Plan of a Typical Greek Theater</vt:lpstr>
      <vt:lpstr>Greek Theater</vt:lpstr>
      <vt:lpstr>Actors and Acting Hypocrites</vt:lpstr>
      <vt:lpstr>Actors and Acting Costumes and Masks</vt:lpstr>
      <vt:lpstr>Masks</vt:lpstr>
      <vt:lpstr>Chorus Music and Dance</vt:lpstr>
      <vt:lpstr>Chorus Function</vt:lpstr>
      <vt:lpstr>Conventions Unities</vt:lpstr>
      <vt:lpstr>Conventions Messenger</vt:lpstr>
      <vt:lpstr>Conventions Limitations of Theater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Drama</dc:title>
  <dc:creator>Amanda</dc:creator>
  <cp:lastModifiedBy>Windows User</cp:lastModifiedBy>
  <cp:revision>36</cp:revision>
  <dcterms:created xsi:type="dcterms:W3CDTF">2010-10-18T13:15:44Z</dcterms:created>
  <dcterms:modified xsi:type="dcterms:W3CDTF">2017-09-19T10:22:10Z</dcterms:modified>
</cp:coreProperties>
</file>