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9144000" cy="5143500" type="screen16x9"/>
  <p:notesSz cx="6858000" cy="9144000"/>
  <p:embeddedFontLst>
    <p:embeddedFont>
      <p:font typeface="Raleway" panose="020B0604020202020204" charset="0"/>
      <p:regular r:id="rId15"/>
      <p:bold r:id="rId16"/>
      <p:italic r:id="rId17"/>
      <p:boldItalic r:id="rId18"/>
    </p:embeddedFont>
    <p:embeddedFont>
      <p:font typeface="Nunito" panose="020B0604020202020204" charset="0"/>
      <p:regular r:id="rId19"/>
      <p:bold r:id="rId20"/>
      <p:italic r:id="rId21"/>
      <p:boldItalic r:id="rId22"/>
    </p:embeddedFont>
    <p:embeddedFont>
      <p:font typeface="Roboto" panose="020B0604020202020204" charset="0"/>
      <p:regular r:id="rId23"/>
      <p:bold r:id="rId24"/>
      <p:italic r:id="rId25"/>
      <p:boldItalic r:id="rId2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2" d="100"/>
          <a:sy n="92" d="100"/>
        </p:scale>
        <p:origin x="756" y="7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26" Type="http://schemas.openxmlformats.org/officeDocument/2006/relationships/font" Target="fonts/font12.fntdata"/><Relationship Id="rId3" Type="http://schemas.openxmlformats.org/officeDocument/2006/relationships/slide" Target="slides/slide2.xml"/><Relationship Id="rId21"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font" Target="fonts/font11.fntdata"/><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0.fntdata"/><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8.fntdata"/><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9cb4953fd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9cb4953fd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9cb4953fdd_0_2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g9cb4953fdd_0_2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9cb4953fdd_0_2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9cb4953fdd_0_2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9cb4953fdd_0_2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9cb4953fdd_0_2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g9cb4953fdd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 name="Google Shape;71;g9cb4953fdd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9cb4953fdd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9cb4953fdd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endParaRPr sz="10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9cb4953fdd_0_2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9cb4953fdd_0_2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9b8c025251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 name="Google Shape;87;g9b8c025251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Create Cause &amp; Effect Chart (Copy from Teacher’s Manual add a column for paragraph reference)</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9b8c025251_0_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9b8c025251_0_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Create Graphic Organizer (Done)</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9cb4953fdd_0_1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g9cb4953fdd_0_1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9cb4953fdd_0_2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9cb4953fdd_0_2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Upload the Student Planning Guide</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9cb4953fdd_0_2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9cb4953fdd_0_2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flipH="1">
            <a:off x="8246400" y="4245925"/>
            <a:ext cx="897600" cy="897600"/>
          </a:xfrm>
          <a:prstGeom prst="rtTriangl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flipH="1">
            <a:off x="8246400" y="4245875"/>
            <a:ext cx="897600" cy="897600"/>
          </a:xfrm>
          <a:prstGeom prst="round1Rect">
            <a:avLst>
              <a:gd name="adj" fmla="val 16667"/>
            </a:avLst>
          </a:prstGeom>
          <a:solidFill>
            <a:schemeClr val="lt1">
              <a:alpha val="680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txBox="1">
            <a:spLocks noGrp="1"/>
          </p:cNvSpPr>
          <p:nvPr>
            <p:ph type="ctrTitle"/>
          </p:nvPr>
        </p:nvSpPr>
        <p:spPr>
          <a:xfrm>
            <a:off x="390525" y="1819275"/>
            <a:ext cx="8222100" cy="933600"/>
          </a:xfrm>
          <a:prstGeom prst="rect">
            <a:avLst/>
          </a:prstGeom>
        </p:spPr>
        <p:txBody>
          <a:bodyPr spcFirstLastPara="1" wrap="square" lIns="91425" tIns="91425" rIns="91425" bIns="91425" anchor="b"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13" name="Google Shape;13;p2"/>
          <p:cNvSpPr txBox="1">
            <a:spLocks noGrp="1"/>
          </p:cNvSpPr>
          <p:nvPr>
            <p:ph type="subTitle" idx="1"/>
          </p:nvPr>
        </p:nvSpPr>
        <p:spPr>
          <a:xfrm>
            <a:off x="390525" y="2789130"/>
            <a:ext cx="8222100" cy="4329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Clr>
                <a:schemeClr val="lt1"/>
              </a:buClr>
              <a:buSzPts val="1800"/>
              <a:buNone/>
              <a:defRPr>
                <a:solidFill>
                  <a:schemeClr val="lt1"/>
                </a:solidFill>
              </a:defRPr>
            </a:lvl1pPr>
            <a:lvl2pPr lvl="1">
              <a:lnSpc>
                <a:spcPct val="100000"/>
              </a:lnSpc>
              <a:spcBef>
                <a:spcPts val="0"/>
              </a:spcBef>
              <a:spcAft>
                <a:spcPts val="0"/>
              </a:spcAft>
              <a:buClr>
                <a:schemeClr val="lt1"/>
              </a:buClr>
              <a:buSzPts val="1800"/>
              <a:buNone/>
              <a:defRPr sz="1800">
                <a:solidFill>
                  <a:schemeClr val="lt1"/>
                </a:solidFill>
              </a:defRPr>
            </a:lvl2pPr>
            <a:lvl3pPr lvl="2">
              <a:lnSpc>
                <a:spcPct val="100000"/>
              </a:lnSpc>
              <a:spcBef>
                <a:spcPts val="0"/>
              </a:spcBef>
              <a:spcAft>
                <a:spcPts val="0"/>
              </a:spcAft>
              <a:buClr>
                <a:schemeClr val="lt1"/>
              </a:buClr>
              <a:buSzPts val="1800"/>
              <a:buNone/>
              <a:defRPr sz="1800">
                <a:solidFill>
                  <a:schemeClr val="lt1"/>
                </a:solidFill>
              </a:defRPr>
            </a:lvl3pPr>
            <a:lvl4pPr lvl="3">
              <a:lnSpc>
                <a:spcPct val="100000"/>
              </a:lnSpc>
              <a:spcBef>
                <a:spcPts val="0"/>
              </a:spcBef>
              <a:spcAft>
                <a:spcPts val="0"/>
              </a:spcAft>
              <a:buClr>
                <a:schemeClr val="lt1"/>
              </a:buClr>
              <a:buSzPts val="1800"/>
              <a:buNone/>
              <a:defRPr sz="1800">
                <a:solidFill>
                  <a:schemeClr val="lt1"/>
                </a:solidFill>
              </a:defRPr>
            </a:lvl4pPr>
            <a:lvl5pPr lvl="4">
              <a:lnSpc>
                <a:spcPct val="100000"/>
              </a:lnSpc>
              <a:spcBef>
                <a:spcPts val="0"/>
              </a:spcBef>
              <a:spcAft>
                <a:spcPts val="0"/>
              </a:spcAft>
              <a:buClr>
                <a:schemeClr val="lt1"/>
              </a:buClr>
              <a:buSzPts val="1800"/>
              <a:buNone/>
              <a:defRPr sz="1800">
                <a:solidFill>
                  <a:schemeClr val="lt1"/>
                </a:solidFill>
              </a:defRPr>
            </a:lvl5pPr>
            <a:lvl6pPr lvl="5">
              <a:lnSpc>
                <a:spcPct val="100000"/>
              </a:lnSpc>
              <a:spcBef>
                <a:spcPts val="0"/>
              </a:spcBef>
              <a:spcAft>
                <a:spcPts val="0"/>
              </a:spcAft>
              <a:buClr>
                <a:schemeClr val="lt1"/>
              </a:buClr>
              <a:buSzPts val="1800"/>
              <a:buNone/>
              <a:defRPr sz="1800">
                <a:solidFill>
                  <a:schemeClr val="lt1"/>
                </a:solidFill>
              </a:defRPr>
            </a:lvl6pPr>
            <a:lvl7pPr lvl="6">
              <a:lnSpc>
                <a:spcPct val="100000"/>
              </a:lnSpc>
              <a:spcBef>
                <a:spcPts val="0"/>
              </a:spcBef>
              <a:spcAft>
                <a:spcPts val="0"/>
              </a:spcAft>
              <a:buClr>
                <a:schemeClr val="lt1"/>
              </a:buClr>
              <a:buSzPts val="1800"/>
              <a:buNone/>
              <a:defRPr sz="1800">
                <a:solidFill>
                  <a:schemeClr val="lt1"/>
                </a:solidFill>
              </a:defRPr>
            </a:lvl7pPr>
            <a:lvl8pPr lvl="7">
              <a:lnSpc>
                <a:spcPct val="100000"/>
              </a:lnSpc>
              <a:spcBef>
                <a:spcPts val="0"/>
              </a:spcBef>
              <a:spcAft>
                <a:spcPts val="0"/>
              </a:spcAft>
              <a:buClr>
                <a:schemeClr val="lt1"/>
              </a:buClr>
              <a:buSzPts val="1800"/>
              <a:buNone/>
              <a:defRPr sz="1800">
                <a:solidFill>
                  <a:schemeClr val="lt1"/>
                </a:solidFill>
              </a:defRPr>
            </a:lvl8pPr>
            <a:lvl9pPr lvl="8">
              <a:lnSpc>
                <a:spcPct val="100000"/>
              </a:lnSpc>
              <a:spcBef>
                <a:spcPts val="0"/>
              </a:spcBef>
              <a:spcAft>
                <a:spcPts val="0"/>
              </a:spcAft>
              <a:buClr>
                <a:schemeClr val="lt1"/>
              </a:buClr>
              <a:buSzPts val="1800"/>
              <a:buNone/>
              <a:defRPr sz="1800">
                <a:solidFill>
                  <a:schemeClr val="lt1"/>
                </a:solidFill>
              </a:defRPr>
            </a:lvl9pPr>
          </a:lstStyle>
          <a:p>
            <a:endParaRPr/>
          </a:p>
        </p:txBody>
      </p:sp>
      <p:sp>
        <p:nvSpPr>
          <p:cNvPr id="14" name="Google Shape;14;p2"/>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accent4"/>
        </a:solidFill>
        <a:effectLst/>
      </p:bgPr>
    </p:bg>
    <p:spTree>
      <p:nvGrpSpPr>
        <p:cNvPr id="1" name="Shape 57"/>
        <p:cNvGrpSpPr/>
        <p:nvPr/>
      </p:nvGrpSpPr>
      <p:grpSpPr>
        <a:xfrm>
          <a:off x="0" y="0"/>
          <a:ext cx="0" cy="0"/>
          <a:chOff x="0" y="0"/>
          <a:chExt cx="0" cy="0"/>
        </a:xfrm>
      </p:grpSpPr>
      <p:sp>
        <p:nvSpPr>
          <p:cNvPr id="58" name="Google Shape;58;p11"/>
          <p:cNvSpPr txBox="1">
            <a:spLocks noGrp="1"/>
          </p:cNvSpPr>
          <p:nvPr>
            <p:ph type="title" hasCustomPrompt="1"/>
          </p:nvPr>
        </p:nvSpPr>
        <p:spPr>
          <a:xfrm>
            <a:off x="475500" y="1258525"/>
            <a:ext cx="8222100" cy="1963500"/>
          </a:xfrm>
          <a:prstGeom prst="rect">
            <a:avLst/>
          </a:prstGeom>
        </p:spPr>
        <p:txBody>
          <a:bodyPr spcFirstLastPara="1" wrap="square" lIns="91425" tIns="91425" rIns="91425" bIns="91425" anchor="b" anchorCtr="0">
            <a:noAutofit/>
          </a:bodyPr>
          <a:lstStyle>
            <a:lvl1pPr lvl="0" algn="ctr">
              <a:spcBef>
                <a:spcPts val="0"/>
              </a:spcBef>
              <a:spcAft>
                <a:spcPts val="0"/>
              </a:spcAft>
              <a:buClr>
                <a:schemeClr val="dk2"/>
              </a:buClr>
              <a:buSzPts val="12000"/>
              <a:buNone/>
              <a:defRPr sz="12000">
                <a:solidFill>
                  <a:schemeClr val="dk2"/>
                </a:solidFill>
              </a:defRPr>
            </a:lvl1pPr>
            <a:lvl2pPr lvl="1" algn="ctr">
              <a:spcBef>
                <a:spcPts val="0"/>
              </a:spcBef>
              <a:spcAft>
                <a:spcPts val="0"/>
              </a:spcAft>
              <a:buClr>
                <a:schemeClr val="dk2"/>
              </a:buClr>
              <a:buSzPts val="12000"/>
              <a:buNone/>
              <a:defRPr sz="12000">
                <a:solidFill>
                  <a:schemeClr val="dk2"/>
                </a:solidFill>
              </a:defRPr>
            </a:lvl2pPr>
            <a:lvl3pPr lvl="2" algn="ctr">
              <a:spcBef>
                <a:spcPts val="0"/>
              </a:spcBef>
              <a:spcAft>
                <a:spcPts val="0"/>
              </a:spcAft>
              <a:buClr>
                <a:schemeClr val="dk2"/>
              </a:buClr>
              <a:buSzPts val="12000"/>
              <a:buNone/>
              <a:defRPr sz="12000">
                <a:solidFill>
                  <a:schemeClr val="dk2"/>
                </a:solidFill>
              </a:defRPr>
            </a:lvl3pPr>
            <a:lvl4pPr lvl="3" algn="ctr">
              <a:spcBef>
                <a:spcPts val="0"/>
              </a:spcBef>
              <a:spcAft>
                <a:spcPts val="0"/>
              </a:spcAft>
              <a:buClr>
                <a:schemeClr val="dk2"/>
              </a:buClr>
              <a:buSzPts val="12000"/>
              <a:buNone/>
              <a:defRPr sz="12000">
                <a:solidFill>
                  <a:schemeClr val="dk2"/>
                </a:solidFill>
              </a:defRPr>
            </a:lvl4pPr>
            <a:lvl5pPr lvl="4" algn="ctr">
              <a:spcBef>
                <a:spcPts val="0"/>
              </a:spcBef>
              <a:spcAft>
                <a:spcPts val="0"/>
              </a:spcAft>
              <a:buClr>
                <a:schemeClr val="dk2"/>
              </a:buClr>
              <a:buSzPts val="12000"/>
              <a:buNone/>
              <a:defRPr sz="12000">
                <a:solidFill>
                  <a:schemeClr val="dk2"/>
                </a:solidFill>
              </a:defRPr>
            </a:lvl5pPr>
            <a:lvl6pPr lvl="5" algn="ctr">
              <a:spcBef>
                <a:spcPts val="0"/>
              </a:spcBef>
              <a:spcAft>
                <a:spcPts val="0"/>
              </a:spcAft>
              <a:buClr>
                <a:schemeClr val="dk2"/>
              </a:buClr>
              <a:buSzPts val="12000"/>
              <a:buNone/>
              <a:defRPr sz="12000">
                <a:solidFill>
                  <a:schemeClr val="dk2"/>
                </a:solidFill>
              </a:defRPr>
            </a:lvl6pPr>
            <a:lvl7pPr lvl="6" algn="ctr">
              <a:spcBef>
                <a:spcPts val="0"/>
              </a:spcBef>
              <a:spcAft>
                <a:spcPts val="0"/>
              </a:spcAft>
              <a:buClr>
                <a:schemeClr val="dk2"/>
              </a:buClr>
              <a:buSzPts val="12000"/>
              <a:buNone/>
              <a:defRPr sz="12000">
                <a:solidFill>
                  <a:schemeClr val="dk2"/>
                </a:solidFill>
              </a:defRPr>
            </a:lvl7pPr>
            <a:lvl8pPr lvl="7" algn="ctr">
              <a:spcBef>
                <a:spcPts val="0"/>
              </a:spcBef>
              <a:spcAft>
                <a:spcPts val="0"/>
              </a:spcAft>
              <a:buClr>
                <a:schemeClr val="dk2"/>
              </a:buClr>
              <a:buSzPts val="12000"/>
              <a:buNone/>
              <a:defRPr sz="12000">
                <a:solidFill>
                  <a:schemeClr val="dk2"/>
                </a:solidFill>
              </a:defRPr>
            </a:lvl8pPr>
            <a:lvl9pPr lvl="8" algn="ctr">
              <a:spcBef>
                <a:spcPts val="0"/>
              </a:spcBef>
              <a:spcAft>
                <a:spcPts val="0"/>
              </a:spcAft>
              <a:buClr>
                <a:schemeClr val="dk2"/>
              </a:buClr>
              <a:buSzPts val="12000"/>
              <a:buNone/>
              <a:defRPr sz="12000">
                <a:solidFill>
                  <a:schemeClr val="dk2"/>
                </a:solidFill>
              </a:defRPr>
            </a:lvl9pPr>
          </a:lstStyle>
          <a:p>
            <a:r>
              <a:t>xx%</a:t>
            </a:r>
          </a:p>
        </p:txBody>
      </p:sp>
      <p:sp>
        <p:nvSpPr>
          <p:cNvPr id="59" name="Google Shape;59;p11"/>
          <p:cNvSpPr txBox="1">
            <a:spLocks noGrp="1"/>
          </p:cNvSpPr>
          <p:nvPr>
            <p:ph type="body" idx="1"/>
          </p:nvPr>
        </p:nvSpPr>
        <p:spPr>
          <a:xfrm>
            <a:off x="475500" y="3304625"/>
            <a:ext cx="82221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60" name="Google Shape;60;p11"/>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accent4"/>
        </a:solidFill>
        <a:effectLst/>
      </p:bgPr>
    </p:bg>
    <p:spTree>
      <p:nvGrpSpPr>
        <p:cNvPr id="1" name="Shape 61"/>
        <p:cNvGrpSpPr/>
        <p:nvPr/>
      </p:nvGrpSpPr>
      <p:grpSpPr>
        <a:xfrm>
          <a:off x="0" y="0"/>
          <a:ext cx="0" cy="0"/>
          <a:chOff x="0" y="0"/>
          <a:chExt cx="0" cy="0"/>
        </a:xfrm>
      </p:grpSpPr>
      <p:sp>
        <p:nvSpPr>
          <p:cNvPr id="62" name="Google Shape;62;p12"/>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5"/>
        <p:cNvGrpSpPr/>
        <p:nvPr/>
      </p:nvGrpSpPr>
      <p:grpSpPr>
        <a:xfrm>
          <a:off x="0" y="0"/>
          <a:ext cx="0" cy="0"/>
          <a:chOff x="0" y="0"/>
          <a:chExt cx="0" cy="0"/>
        </a:xfrm>
      </p:grpSpPr>
      <p:sp>
        <p:nvSpPr>
          <p:cNvPr id="16" name="Google Shape;16;p3"/>
          <p:cNvSpPr txBox="1">
            <a:spLocks noGrp="1"/>
          </p:cNvSpPr>
          <p:nvPr>
            <p:ph type="title"/>
          </p:nvPr>
        </p:nvSpPr>
        <p:spPr>
          <a:xfrm>
            <a:off x="460950" y="2065350"/>
            <a:ext cx="8222100" cy="1012800"/>
          </a:xfrm>
          <a:prstGeom prst="rect">
            <a:avLst/>
          </a:prstGeom>
        </p:spPr>
        <p:txBody>
          <a:bodyPr spcFirstLastPara="1" wrap="square" lIns="91425" tIns="91425" rIns="91425" bIns="91425" anchor="ctr" anchorCtr="0">
            <a:noAutofit/>
          </a:bodyPr>
          <a:lstStyle>
            <a:lvl1pPr lvl="0">
              <a:spcBef>
                <a:spcPts val="0"/>
              </a:spcBef>
              <a:spcAft>
                <a:spcPts val="0"/>
              </a:spcAft>
              <a:buSzPts val="4200"/>
              <a:buNone/>
              <a:defRPr sz="4200"/>
            </a:lvl1pPr>
            <a:lvl2pPr lvl="1">
              <a:spcBef>
                <a:spcPts val="0"/>
              </a:spcBef>
              <a:spcAft>
                <a:spcPts val="0"/>
              </a:spcAft>
              <a:buSzPts val="4200"/>
              <a:buNone/>
              <a:defRPr sz="4200"/>
            </a:lvl2pPr>
            <a:lvl3pPr lvl="2">
              <a:spcBef>
                <a:spcPts val="0"/>
              </a:spcBef>
              <a:spcAft>
                <a:spcPts val="0"/>
              </a:spcAft>
              <a:buSzPts val="4200"/>
              <a:buNone/>
              <a:defRPr sz="4200"/>
            </a:lvl3pPr>
            <a:lvl4pPr lvl="3">
              <a:spcBef>
                <a:spcPts val="0"/>
              </a:spcBef>
              <a:spcAft>
                <a:spcPts val="0"/>
              </a:spcAft>
              <a:buSzPts val="4200"/>
              <a:buNone/>
              <a:defRPr sz="4200"/>
            </a:lvl4pPr>
            <a:lvl5pPr lvl="4">
              <a:spcBef>
                <a:spcPts val="0"/>
              </a:spcBef>
              <a:spcAft>
                <a:spcPts val="0"/>
              </a:spcAft>
              <a:buSzPts val="4200"/>
              <a:buNone/>
              <a:defRPr sz="4200"/>
            </a:lvl5pPr>
            <a:lvl6pPr lvl="5">
              <a:spcBef>
                <a:spcPts val="0"/>
              </a:spcBef>
              <a:spcAft>
                <a:spcPts val="0"/>
              </a:spcAft>
              <a:buSzPts val="4200"/>
              <a:buNone/>
              <a:defRPr sz="4200"/>
            </a:lvl6pPr>
            <a:lvl7pPr lvl="6">
              <a:spcBef>
                <a:spcPts val="0"/>
              </a:spcBef>
              <a:spcAft>
                <a:spcPts val="0"/>
              </a:spcAft>
              <a:buSzPts val="4200"/>
              <a:buNone/>
              <a:defRPr sz="4200"/>
            </a:lvl7pPr>
            <a:lvl8pPr lvl="7">
              <a:spcBef>
                <a:spcPts val="0"/>
              </a:spcBef>
              <a:spcAft>
                <a:spcPts val="0"/>
              </a:spcAft>
              <a:buSzPts val="4200"/>
              <a:buNone/>
              <a:defRPr sz="4200"/>
            </a:lvl8pPr>
            <a:lvl9pPr lvl="8">
              <a:spcBef>
                <a:spcPts val="0"/>
              </a:spcBef>
              <a:spcAft>
                <a:spcPts val="0"/>
              </a:spcAft>
              <a:buSzPts val="4200"/>
              <a:buNone/>
              <a:defRPr sz="4200"/>
            </a:lvl9pPr>
          </a:lstStyle>
          <a:p>
            <a:endParaRPr/>
          </a:p>
        </p:txBody>
      </p:sp>
      <p:sp>
        <p:nvSpPr>
          <p:cNvPr id="17" name="Google Shape;17;p3"/>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8"/>
        <p:cNvGrpSpPr/>
        <p:nvPr/>
      </p:nvGrpSpPr>
      <p:grpSpPr>
        <a:xfrm>
          <a:off x="0" y="0"/>
          <a:ext cx="0" cy="0"/>
          <a:chOff x="0" y="0"/>
          <a:chExt cx="0" cy="0"/>
        </a:xfrm>
      </p:grpSpPr>
      <p:sp>
        <p:nvSpPr>
          <p:cNvPr id="19" name="Google Shape;19;p4"/>
          <p:cNvSpPr/>
          <p:nvPr/>
        </p:nvSpPr>
        <p:spPr>
          <a:xfrm rot="10800000" flipH="1">
            <a:off x="0" y="1686000"/>
            <a:ext cx="9144000" cy="3457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4"/>
          <p:cNvSpPr/>
          <p:nvPr/>
        </p:nvSpPr>
        <p:spPr>
          <a:xfrm>
            <a:off x="0" y="168600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4"/>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22" name="Google Shape;22;p4"/>
          <p:cNvSpPr txBox="1">
            <a:spLocks noGrp="1"/>
          </p:cNvSpPr>
          <p:nvPr>
            <p:ph type="body" idx="1"/>
          </p:nvPr>
        </p:nvSpPr>
        <p:spPr>
          <a:xfrm>
            <a:off x="471900" y="1919075"/>
            <a:ext cx="8222100" cy="27102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3" name="Google Shape;23;p4"/>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4"/>
        <p:cNvGrpSpPr/>
        <p:nvPr/>
      </p:nvGrpSpPr>
      <p:grpSpPr>
        <a:xfrm>
          <a:off x="0" y="0"/>
          <a:ext cx="0" cy="0"/>
          <a:chOff x="0" y="0"/>
          <a:chExt cx="0" cy="0"/>
        </a:xfrm>
      </p:grpSpPr>
      <p:sp>
        <p:nvSpPr>
          <p:cNvPr id="25" name="Google Shape;25;p5"/>
          <p:cNvSpPr/>
          <p:nvPr/>
        </p:nvSpPr>
        <p:spPr>
          <a:xfrm rot="10800000" flipH="1">
            <a:off x="0" y="1686000"/>
            <a:ext cx="9144000" cy="3457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5"/>
          <p:cNvSpPr/>
          <p:nvPr/>
        </p:nvSpPr>
        <p:spPr>
          <a:xfrm>
            <a:off x="0" y="168600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5"/>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28" name="Google Shape;28;p5"/>
          <p:cNvSpPr txBox="1">
            <a:spLocks noGrp="1"/>
          </p:cNvSpPr>
          <p:nvPr>
            <p:ph type="body" idx="1"/>
          </p:nvPr>
        </p:nvSpPr>
        <p:spPr>
          <a:xfrm>
            <a:off x="471900" y="1919075"/>
            <a:ext cx="3999900" cy="27102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9" name="Google Shape;29;p5"/>
          <p:cNvSpPr txBox="1">
            <a:spLocks noGrp="1"/>
          </p:cNvSpPr>
          <p:nvPr>
            <p:ph type="body" idx="2"/>
          </p:nvPr>
        </p:nvSpPr>
        <p:spPr>
          <a:xfrm>
            <a:off x="4694250" y="1919075"/>
            <a:ext cx="3999900" cy="27102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0" name="Google Shape;30;p5"/>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1"/>
        <p:cNvGrpSpPr/>
        <p:nvPr/>
      </p:nvGrpSpPr>
      <p:grpSpPr>
        <a:xfrm>
          <a:off x="0" y="0"/>
          <a:ext cx="0" cy="0"/>
          <a:chOff x="0" y="0"/>
          <a:chExt cx="0" cy="0"/>
        </a:xfrm>
      </p:grpSpPr>
      <p:sp>
        <p:nvSpPr>
          <p:cNvPr id="32" name="Google Shape;32;p6"/>
          <p:cNvSpPr/>
          <p:nvPr/>
        </p:nvSpPr>
        <p:spPr>
          <a:xfrm rot="10800000" flipH="1">
            <a:off x="0" y="656400"/>
            <a:ext cx="9144000" cy="44871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6"/>
          <p:cNvSpPr/>
          <p:nvPr/>
        </p:nvSpPr>
        <p:spPr>
          <a:xfrm>
            <a:off x="0" y="65635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6"/>
          <p:cNvSpPr txBox="1">
            <a:spLocks noGrp="1"/>
          </p:cNvSpPr>
          <p:nvPr>
            <p:ph type="title"/>
          </p:nvPr>
        </p:nvSpPr>
        <p:spPr>
          <a:xfrm>
            <a:off x="98250" y="16350"/>
            <a:ext cx="8826600" cy="602700"/>
          </a:xfrm>
          <a:prstGeom prst="rect">
            <a:avLst/>
          </a:prstGeom>
        </p:spPr>
        <p:txBody>
          <a:bodyPr spcFirstLastPara="1" wrap="square" lIns="91425" tIns="91425" rIns="91425" bIns="91425" anchor="ctr" anchorCtr="0">
            <a:noAutofit/>
          </a:bodyPr>
          <a:lstStyle>
            <a:lvl1pPr lvl="0">
              <a:spcBef>
                <a:spcPts val="0"/>
              </a:spcBef>
              <a:spcAft>
                <a:spcPts val="0"/>
              </a:spcAft>
              <a:buSzPts val="1800"/>
              <a:buNone/>
              <a:defRPr sz="1800"/>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a:endParaRPr/>
          </a:p>
        </p:txBody>
      </p:sp>
      <p:sp>
        <p:nvSpPr>
          <p:cNvPr id="35" name="Google Shape;35;p6"/>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6"/>
        <p:cNvGrpSpPr/>
        <p:nvPr/>
      </p:nvGrpSpPr>
      <p:grpSpPr>
        <a:xfrm>
          <a:off x="0" y="0"/>
          <a:ext cx="0" cy="0"/>
          <a:chOff x="0" y="0"/>
          <a:chExt cx="0" cy="0"/>
        </a:xfrm>
      </p:grpSpPr>
      <p:sp>
        <p:nvSpPr>
          <p:cNvPr id="37" name="Google Shape;37;p7"/>
          <p:cNvSpPr txBox="1"/>
          <p:nvPr/>
        </p:nvSpPr>
        <p:spPr>
          <a:xfrm rot="10800000" flipH="1">
            <a:off x="3276600" y="25"/>
            <a:ext cx="5867400" cy="5143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7"/>
          <p:cNvSpPr/>
          <p:nvPr/>
        </p:nvSpPr>
        <p:spPr>
          <a:xfrm rot="-5400000">
            <a:off x="759150" y="2517450"/>
            <a:ext cx="51435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7"/>
          <p:cNvSpPr txBox="1">
            <a:spLocks noGrp="1"/>
          </p:cNvSpPr>
          <p:nvPr>
            <p:ph type="title"/>
          </p:nvPr>
        </p:nvSpPr>
        <p:spPr>
          <a:xfrm>
            <a:off x="226078" y="357800"/>
            <a:ext cx="2808000" cy="9534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40" name="Google Shape;40;p7"/>
          <p:cNvSpPr txBox="1">
            <a:spLocks noGrp="1"/>
          </p:cNvSpPr>
          <p:nvPr>
            <p:ph type="body" idx="1"/>
          </p:nvPr>
        </p:nvSpPr>
        <p:spPr>
          <a:xfrm>
            <a:off x="226075" y="1465800"/>
            <a:ext cx="2808000" cy="31635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Clr>
                <a:schemeClr val="lt1"/>
              </a:buClr>
              <a:buSzPts val="1200"/>
              <a:buChar char="●"/>
              <a:defRPr sz="1200">
                <a:solidFill>
                  <a:schemeClr val="lt1"/>
                </a:solidFill>
              </a:defRPr>
            </a:lvl1pPr>
            <a:lvl2pPr marL="914400" lvl="1" indent="-304800">
              <a:spcBef>
                <a:spcPts val="1600"/>
              </a:spcBef>
              <a:spcAft>
                <a:spcPts val="0"/>
              </a:spcAft>
              <a:buClr>
                <a:schemeClr val="lt1"/>
              </a:buClr>
              <a:buSzPts val="1200"/>
              <a:buChar char="○"/>
              <a:defRPr sz="1200">
                <a:solidFill>
                  <a:schemeClr val="lt1"/>
                </a:solidFill>
              </a:defRPr>
            </a:lvl2pPr>
            <a:lvl3pPr marL="1371600" lvl="2" indent="-304800">
              <a:spcBef>
                <a:spcPts val="1600"/>
              </a:spcBef>
              <a:spcAft>
                <a:spcPts val="0"/>
              </a:spcAft>
              <a:buClr>
                <a:schemeClr val="lt1"/>
              </a:buClr>
              <a:buSzPts val="1200"/>
              <a:buChar char="■"/>
              <a:defRPr sz="1200">
                <a:solidFill>
                  <a:schemeClr val="lt1"/>
                </a:solidFill>
              </a:defRPr>
            </a:lvl3pPr>
            <a:lvl4pPr marL="1828800" lvl="3" indent="-304800">
              <a:spcBef>
                <a:spcPts val="1600"/>
              </a:spcBef>
              <a:spcAft>
                <a:spcPts val="0"/>
              </a:spcAft>
              <a:buClr>
                <a:schemeClr val="lt1"/>
              </a:buClr>
              <a:buSzPts val="1200"/>
              <a:buChar char="●"/>
              <a:defRPr sz="1200">
                <a:solidFill>
                  <a:schemeClr val="lt1"/>
                </a:solidFill>
              </a:defRPr>
            </a:lvl4pPr>
            <a:lvl5pPr marL="2286000" lvl="4" indent="-304800">
              <a:spcBef>
                <a:spcPts val="1600"/>
              </a:spcBef>
              <a:spcAft>
                <a:spcPts val="0"/>
              </a:spcAft>
              <a:buClr>
                <a:schemeClr val="lt1"/>
              </a:buClr>
              <a:buSzPts val="1200"/>
              <a:buChar char="○"/>
              <a:defRPr sz="1200">
                <a:solidFill>
                  <a:schemeClr val="lt1"/>
                </a:solidFill>
              </a:defRPr>
            </a:lvl5pPr>
            <a:lvl6pPr marL="2743200" lvl="5" indent="-304800">
              <a:spcBef>
                <a:spcPts val="1600"/>
              </a:spcBef>
              <a:spcAft>
                <a:spcPts val="0"/>
              </a:spcAft>
              <a:buClr>
                <a:schemeClr val="lt1"/>
              </a:buClr>
              <a:buSzPts val="1200"/>
              <a:buChar char="■"/>
              <a:defRPr sz="1200">
                <a:solidFill>
                  <a:schemeClr val="lt1"/>
                </a:solidFill>
              </a:defRPr>
            </a:lvl6pPr>
            <a:lvl7pPr marL="3200400" lvl="6" indent="-304800">
              <a:spcBef>
                <a:spcPts val="1600"/>
              </a:spcBef>
              <a:spcAft>
                <a:spcPts val="0"/>
              </a:spcAft>
              <a:buClr>
                <a:schemeClr val="lt1"/>
              </a:buClr>
              <a:buSzPts val="1200"/>
              <a:buChar char="●"/>
              <a:defRPr sz="1200">
                <a:solidFill>
                  <a:schemeClr val="lt1"/>
                </a:solidFill>
              </a:defRPr>
            </a:lvl7pPr>
            <a:lvl8pPr marL="3657600" lvl="7" indent="-304800">
              <a:spcBef>
                <a:spcPts val="1600"/>
              </a:spcBef>
              <a:spcAft>
                <a:spcPts val="0"/>
              </a:spcAft>
              <a:buClr>
                <a:schemeClr val="lt1"/>
              </a:buClr>
              <a:buSzPts val="1200"/>
              <a:buChar char="○"/>
              <a:defRPr sz="1200">
                <a:solidFill>
                  <a:schemeClr val="lt1"/>
                </a:solidFill>
              </a:defRPr>
            </a:lvl8pPr>
            <a:lvl9pPr marL="4114800" lvl="8" indent="-304800">
              <a:spcBef>
                <a:spcPts val="1600"/>
              </a:spcBef>
              <a:spcAft>
                <a:spcPts val="1600"/>
              </a:spcAft>
              <a:buClr>
                <a:schemeClr val="lt1"/>
              </a:buClr>
              <a:buSzPts val="1200"/>
              <a:buChar char="■"/>
              <a:defRPr sz="1200">
                <a:solidFill>
                  <a:schemeClr val="lt1"/>
                </a:solidFill>
              </a:defRPr>
            </a:lvl9pPr>
          </a:lstStyle>
          <a:p>
            <a:endParaRPr/>
          </a:p>
        </p:txBody>
      </p:sp>
      <p:sp>
        <p:nvSpPr>
          <p:cNvPr id="41" name="Google Shape;41;p7"/>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42"/>
        <p:cNvGrpSpPr/>
        <p:nvPr/>
      </p:nvGrpSpPr>
      <p:grpSpPr>
        <a:xfrm>
          <a:off x="0" y="0"/>
          <a:ext cx="0" cy="0"/>
          <a:chOff x="0" y="0"/>
          <a:chExt cx="0" cy="0"/>
        </a:xfrm>
      </p:grpSpPr>
      <p:sp>
        <p:nvSpPr>
          <p:cNvPr id="43" name="Google Shape;43;p8"/>
          <p:cNvSpPr txBox="1">
            <a:spLocks noGrp="1"/>
          </p:cNvSpPr>
          <p:nvPr>
            <p:ph type="title"/>
          </p:nvPr>
        </p:nvSpPr>
        <p:spPr>
          <a:xfrm>
            <a:off x="490250" y="488250"/>
            <a:ext cx="62271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6000"/>
              <a:buNone/>
              <a:defRPr sz="6000"/>
            </a:lvl1pPr>
            <a:lvl2pPr lvl="1">
              <a:spcBef>
                <a:spcPts val="0"/>
              </a:spcBef>
              <a:spcAft>
                <a:spcPts val="0"/>
              </a:spcAft>
              <a:buSzPts val="6000"/>
              <a:buNone/>
              <a:defRPr sz="6000"/>
            </a:lvl2pPr>
            <a:lvl3pPr lvl="2">
              <a:spcBef>
                <a:spcPts val="0"/>
              </a:spcBef>
              <a:spcAft>
                <a:spcPts val="0"/>
              </a:spcAft>
              <a:buSzPts val="6000"/>
              <a:buNone/>
              <a:defRPr sz="6000"/>
            </a:lvl3pPr>
            <a:lvl4pPr lvl="3">
              <a:spcBef>
                <a:spcPts val="0"/>
              </a:spcBef>
              <a:spcAft>
                <a:spcPts val="0"/>
              </a:spcAft>
              <a:buSzPts val="6000"/>
              <a:buNone/>
              <a:defRPr sz="6000"/>
            </a:lvl4pPr>
            <a:lvl5pPr lvl="4">
              <a:spcBef>
                <a:spcPts val="0"/>
              </a:spcBef>
              <a:spcAft>
                <a:spcPts val="0"/>
              </a:spcAft>
              <a:buSzPts val="6000"/>
              <a:buNone/>
              <a:defRPr sz="6000"/>
            </a:lvl5pPr>
            <a:lvl6pPr lvl="5">
              <a:spcBef>
                <a:spcPts val="0"/>
              </a:spcBef>
              <a:spcAft>
                <a:spcPts val="0"/>
              </a:spcAft>
              <a:buSzPts val="6000"/>
              <a:buNone/>
              <a:defRPr sz="6000"/>
            </a:lvl6pPr>
            <a:lvl7pPr lvl="6">
              <a:spcBef>
                <a:spcPts val="0"/>
              </a:spcBef>
              <a:spcAft>
                <a:spcPts val="0"/>
              </a:spcAft>
              <a:buSzPts val="6000"/>
              <a:buNone/>
              <a:defRPr sz="6000"/>
            </a:lvl7pPr>
            <a:lvl8pPr lvl="7">
              <a:spcBef>
                <a:spcPts val="0"/>
              </a:spcBef>
              <a:spcAft>
                <a:spcPts val="0"/>
              </a:spcAft>
              <a:buSzPts val="6000"/>
              <a:buNone/>
              <a:defRPr sz="6000"/>
            </a:lvl8pPr>
            <a:lvl9pPr lvl="8">
              <a:spcBef>
                <a:spcPts val="0"/>
              </a:spcBef>
              <a:spcAft>
                <a:spcPts val="0"/>
              </a:spcAft>
              <a:buSzPts val="6000"/>
              <a:buNone/>
              <a:defRPr sz="6000"/>
            </a:lvl9pPr>
          </a:lstStyle>
          <a:p>
            <a:endParaRPr/>
          </a:p>
        </p:txBody>
      </p:sp>
      <p:sp>
        <p:nvSpPr>
          <p:cNvPr id="44" name="Google Shape;44;p8"/>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5"/>
        <p:cNvGrpSpPr/>
        <p:nvPr/>
      </p:nvGrpSpPr>
      <p:grpSpPr>
        <a:xfrm>
          <a:off x="0" y="0"/>
          <a:ext cx="0" cy="0"/>
          <a:chOff x="0" y="0"/>
          <a:chExt cx="0" cy="0"/>
        </a:xfrm>
      </p:grpSpPr>
      <p:sp>
        <p:nvSpPr>
          <p:cNvPr id="46" name="Google Shape;46;p9"/>
          <p:cNvSpPr/>
          <p:nvPr/>
        </p:nvSpPr>
        <p:spPr>
          <a:xfrm flipH="1">
            <a:off x="0" y="0"/>
            <a:ext cx="4572000" cy="5143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9"/>
          <p:cNvSpPr/>
          <p:nvPr/>
        </p:nvSpPr>
        <p:spPr>
          <a:xfrm rot="5400000">
            <a:off x="1946425" y="2517750"/>
            <a:ext cx="51429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Clr>
                <a:schemeClr val="dk2"/>
              </a:buClr>
              <a:buSzPts val="4200"/>
              <a:buNone/>
              <a:defRPr sz="4200">
                <a:solidFill>
                  <a:schemeClr val="dk2"/>
                </a:solidFill>
              </a:defRPr>
            </a:lvl1pPr>
            <a:lvl2pPr lvl="1" algn="ctr">
              <a:spcBef>
                <a:spcPts val="0"/>
              </a:spcBef>
              <a:spcAft>
                <a:spcPts val="0"/>
              </a:spcAft>
              <a:buClr>
                <a:schemeClr val="dk2"/>
              </a:buClr>
              <a:buSzPts val="4200"/>
              <a:buNone/>
              <a:defRPr sz="4200">
                <a:solidFill>
                  <a:schemeClr val="dk2"/>
                </a:solidFill>
              </a:defRPr>
            </a:lvl2pPr>
            <a:lvl3pPr lvl="2" algn="ctr">
              <a:spcBef>
                <a:spcPts val="0"/>
              </a:spcBef>
              <a:spcAft>
                <a:spcPts val="0"/>
              </a:spcAft>
              <a:buClr>
                <a:schemeClr val="dk2"/>
              </a:buClr>
              <a:buSzPts val="4200"/>
              <a:buNone/>
              <a:defRPr sz="4200">
                <a:solidFill>
                  <a:schemeClr val="dk2"/>
                </a:solidFill>
              </a:defRPr>
            </a:lvl3pPr>
            <a:lvl4pPr lvl="3" algn="ctr">
              <a:spcBef>
                <a:spcPts val="0"/>
              </a:spcBef>
              <a:spcAft>
                <a:spcPts val="0"/>
              </a:spcAft>
              <a:buClr>
                <a:schemeClr val="dk2"/>
              </a:buClr>
              <a:buSzPts val="4200"/>
              <a:buNone/>
              <a:defRPr sz="4200">
                <a:solidFill>
                  <a:schemeClr val="dk2"/>
                </a:solidFill>
              </a:defRPr>
            </a:lvl4pPr>
            <a:lvl5pPr lvl="4" algn="ctr">
              <a:spcBef>
                <a:spcPts val="0"/>
              </a:spcBef>
              <a:spcAft>
                <a:spcPts val="0"/>
              </a:spcAft>
              <a:buClr>
                <a:schemeClr val="dk2"/>
              </a:buClr>
              <a:buSzPts val="4200"/>
              <a:buNone/>
              <a:defRPr sz="4200">
                <a:solidFill>
                  <a:schemeClr val="dk2"/>
                </a:solidFill>
              </a:defRPr>
            </a:lvl5pPr>
            <a:lvl6pPr lvl="5" algn="ctr">
              <a:spcBef>
                <a:spcPts val="0"/>
              </a:spcBef>
              <a:spcAft>
                <a:spcPts val="0"/>
              </a:spcAft>
              <a:buClr>
                <a:schemeClr val="dk2"/>
              </a:buClr>
              <a:buSzPts val="4200"/>
              <a:buNone/>
              <a:defRPr sz="4200">
                <a:solidFill>
                  <a:schemeClr val="dk2"/>
                </a:solidFill>
              </a:defRPr>
            </a:lvl6pPr>
            <a:lvl7pPr lvl="6" algn="ctr">
              <a:spcBef>
                <a:spcPts val="0"/>
              </a:spcBef>
              <a:spcAft>
                <a:spcPts val="0"/>
              </a:spcAft>
              <a:buClr>
                <a:schemeClr val="dk2"/>
              </a:buClr>
              <a:buSzPts val="4200"/>
              <a:buNone/>
              <a:defRPr sz="4200">
                <a:solidFill>
                  <a:schemeClr val="dk2"/>
                </a:solidFill>
              </a:defRPr>
            </a:lvl7pPr>
            <a:lvl8pPr lvl="7" algn="ctr">
              <a:spcBef>
                <a:spcPts val="0"/>
              </a:spcBef>
              <a:spcAft>
                <a:spcPts val="0"/>
              </a:spcAft>
              <a:buClr>
                <a:schemeClr val="dk2"/>
              </a:buClr>
              <a:buSzPts val="4200"/>
              <a:buNone/>
              <a:defRPr sz="4200">
                <a:solidFill>
                  <a:schemeClr val="dk2"/>
                </a:solidFill>
              </a:defRPr>
            </a:lvl8pPr>
            <a:lvl9pPr lvl="8" algn="ctr">
              <a:spcBef>
                <a:spcPts val="0"/>
              </a:spcBef>
              <a:spcAft>
                <a:spcPts val="0"/>
              </a:spcAft>
              <a:buClr>
                <a:schemeClr val="dk2"/>
              </a:buClr>
              <a:buSzPts val="4200"/>
              <a:buNone/>
              <a:defRPr sz="4200">
                <a:solidFill>
                  <a:schemeClr val="dk2"/>
                </a:solidFill>
              </a:defRPr>
            </a:lvl9pPr>
          </a:lstStyle>
          <a:p>
            <a:endParaRPr/>
          </a:p>
        </p:txBody>
      </p:sp>
      <p:sp>
        <p:nvSpPr>
          <p:cNvPr id="49" name="Google Shape;49;p9"/>
          <p:cNvSpPr txBox="1">
            <a:spLocks noGrp="1"/>
          </p:cNvSpPr>
          <p:nvPr>
            <p:ph type="subTitle" idx="1"/>
          </p:nvPr>
        </p:nvSpPr>
        <p:spPr>
          <a:xfrm>
            <a:off x="265500" y="2779467"/>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50" name="Google Shape;50;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1600"/>
              </a:spcBef>
              <a:spcAft>
                <a:spcPts val="0"/>
              </a:spcAft>
              <a:buClr>
                <a:schemeClr val="lt1"/>
              </a:buClr>
              <a:buSzPts val="1400"/>
              <a:buChar char="○"/>
              <a:defRPr>
                <a:solidFill>
                  <a:schemeClr val="lt1"/>
                </a:solidFill>
              </a:defRPr>
            </a:lvl2pPr>
            <a:lvl3pPr marL="1371600" lvl="2" indent="-317500">
              <a:spcBef>
                <a:spcPts val="1600"/>
              </a:spcBef>
              <a:spcAft>
                <a:spcPts val="0"/>
              </a:spcAft>
              <a:buClr>
                <a:schemeClr val="lt1"/>
              </a:buClr>
              <a:buSzPts val="1400"/>
              <a:buChar char="■"/>
              <a:defRPr>
                <a:solidFill>
                  <a:schemeClr val="lt1"/>
                </a:solidFill>
              </a:defRPr>
            </a:lvl3pPr>
            <a:lvl4pPr marL="1828800" lvl="3" indent="-317500">
              <a:spcBef>
                <a:spcPts val="1600"/>
              </a:spcBef>
              <a:spcAft>
                <a:spcPts val="0"/>
              </a:spcAft>
              <a:buClr>
                <a:schemeClr val="lt1"/>
              </a:buClr>
              <a:buSzPts val="1400"/>
              <a:buChar char="●"/>
              <a:defRPr>
                <a:solidFill>
                  <a:schemeClr val="lt1"/>
                </a:solidFill>
              </a:defRPr>
            </a:lvl4pPr>
            <a:lvl5pPr marL="2286000" lvl="4" indent="-317500">
              <a:spcBef>
                <a:spcPts val="1600"/>
              </a:spcBef>
              <a:spcAft>
                <a:spcPts val="0"/>
              </a:spcAft>
              <a:buClr>
                <a:schemeClr val="lt1"/>
              </a:buClr>
              <a:buSzPts val="1400"/>
              <a:buChar char="○"/>
              <a:defRPr>
                <a:solidFill>
                  <a:schemeClr val="lt1"/>
                </a:solidFill>
              </a:defRPr>
            </a:lvl5pPr>
            <a:lvl6pPr marL="2743200" lvl="5" indent="-317500">
              <a:spcBef>
                <a:spcPts val="1600"/>
              </a:spcBef>
              <a:spcAft>
                <a:spcPts val="0"/>
              </a:spcAft>
              <a:buClr>
                <a:schemeClr val="lt1"/>
              </a:buClr>
              <a:buSzPts val="1400"/>
              <a:buChar char="■"/>
              <a:defRPr>
                <a:solidFill>
                  <a:schemeClr val="lt1"/>
                </a:solidFill>
              </a:defRPr>
            </a:lvl6pPr>
            <a:lvl7pPr marL="3200400" lvl="6" indent="-317500">
              <a:spcBef>
                <a:spcPts val="1600"/>
              </a:spcBef>
              <a:spcAft>
                <a:spcPts val="0"/>
              </a:spcAft>
              <a:buClr>
                <a:schemeClr val="lt1"/>
              </a:buClr>
              <a:buSzPts val="1400"/>
              <a:buChar char="●"/>
              <a:defRPr>
                <a:solidFill>
                  <a:schemeClr val="lt1"/>
                </a:solidFill>
              </a:defRPr>
            </a:lvl7pPr>
            <a:lvl8pPr marL="3657600" lvl="7" indent="-317500">
              <a:spcBef>
                <a:spcPts val="1600"/>
              </a:spcBef>
              <a:spcAft>
                <a:spcPts val="0"/>
              </a:spcAft>
              <a:buClr>
                <a:schemeClr val="lt1"/>
              </a:buClr>
              <a:buSzPts val="1400"/>
              <a:buChar char="○"/>
              <a:defRPr>
                <a:solidFill>
                  <a:schemeClr val="lt1"/>
                </a:solidFill>
              </a:defRPr>
            </a:lvl8pPr>
            <a:lvl9pPr marL="4114800" lvl="8" indent="-317500">
              <a:spcBef>
                <a:spcPts val="1600"/>
              </a:spcBef>
              <a:spcAft>
                <a:spcPts val="1600"/>
              </a:spcAft>
              <a:buClr>
                <a:schemeClr val="lt1"/>
              </a:buClr>
              <a:buSzPts val="1400"/>
              <a:buChar char="■"/>
              <a:defRPr>
                <a:solidFill>
                  <a:schemeClr val="lt1"/>
                </a:solidFill>
              </a:defRPr>
            </a:lvl9pPr>
          </a:lstStyle>
          <a:p>
            <a:endParaRPr/>
          </a:p>
        </p:txBody>
      </p:sp>
      <p:sp>
        <p:nvSpPr>
          <p:cNvPr id="51" name="Google Shape;51;p9"/>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2"/>
        <p:cNvGrpSpPr/>
        <p:nvPr/>
      </p:nvGrpSpPr>
      <p:grpSpPr>
        <a:xfrm>
          <a:off x="0" y="0"/>
          <a:ext cx="0" cy="0"/>
          <a:chOff x="0" y="0"/>
          <a:chExt cx="0" cy="0"/>
        </a:xfrm>
      </p:grpSpPr>
      <p:sp>
        <p:nvSpPr>
          <p:cNvPr id="53" name="Google Shape;53;p10"/>
          <p:cNvSpPr txBox="1"/>
          <p:nvPr/>
        </p:nvSpPr>
        <p:spPr>
          <a:xfrm rot="10800000" flipH="1">
            <a:off x="0" y="0"/>
            <a:ext cx="9144000" cy="46959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10"/>
          <p:cNvSpPr/>
          <p:nvPr/>
        </p:nvSpPr>
        <p:spPr>
          <a:xfrm rot="10800000" flipH="1">
            <a:off x="0" y="4622725"/>
            <a:ext cx="9144000" cy="741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10"/>
          <p:cNvSpPr txBox="1">
            <a:spLocks noGrp="1"/>
          </p:cNvSpPr>
          <p:nvPr>
            <p:ph type="body" idx="1"/>
          </p:nvPr>
        </p:nvSpPr>
        <p:spPr>
          <a:xfrm>
            <a:off x="57150" y="4696825"/>
            <a:ext cx="8382000" cy="4467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Clr>
                <a:schemeClr val="lt1"/>
              </a:buClr>
              <a:buSzPts val="1200"/>
              <a:buNone/>
              <a:defRPr sz="1200">
                <a:solidFill>
                  <a:schemeClr val="lt1"/>
                </a:solidFill>
              </a:defRPr>
            </a:lvl1pPr>
          </a:lstStyle>
          <a:p>
            <a:endParaRPr/>
          </a:p>
        </p:txBody>
      </p:sp>
      <p:sp>
        <p:nvSpPr>
          <p:cNvPr id="56" name="Google Shape;56;p10"/>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material">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71900" y="738725"/>
            <a:ext cx="8222100" cy="767700"/>
          </a:xfrm>
          <a:prstGeom prst="rect">
            <a:avLst/>
          </a:prstGeom>
          <a:noFill/>
          <a:ln>
            <a:noFill/>
          </a:ln>
        </p:spPr>
        <p:txBody>
          <a:bodyPr spcFirstLastPara="1" wrap="square" lIns="91425" tIns="91425" rIns="91425" bIns="91425" anchor="b" anchorCtr="0">
            <a:noAutofit/>
          </a:bodyPr>
          <a:lstStyle>
            <a:lvl1pPr lvl="0">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1pPr>
            <a:lvl2pPr lvl="1">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2pPr>
            <a:lvl3pPr lvl="2">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3pPr>
            <a:lvl4pPr lvl="3">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4pPr>
            <a:lvl5pPr lvl="4">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5pPr>
            <a:lvl6pPr lvl="5">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6pPr>
            <a:lvl7pPr lvl="6">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7pPr>
            <a:lvl8pPr lvl="7">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8pPr>
            <a:lvl9pPr lvl="8">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9pPr>
          </a:lstStyle>
          <a:p>
            <a:endParaRPr/>
          </a:p>
        </p:txBody>
      </p:sp>
      <p:sp>
        <p:nvSpPr>
          <p:cNvPr id="7" name="Google Shape;7;p1"/>
          <p:cNvSpPr txBox="1">
            <a:spLocks noGrp="1"/>
          </p:cNvSpPr>
          <p:nvPr>
            <p:ph type="body" idx="1"/>
          </p:nvPr>
        </p:nvSpPr>
        <p:spPr>
          <a:xfrm>
            <a:off x="471900" y="1919075"/>
            <a:ext cx="8222100" cy="27102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lt2"/>
              </a:buClr>
              <a:buSzPts val="1800"/>
              <a:buFont typeface="Roboto"/>
              <a:buChar char="●"/>
              <a:defRPr sz="1800">
                <a:solidFill>
                  <a:schemeClr val="lt2"/>
                </a:solidFill>
                <a:latin typeface="Roboto"/>
                <a:ea typeface="Roboto"/>
                <a:cs typeface="Roboto"/>
                <a:sym typeface="Roboto"/>
              </a:defRPr>
            </a:lvl1pPr>
            <a:lvl2pPr marL="914400" lvl="1" indent="-3175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2pPr>
            <a:lvl3pPr marL="1371600" lvl="2" indent="-3175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3pPr>
            <a:lvl4pPr marL="1828800" lvl="3" indent="-3175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4pPr>
            <a:lvl5pPr marL="2286000" lvl="4" indent="-3175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5pPr>
            <a:lvl6pPr marL="2743200" lvl="5" indent="-3175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6pPr>
            <a:lvl7pPr marL="3200400" lvl="6" indent="-3175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7pPr>
            <a:lvl8pPr marL="3657600" lvl="7" indent="-3175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8pPr>
            <a:lvl9pPr marL="4114800" lvl="8" indent="-317500">
              <a:lnSpc>
                <a:spcPct val="115000"/>
              </a:lnSpc>
              <a:spcBef>
                <a:spcPts val="1600"/>
              </a:spcBef>
              <a:spcAft>
                <a:spcPts val="1600"/>
              </a:spcAft>
              <a:buClr>
                <a:schemeClr val="lt2"/>
              </a:buClr>
              <a:buSzPts val="1400"/>
              <a:buFont typeface="Roboto"/>
              <a:buChar char="■"/>
              <a:defRPr>
                <a:solidFill>
                  <a:schemeClr val="lt2"/>
                </a:solidFill>
                <a:latin typeface="Roboto"/>
                <a:ea typeface="Roboto"/>
                <a:cs typeface="Roboto"/>
                <a:sym typeface="Roboto"/>
              </a:defRPr>
            </a:lvl9pPr>
          </a:lstStyle>
          <a:p>
            <a:endParaRPr/>
          </a:p>
        </p:txBody>
      </p:sp>
      <p:sp>
        <p:nvSpPr>
          <p:cNvPr id="8" name="Google Shape;8;p1"/>
          <p:cNvSpPr txBox="1">
            <a:spLocks noGrp="1"/>
          </p:cNvSpPr>
          <p:nvPr>
            <p:ph type="sldNum" idx="12"/>
          </p:nvPr>
        </p:nvSpPr>
        <p:spPr>
          <a:xfrm>
            <a:off x="8523541" y="4695623"/>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lt2"/>
                </a:solidFill>
                <a:latin typeface="Roboto"/>
                <a:ea typeface="Roboto"/>
                <a:cs typeface="Roboto"/>
                <a:sym typeface="Roboto"/>
              </a:defRPr>
            </a:lvl1pPr>
            <a:lvl2pPr lvl="1" algn="r">
              <a:buNone/>
              <a:defRPr sz="1000">
                <a:solidFill>
                  <a:schemeClr val="lt2"/>
                </a:solidFill>
                <a:latin typeface="Roboto"/>
                <a:ea typeface="Roboto"/>
                <a:cs typeface="Roboto"/>
                <a:sym typeface="Roboto"/>
              </a:defRPr>
            </a:lvl2pPr>
            <a:lvl3pPr lvl="2" algn="r">
              <a:buNone/>
              <a:defRPr sz="1000">
                <a:solidFill>
                  <a:schemeClr val="lt2"/>
                </a:solidFill>
                <a:latin typeface="Roboto"/>
                <a:ea typeface="Roboto"/>
                <a:cs typeface="Roboto"/>
                <a:sym typeface="Roboto"/>
              </a:defRPr>
            </a:lvl3pPr>
            <a:lvl4pPr lvl="3" algn="r">
              <a:buNone/>
              <a:defRPr sz="1000">
                <a:solidFill>
                  <a:schemeClr val="lt2"/>
                </a:solidFill>
                <a:latin typeface="Roboto"/>
                <a:ea typeface="Roboto"/>
                <a:cs typeface="Roboto"/>
                <a:sym typeface="Roboto"/>
              </a:defRPr>
            </a:lvl4pPr>
            <a:lvl5pPr lvl="4" algn="r">
              <a:buNone/>
              <a:defRPr sz="1000">
                <a:solidFill>
                  <a:schemeClr val="lt2"/>
                </a:solidFill>
                <a:latin typeface="Roboto"/>
                <a:ea typeface="Roboto"/>
                <a:cs typeface="Roboto"/>
                <a:sym typeface="Roboto"/>
              </a:defRPr>
            </a:lvl5pPr>
            <a:lvl6pPr lvl="5" algn="r">
              <a:buNone/>
              <a:defRPr sz="1000">
                <a:solidFill>
                  <a:schemeClr val="lt2"/>
                </a:solidFill>
                <a:latin typeface="Roboto"/>
                <a:ea typeface="Roboto"/>
                <a:cs typeface="Roboto"/>
                <a:sym typeface="Roboto"/>
              </a:defRPr>
            </a:lvl6pPr>
            <a:lvl7pPr lvl="6" algn="r">
              <a:buNone/>
              <a:defRPr sz="1000">
                <a:solidFill>
                  <a:schemeClr val="lt2"/>
                </a:solidFill>
                <a:latin typeface="Roboto"/>
                <a:ea typeface="Roboto"/>
                <a:cs typeface="Roboto"/>
                <a:sym typeface="Roboto"/>
              </a:defRPr>
            </a:lvl7pPr>
            <a:lvl8pPr lvl="7" algn="r">
              <a:buNone/>
              <a:defRPr sz="1000">
                <a:solidFill>
                  <a:schemeClr val="lt2"/>
                </a:solidFill>
                <a:latin typeface="Roboto"/>
                <a:ea typeface="Roboto"/>
                <a:cs typeface="Roboto"/>
                <a:sym typeface="Roboto"/>
              </a:defRPr>
            </a:lvl8pPr>
            <a:lvl9pPr lvl="8" algn="r">
              <a:buNone/>
              <a:defRPr sz="1000">
                <a:solidFill>
                  <a:schemeClr val="lt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youtube.com/watch?v=qEHchlOuBCI"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4.jpg"/><Relationship Id="rId4" Type="http://schemas.openxmlformats.org/officeDocument/2006/relationships/hyperlink" Target="http://www.youtube.com/watch?v=gBm5CDF3pPc"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hyperlink" Target="https://app.gonoodle.com/activities/gonoodle-hand-jive?sp=channel&amp;sn=Moose%20Tube&amp;st=channels&amp;sid=18&amp;cs=moose-tube"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itrs-production.benchmarkuniverse.com/#init/e46dcd2e25bd816700a83e6bd2cff108a2d3974f/X71019"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2.jpg"/><Relationship Id="rId5" Type="http://schemas.openxmlformats.org/officeDocument/2006/relationships/hyperlink" Target="http://www.youtube.com/watch?v=I2w55V6Vy7k" TargetMode="External"/><Relationship Id="rId4" Type="http://schemas.openxmlformats.org/officeDocument/2006/relationships/hyperlink" Target="https://becreader-production.benchmarkuniverse.com/#cfg-teacher-shelf/ref-create/asset-pres/prod-19852461/0"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itrs-production.benchmarkuniverse.com/#init/e46dcd2e25bd816700a83e6bd2cff108a2d3974f/X71019"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3.jpg"/><Relationship Id="rId5" Type="http://schemas.openxmlformats.org/officeDocument/2006/relationships/hyperlink" Target="http://www.youtube.com/watch?v=qRbnxOuOrk8" TargetMode="External"/><Relationship Id="rId4" Type="http://schemas.openxmlformats.org/officeDocument/2006/relationships/hyperlink" Target="https://benchmark.wistia.com/medias/bt3h3y2ego"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itrs-production.benchmarkuniverse.com/#init/e71076de87a0cbc5392c8773b91bd9ba4ac62a90/X71019"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2.jpg"/><Relationship Id="rId5" Type="http://schemas.openxmlformats.org/officeDocument/2006/relationships/hyperlink" Target="http://www.youtube.com/watch?v=I2w55V6Vy7k" TargetMode="External"/><Relationship Id="rId4" Type="http://schemas.openxmlformats.org/officeDocument/2006/relationships/hyperlink" Target="https://becreader-production.benchmarkuniverse.com/#cfg-teacher-shelf/ref-create/asset-pres/prod-19852461/0"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itrs-production.benchmarkuniverse.com/#init/e71076de87a0cbc5392c8773b91bd9ba4ac62a90/X71019"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3.jpg"/><Relationship Id="rId4" Type="http://schemas.openxmlformats.org/officeDocument/2006/relationships/hyperlink" Target="http://www.youtube.com/watch?v=qRbnxOuOrk8"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p13"/>
          <p:cNvSpPr txBox="1">
            <a:spLocks noGrp="1"/>
          </p:cNvSpPr>
          <p:nvPr>
            <p:ph type="ctrTitle"/>
          </p:nvPr>
        </p:nvSpPr>
        <p:spPr>
          <a:xfrm>
            <a:off x="582525" y="1010925"/>
            <a:ext cx="6117300" cy="1102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Thursday</a:t>
            </a:r>
            <a:endParaRPr/>
          </a:p>
          <a:p>
            <a:pPr marL="0" lvl="0" indent="0" algn="l" rtl="0">
              <a:spcBef>
                <a:spcPts val="0"/>
              </a:spcBef>
              <a:spcAft>
                <a:spcPts val="0"/>
              </a:spcAft>
              <a:buNone/>
            </a:pPr>
            <a:r>
              <a:rPr lang="en" sz="1600"/>
              <a:t>   October 8</a:t>
            </a:r>
            <a:r>
              <a:rPr lang="en" sz="1600" b="0">
                <a:latin typeface="Nunito"/>
                <a:ea typeface="Nunito"/>
                <a:cs typeface="Nunito"/>
                <a:sym typeface="Nunito"/>
              </a:rPr>
              <a:t>, 2020</a:t>
            </a:r>
            <a:endParaRPr sz="1600" b="0">
              <a:latin typeface="Nunito"/>
              <a:ea typeface="Nunito"/>
              <a:cs typeface="Nunito"/>
              <a:sym typeface="Nunito"/>
            </a:endParaRPr>
          </a:p>
          <a:p>
            <a:pPr marL="0" lvl="0" indent="0" algn="l" rtl="0">
              <a:spcBef>
                <a:spcPts val="0"/>
              </a:spcBef>
              <a:spcAft>
                <a:spcPts val="0"/>
              </a:spcAft>
              <a:buNone/>
            </a:pPr>
            <a:endParaRPr/>
          </a:p>
        </p:txBody>
      </p:sp>
      <p:sp>
        <p:nvSpPr>
          <p:cNvPr id="68" name="Google Shape;68;p13"/>
          <p:cNvSpPr txBox="1">
            <a:spLocks noGrp="1"/>
          </p:cNvSpPr>
          <p:nvPr>
            <p:ph type="subTitle" idx="1"/>
          </p:nvPr>
        </p:nvSpPr>
        <p:spPr>
          <a:xfrm>
            <a:off x="2531000" y="1860275"/>
            <a:ext cx="4255500" cy="1853400"/>
          </a:xfrm>
          <a:prstGeom prst="rect">
            <a:avLst/>
          </a:prstGeom>
          <a:noFill/>
        </p:spPr>
        <p:txBody>
          <a:bodyPr spcFirstLastPara="1" wrap="square" lIns="91425" tIns="91425" rIns="91425" bIns="91425" anchor="t" anchorCtr="0">
            <a:noAutofit/>
          </a:bodyPr>
          <a:lstStyle/>
          <a:p>
            <a:pPr marL="0" lvl="0" indent="0" algn="l" rtl="0">
              <a:spcBef>
                <a:spcPts val="0"/>
              </a:spcBef>
              <a:spcAft>
                <a:spcPts val="0"/>
              </a:spcAft>
              <a:buNone/>
            </a:pPr>
            <a:r>
              <a:rPr lang="en" sz="3000" b="1" u="sng">
                <a:latin typeface="Arial"/>
                <a:ea typeface="Arial"/>
                <a:cs typeface="Arial"/>
                <a:sym typeface="Arial"/>
              </a:rPr>
              <a:t>Quick Write:</a:t>
            </a:r>
            <a:endParaRPr sz="3000" b="1" u="sng">
              <a:latin typeface="Arial"/>
              <a:ea typeface="Arial"/>
              <a:cs typeface="Arial"/>
              <a:sym typeface="Arial"/>
            </a:endParaRPr>
          </a:p>
          <a:p>
            <a:pPr marL="0" lvl="0" indent="0" algn="l" rtl="0">
              <a:spcBef>
                <a:spcPts val="0"/>
              </a:spcBef>
              <a:spcAft>
                <a:spcPts val="0"/>
              </a:spcAft>
              <a:buNone/>
            </a:pPr>
            <a:r>
              <a:rPr lang="en" sz="3000">
                <a:solidFill>
                  <a:srgbClr val="000000"/>
                </a:solidFill>
                <a:latin typeface="Arial"/>
                <a:ea typeface="Arial"/>
                <a:cs typeface="Arial"/>
                <a:sym typeface="Arial"/>
              </a:rPr>
              <a:t>Write about a time when you witnessed something unfair.</a:t>
            </a:r>
            <a:endParaRPr sz="3000" b="1" u="sng">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22"/>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Eureka: Lesson 16 Dividing Decimals</a:t>
            </a:r>
            <a:endParaRPr/>
          </a:p>
        </p:txBody>
      </p:sp>
      <p:sp>
        <p:nvSpPr>
          <p:cNvPr id="123" name="Google Shape;123;p22"/>
          <p:cNvSpPr txBox="1">
            <a:spLocks noGrp="1"/>
          </p:cNvSpPr>
          <p:nvPr>
            <p:ph type="body" idx="1"/>
          </p:nvPr>
        </p:nvSpPr>
        <p:spPr>
          <a:xfrm>
            <a:off x="471900" y="1919075"/>
            <a:ext cx="4408800" cy="2710200"/>
          </a:xfrm>
          <a:prstGeom prst="rect">
            <a:avLst/>
          </a:prstGeom>
          <a:noFill/>
        </p:spPr>
        <p:txBody>
          <a:bodyPr spcFirstLastPara="1" wrap="square" lIns="91425" tIns="91425" rIns="91425" bIns="91425" anchor="t" anchorCtr="0">
            <a:noAutofit/>
          </a:bodyPr>
          <a:lstStyle/>
          <a:p>
            <a:pPr marL="457200" lvl="0" indent="-330200" algn="l" rtl="0">
              <a:spcBef>
                <a:spcPts val="0"/>
              </a:spcBef>
              <a:spcAft>
                <a:spcPts val="0"/>
              </a:spcAft>
              <a:buSzPts val="1600"/>
              <a:buAutoNum type="arabicPeriod"/>
            </a:pPr>
            <a:r>
              <a:rPr lang="en" sz="1600"/>
              <a:t>Review </a:t>
            </a:r>
            <a:r>
              <a:rPr lang="en" sz="1600" u="sng">
                <a:solidFill>
                  <a:schemeClr val="hlink"/>
                </a:solidFill>
                <a:hlinkClick r:id="rId3"/>
              </a:rPr>
              <a:t>Lesson 16 Video</a:t>
            </a:r>
            <a:endParaRPr sz="1600"/>
          </a:p>
          <a:p>
            <a:pPr marL="457200" lvl="0" indent="-330200" algn="l" rtl="0">
              <a:spcBef>
                <a:spcPts val="0"/>
              </a:spcBef>
              <a:spcAft>
                <a:spcPts val="0"/>
              </a:spcAft>
              <a:buSzPts val="1600"/>
              <a:buAutoNum type="arabicPeriod"/>
            </a:pPr>
            <a:r>
              <a:rPr lang="en" sz="1600"/>
              <a:t>In your LEARN Book (p. 107-113)</a:t>
            </a:r>
            <a:endParaRPr sz="1600"/>
          </a:p>
          <a:p>
            <a:pPr marL="457200" lvl="0" indent="-330200" algn="l" rtl="0">
              <a:spcBef>
                <a:spcPts val="0"/>
              </a:spcBef>
              <a:spcAft>
                <a:spcPts val="0"/>
              </a:spcAft>
              <a:buSzPts val="1600"/>
              <a:buChar char="●"/>
            </a:pPr>
            <a:r>
              <a:rPr lang="en" sz="1600"/>
              <a:t>Application Problem</a:t>
            </a:r>
            <a:endParaRPr sz="1600"/>
          </a:p>
          <a:p>
            <a:pPr marL="457200" lvl="0" indent="-330200" algn="l" rtl="0">
              <a:spcBef>
                <a:spcPts val="0"/>
              </a:spcBef>
              <a:spcAft>
                <a:spcPts val="0"/>
              </a:spcAft>
              <a:buSzPts val="1600"/>
              <a:buChar char="●"/>
            </a:pPr>
            <a:r>
              <a:rPr lang="en" sz="1600"/>
              <a:t>Practice with Lesson 16</a:t>
            </a:r>
            <a:endParaRPr sz="1600"/>
          </a:p>
          <a:p>
            <a:pPr marL="457200" lvl="0" indent="-330200" algn="l" rtl="0">
              <a:spcBef>
                <a:spcPts val="0"/>
              </a:spcBef>
              <a:spcAft>
                <a:spcPts val="0"/>
              </a:spcAft>
              <a:buSzPts val="1600"/>
              <a:buAutoNum type="arabicPeriod"/>
            </a:pPr>
            <a:r>
              <a:rPr lang="en" sz="1600">
                <a:solidFill>
                  <a:srgbClr val="980000"/>
                </a:solidFill>
              </a:rPr>
              <a:t>Independent Work In Schoology: </a:t>
            </a:r>
            <a:endParaRPr sz="1600"/>
          </a:p>
          <a:p>
            <a:pPr marL="914400" lvl="1" indent="-330200" algn="l" rtl="0">
              <a:spcBef>
                <a:spcPts val="0"/>
              </a:spcBef>
              <a:spcAft>
                <a:spcPts val="0"/>
              </a:spcAft>
              <a:buSzPts val="1600"/>
              <a:buAutoNum type="alphaLcPeriod"/>
            </a:pPr>
            <a:r>
              <a:rPr lang="en" sz="1600"/>
              <a:t>Lesson 16 Exit Ticket</a:t>
            </a:r>
            <a:endParaRPr sz="1600"/>
          </a:p>
          <a:p>
            <a:pPr marL="914400" lvl="1" indent="-330200" algn="l" rtl="0">
              <a:spcBef>
                <a:spcPts val="0"/>
              </a:spcBef>
              <a:spcAft>
                <a:spcPts val="0"/>
              </a:spcAft>
              <a:buSzPts val="1600"/>
              <a:buAutoNum type="alphaLcPeriod"/>
            </a:pPr>
            <a:r>
              <a:rPr lang="en" sz="1600"/>
              <a:t>M2L1 in Zearn</a:t>
            </a:r>
            <a:endParaRPr sz="1600"/>
          </a:p>
        </p:txBody>
      </p:sp>
      <p:pic>
        <p:nvPicPr>
          <p:cNvPr id="124" name="Google Shape;124;p22" descr="5 Minute Countdown Timer with Music For Kids! This is an awesome 5 minute timer for children, kids, and adults! Countdown Timer with music for classroom, preschool, youth group, workout! In this easy countdown timer video, we included calm, relaxing, and peaceful music! Free 5 minute countdown timer! Best HD, high quality timer! &#10;&#10;Please subscribe for more videos!&#10;&#10;Great for all purpose! So what is a countdown you may ask, well in the dictionary, countdown is definited as: a number to mark the time remaining before an event; also : preparations carried on during such a count. An easier way of defining it is: the process of counting off backward in fixed units (as seconds) the time remaining before an event. Also, a timer is: a clocklike device that turns something on or off at a set time or gives a signal at the end of a period of time.&#10;&#10;We can also relate this to a clock, hourglass, metronome, timepiece. Things associated to countdowns and timers are: pendulum, stopwatch, sundial, ticker, timekeeper, timemarker, watch, chronometer, chronograph, timepiece!" title="5 Minute Countdown Timer with Music For Kids!">
            <a:hlinkClick r:id="rId4"/>
          </p:cNvPr>
          <p:cNvPicPr preferRelativeResize="0"/>
          <p:nvPr/>
        </p:nvPicPr>
        <p:blipFill>
          <a:blip r:embed="rId5">
            <a:alphaModFix/>
          </a:blip>
          <a:stretch>
            <a:fillRect/>
          </a:stretch>
        </p:blipFill>
        <p:spPr>
          <a:xfrm>
            <a:off x="5033100" y="1658825"/>
            <a:ext cx="3958500" cy="29688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23"/>
          <p:cNvSpPr txBox="1">
            <a:spLocks noGrp="1"/>
          </p:cNvSpPr>
          <p:nvPr>
            <p:ph type="title"/>
          </p:nvPr>
        </p:nvSpPr>
        <p:spPr>
          <a:xfrm>
            <a:off x="460950" y="2065350"/>
            <a:ext cx="8222100" cy="1012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Social Studies </a:t>
            </a:r>
            <a:endParaRPr/>
          </a:p>
          <a:p>
            <a:pPr marL="0" lvl="0" indent="0" algn="ctr" rtl="0">
              <a:spcBef>
                <a:spcPts val="0"/>
              </a:spcBef>
              <a:spcAft>
                <a:spcPts val="0"/>
              </a:spcAft>
              <a:buNone/>
            </a:pPr>
            <a:r>
              <a:rPr lang="en"/>
              <a:t>12:25-1:00</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24"/>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Social Studies + Asynchronous Work</a:t>
            </a:r>
            <a:endParaRPr/>
          </a:p>
        </p:txBody>
      </p:sp>
      <p:sp>
        <p:nvSpPr>
          <p:cNvPr id="135" name="Google Shape;135;p24"/>
          <p:cNvSpPr txBox="1">
            <a:spLocks noGrp="1"/>
          </p:cNvSpPr>
          <p:nvPr>
            <p:ph type="body" idx="1"/>
          </p:nvPr>
        </p:nvSpPr>
        <p:spPr>
          <a:xfrm>
            <a:off x="471900" y="1919075"/>
            <a:ext cx="4408800" cy="2710200"/>
          </a:xfrm>
          <a:prstGeom prst="rect">
            <a:avLst/>
          </a:prstGeom>
          <a:noFill/>
        </p:spPr>
        <p:txBody>
          <a:bodyPr spcFirstLastPara="1" wrap="square" lIns="91425" tIns="91425" rIns="91425" bIns="91425" anchor="t" anchorCtr="0">
            <a:noAutofit/>
          </a:bodyPr>
          <a:lstStyle/>
          <a:p>
            <a:pPr marL="457200" lvl="0" indent="-330200" algn="l" rtl="0">
              <a:spcBef>
                <a:spcPts val="0"/>
              </a:spcBef>
              <a:spcAft>
                <a:spcPts val="0"/>
              </a:spcAft>
              <a:buSzPts val="1600"/>
              <a:buAutoNum type="arabicPeriod"/>
            </a:pPr>
            <a:r>
              <a:rPr lang="en" sz="1600"/>
              <a:t>Watch the taped lesson found in Schoology</a:t>
            </a:r>
            <a:endParaRPr sz="1600"/>
          </a:p>
          <a:p>
            <a:pPr marL="457200" lvl="0" indent="-330200" algn="l" rtl="0">
              <a:spcBef>
                <a:spcPts val="0"/>
              </a:spcBef>
              <a:spcAft>
                <a:spcPts val="0"/>
              </a:spcAft>
              <a:buSzPts val="1600"/>
              <a:buAutoNum type="arabicPeriod"/>
            </a:pPr>
            <a:r>
              <a:rPr lang="en" sz="1600">
                <a:solidFill>
                  <a:srgbClr val="980000"/>
                </a:solidFill>
              </a:rPr>
              <a:t>Independent Work In Schoology: </a:t>
            </a:r>
            <a:endParaRPr sz="1600"/>
          </a:p>
          <a:p>
            <a:pPr marL="914400" lvl="1" indent="-330200" algn="l" rtl="0">
              <a:spcBef>
                <a:spcPts val="0"/>
              </a:spcBef>
              <a:spcAft>
                <a:spcPts val="0"/>
              </a:spcAft>
              <a:buSzPts val="1600"/>
              <a:buAutoNum type="alphaLcPeriod"/>
            </a:pPr>
            <a:r>
              <a:rPr lang="en" sz="1600"/>
              <a:t>Complete your exit ticket after you watch the lesson</a:t>
            </a:r>
            <a:endParaRPr sz="1600"/>
          </a:p>
        </p:txBody>
      </p:sp>
      <p:sp>
        <p:nvSpPr>
          <p:cNvPr id="136" name="Google Shape;136;p24"/>
          <p:cNvSpPr txBox="1"/>
          <p:nvPr/>
        </p:nvSpPr>
        <p:spPr>
          <a:xfrm>
            <a:off x="5193075" y="1919075"/>
            <a:ext cx="3594300" cy="2766000"/>
          </a:xfrm>
          <a:prstGeom prst="rect">
            <a:avLst/>
          </a:prstGeom>
          <a:noFill/>
          <a:ln>
            <a:noFill/>
          </a:ln>
        </p:spPr>
        <p:txBody>
          <a:bodyPr spcFirstLastPara="1" wrap="square" lIns="91425" tIns="91425" rIns="91425" bIns="91425" anchor="t" anchorCtr="0">
            <a:noAutofit/>
          </a:bodyPr>
          <a:lstStyle/>
          <a:p>
            <a:pPr marL="457200" lvl="0" indent="-330200" algn="l" rtl="0">
              <a:spcBef>
                <a:spcPts val="0"/>
              </a:spcBef>
              <a:spcAft>
                <a:spcPts val="0"/>
              </a:spcAft>
              <a:buSzPts val="1600"/>
              <a:buFont typeface="Roboto"/>
              <a:buAutoNum type="arabicPeriod"/>
            </a:pPr>
            <a:r>
              <a:rPr lang="en" sz="1600">
                <a:solidFill>
                  <a:srgbClr val="434343"/>
                </a:solidFill>
                <a:latin typeface="Roboto"/>
                <a:ea typeface="Roboto"/>
                <a:cs typeface="Roboto"/>
                <a:sym typeface="Roboto"/>
              </a:rPr>
              <a:t>Complete ReadWorks Article-A-Day activity</a:t>
            </a:r>
            <a:endParaRPr sz="1600">
              <a:solidFill>
                <a:srgbClr val="434343"/>
              </a:solidFill>
              <a:latin typeface="Roboto"/>
              <a:ea typeface="Roboto"/>
              <a:cs typeface="Roboto"/>
              <a:sym typeface="Roboto"/>
            </a:endParaRPr>
          </a:p>
          <a:p>
            <a:pPr marL="457200" lvl="0" indent="-330200" algn="l" rtl="0">
              <a:spcBef>
                <a:spcPts val="0"/>
              </a:spcBef>
              <a:spcAft>
                <a:spcPts val="0"/>
              </a:spcAft>
              <a:buClr>
                <a:srgbClr val="434343"/>
              </a:buClr>
              <a:buSzPts val="1600"/>
              <a:buFont typeface="Roboto"/>
              <a:buAutoNum type="arabicPeriod"/>
            </a:pPr>
            <a:r>
              <a:rPr lang="en" sz="1600">
                <a:solidFill>
                  <a:srgbClr val="434343"/>
                </a:solidFill>
                <a:latin typeface="Roboto"/>
                <a:ea typeface="Roboto"/>
                <a:cs typeface="Roboto"/>
                <a:sym typeface="Roboto"/>
              </a:rPr>
              <a:t>Read your choice book for 20 minutes</a:t>
            </a:r>
            <a:endParaRPr sz="1600">
              <a:solidFill>
                <a:srgbClr val="434343"/>
              </a:solidFill>
              <a:latin typeface="Roboto"/>
              <a:ea typeface="Roboto"/>
              <a:cs typeface="Roboto"/>
              <a:sym typeface="Roboto"/>
            </a:endParaRPr>
          </a:p>
          <a:p>
            <a:pPr marL="457200" lvl="0" indent="-330200" algn="l" rtl="0">
              <a:spcBef>
                <a:spcPts val="0"/>
              </a:spcBef>
              <a:spcAft>
                <a:spcPts val="0"/>
              </a:spcAft>
              <a:buClr>
                <a:srgbClr val="434343"/>
              </a:buClr>
              <a:buSzPts val="1600"/>
              <a:buFont typeface="Roboto"/>
              <a:buAutoNum type="arabicPeriod"/>
            </a:pPr>
            <a:r>
              <a:rPr lang="en" sz="1600">
                <a:solidFill>
                  <a:srgbClr val="434343"/>
                </a:solidFill>
                <a:latin typeface="Roboto"/>
                <a:ea typeface="Roboto"/>
                <a:cs typeface="Roboto"/>
                <a:sym typeface="Roboto"/>
              </a:rPr>
              <a:t>Complete all tasks in 10-8 folder in Schoology</a:t>
            </a:r>
            <a:endParaRPr sz="1600">
              <a:solidFill>
                <a:srgbClr val="434343"/>
              </a:solidFill>
              <a:latin typeface="Roboto"/>
              <a:ea typeface="Roboto"/>
              <a:cs typeface="Roboto"/>
              <a:sym typeface="Roboto"/>
            </a:endParaRPr>
          </a:p>
          <a:p>
            <a:pPr marL="457200" lvl="0" indent="-330200" algn="l" rtl="0">
              <a:spcBef>
                <a:spcPts val="0"/>
              </a:spcBef>
              <a:spcAft>
                <a:spcPts val="0"/>
              </a:spcAft>
              <a:buClr>
                <a:srgbClr val="434343"/>
              </a:buClr>
              <a:buSzPts val="1600"/>
              <a:buFont typeface="Roboto"/>
              <a:buAutoNum type="arabicPeriod"/>
            </a:pPr>
            <a:r>
              <a:rPr lang="en" sz="1600">
                <a:solidFill>
                  <a:srgbClr val="434343"/>
                </a:solidFill>
                <a:latin typeface="Roboto"/>
                <a:ea typeface="Roboto"/>
                <a:cs typeface="Roboto"/>
                <a:sym typeface="Roboto"/>
              </a:rPr>
              <a:t>Complete M2L1 in Zearn</a:t>
            </a:r>
            <a:endParaRPr sz="1600">
              <a:solidFill>
                <a:srgbClr val="434343"/>
              </a:solidFill>
              <a:latin typeface="Roboto"/>
              <a:ea typeface="Roboto"/>
              <a:cs typeface="Roboto"/>
              <a:sym typeface="Roboto"/>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pic>
        <p:nvPicPr>
          <p:cNvPr id="73" name="Google Shape;73;p14"/>
          <p:cNvPicPr preferRelativeResize="0"/>
          <p:nvPr/>
        </p:nvPicPr>
        <p:blipFill>
          <a:blip r:embed="rId3">
            <a:alphaModFix/>
          </a:blip>
          <a:stretch>
            <a:fillRect/>
          </a:stretch>
        </p:blipFill>
        <p:spPr>
          <a:xfrm>
            <a:off x="1397950" y="192025"/>
            <a:ext cx="6348101" cy="47594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15"/>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Social Emotional Learning Focus</a:t>
            </a:r>
            <a:endParaRPr/>
          </a:p>
        </p:txBody>
      </p:sp>
      <p:sp>
        <p:nvSpPr>
          <p:cNvPr id="79" name="Google Shape;79;p15"/>
          <p:cNvSpPr txBox="1">
            <a:spLocks noGrp="1"/>
          </p:cNvSpPr>
          <p:nvPr>
            <p:ph type="body" idx="1"/>
          </p:nvPr>
        </p:nvSpPr>
        <p:spPr>
          <a:xfrm>
            <a:off x="471900" y="1919075"/>
            <a:ext cx="8222100" cy="27102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3000" b="1">
                <a:solidFill>
                  <a:srgbClr val="000000"/>
                </a:solidFill>
                <a:latin typeface="Arial"/>
                <a:ea typeface="Arial"/>
                <a:cs typeface="Arial"/>
                <a:sym typeface="Arial"/>
              </a:rPr>
              <a:t>SEL Video: </a:t>
            </a:r>
            <a:r>
              <a:rPr lang="en" sz="3000" b="1" u="sng">
                <a:solidFill>
                  <a:schemeClr val="hlink"/>
                </a:solidFill>
                <a:latin typeface="Arial"/>
                <a:ea typeface="Arial"/>
                <a:cs typeface="Arial"/>
                <a:sym typeface="Arial"/>
                <a:hlinkClick r:id="rId3"/>
              </a:rPr>
              <a:t>GoNoolde Hand Jive</a:t>
            </a:r>
            <a:r>
              <a:rPr lang="en" sz="3000" b="1">
                <a:solidFill>
                  <a:srgbClr val="000000"/>
                </a:solidFill>
                <a:latin typeface="Arial"/>
                <a:ea typeface="Arial"/>
                <a:cs typeface="Arial"/>
                <a:sym typeface="Arial"/>
              </a:rPr>
              <a:t> (GoNoodle)</a:t>
            </a:r>
            <a:endParaRPr sz="3000">
              <a:latin typeface="Raleway"/>
              <a:ea typeface="Raleway"/>
              <a:cs typeface="Raleway"/>
              <a:sym typeface="Raleway"/>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6"/>
          <p:cNvSpPr txBox="1">
            <a:spLocks noGrp="1"/>
          </p:cNvSpPr>
          <p:nvPr>
            <p:ph type="title"/>
          </p:nvPr>
        </p:nvSpPr>
        <p:spPr>
          <a:xfrm>
            <a:off x="460950" y="2065350"/>
            <a:ext cx="8222100" cy="1012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ELA </a:t>
            </a:r>
            <a:endParaRPr/>
          </a:p>
          <a:p>
            <a:pPr marL="0" lvl="0" indent="0" algn="ctr" rtl="0">
              <a:spcBef>
                <a:spcPts val="0"/>
              </a:spcBef>
              <a:spcAft>
                <a:spcPts val="0"/>
              </a:spcAft>
              <a:buNone/>
            </a:pPr>
            <a:r>
              <a:rPr lang="en"/>
              <a:t>9:10-10:30</a:t>
            </a:r>
            <a:endParaRPr/>
          </a:p>
          <a:p>
            <a:pPr marL="0" lvl="0" indent="0" algn="ctr" rtl="0">
              <a:spcBef>
                <a:spcPts val="0"/>
              </a:spcBef>
              <a:spcAft>
                <a:spcPts val="0"/>
              </a:spcAft>
              <a:buNone/>
            </a:pPr>
            <a:r>
              <a:rPr lang="en" sz="3300" i="1">
                <a:solidFill>
                  <a:srgbClr val="FFE599"/>
                </a:solidFill>
              </a:rPr>
              <a:t>Thursday &amp; Friday Lessons</a:t>
            </a:r>
            <a:endParaRPr sz="3300" i="1">
              <a:solidFill>
                <a:srgbClr val="FFE599"/>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7"/>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Benchmark: </a:t>
            </a:r>
            <a:r>
              <a:rPr lang="en" u="sng">
                <a:solidFill>
                  <a:schemeClr val="hlink"/>
                </a:solidFill>
                <a:hlinkClick r:id="rId3"/>
              </a:rPr>
              <a:t>Lesson 7</a:t>
            </a:r>
            <a:r>
              <a:rPr lang="en"/>
              <a:t>- Cause and Effect</a:t>
            </a:r>
            <a:endParaRPr/>
          </a:p>
        </p:txBody>
      </p:sp>
      <p:sp>
        <p:nvSpPr>
          <p:cNvPr id="90" name="Google Shape;90;p17"/>
          <p:cNvSpPr txBox="1">
            <a:spLocks noGrp="1"/>
          </p:cNvSpPr>
          <p:nvPr>
            <p:ph type="body" idx="1"/>
          </p:nvPr>
        </p:nvSpPr>
        <p:spPr>
          <a:xfrm>
            <a:off x="471900" y="1919075"/>
            <a:ext cx="4854000" cy="2710200"/>
          </a:xfrm>
          <a:prstGeom prst="rect">
            <a:avLst/>
          </a:prstGeom>
          <a:noFill/>
        </p:spPr>
        <p:txBody>
          <a:bodyPr spcFirstLastPara="1" wrap="square" lIns="91425" tIns="91425" rIns="91425" bIns="91425" anchor="t" anchorCtr="0">
            <a:noAutofit/>
          </a:bodyPr>
          <a:lstStyle/>
          <a:p>
            <a:pPr marL="457200" lvl="0" indent="-330200" algn="l" rtl="0">
              <a:spcBef>
                <a:spcPts val="0"/>
              </a:spcBef>
              <a:spcAft>
                <a:spcPts val="0"/>
              </a:spcAft>
              <a:buSzPts val="1600"/>
              <a:buAutoNum type="arabicPeriod"/>
            </a:pPr>
            <a:r>
              <a:rPr lang="en" sz="1600"/>
              <a:t>Read your </a:t>
            </a:r>
            <a:r>
              <a:rPr lang="en" sz="1600" u="sng">
                <a:solidFill>
                  <a:schemeClr val="accent5"/>
                </a:solidFill>
                <a:hlinkClick r:id="rId4">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Unit 1 Book</a:t>
            </a:r>
            <a:r>
              <a:rPr lang="en" sz="1600"/>
              <a:t> Preview p.4-5. “The Structure of a Corn Plant”</a:t>
            </a:r>
            <a:endParaRPr sz="1600"/>
          </a:p>
          <a:p>
            <a:pPr marL="914400" lvl="1" indent="-330200" algn="l" rtl="0">
              <a:spcBef>
                <a:spcPts val="0"/>
              </a:spcBef>
              <a:spcAft>
                <a:spcPts val="0"/>
              </a:spcAft>
              <a:buSzPts val="1600"/>
              <a:buAutoNum type="alphaLcPeriod"/>
            </a:pPr>
            <a:r>
              <a:rPr lang="en" sz="1600"/>
              <a:t>Why does corn grow in so many places?</a:t>
            </a:r>
            <a:endParaRPr sz="1600"/>
          </a:p>
          <a:p>
            <a:pPr marL="457200" lvl="0" indent="-330200" algn="l" rtl="0">
              <a:spcBef>
                <a:spcPts val="0"/>
              </a:spcBef>
              <a:spcAft>
                <a:spcPts val="0"/>
              </a:spcAft>
              <a:buSzPts val="1600"/>
              <a:buAutoNum type="arabicPeriod"/>
            </a:pPr>
            <a:r>
              <a:rPr lang="en" sz="1600" b="1"/>
              <a:t>Break Out Room: </a:t>
            </a:r>
            <a:r>
              <a:rPr lang="en" sz="1600"/>
              <a:t>Work with your team to annotate the text. Circle and connect other examples of cause and effect relationships (paragraphs 3-6)</a:t>
            </a:r>
            <a:r>
              <a:rPr lang="en" sz="1600">
                <a:solidFill>
                  <a:srgbClr val="980000"/>
                </a:solidFill>
              </a:rPr>
              <a:t> </a:t>
            </a:r>
            <a:endParaRPr sz="1600">
              <a:solidFill>
                <a:srgbClr val="980000"/>
              </a:solidFill>
            </a:endParaRPr>
          </a:p>
          <a:p>
            <a:pPr marL="457200" lvl="0" indent="-330200" algn="l" rtl="0">
              <a:spcBef>
                <a:spcPts val="0"/>
              </a:spcBef>
              <a:spcAft>
                <a:spcPts val="0"/>
              </a:spcAft>
              <a:buSzPts val="1600"/>
              <a:buAutoNum type="arabicPeriod"/>
            </a:pPr>
            <a:r>
              <a:rPr lang="en" sz="1600">
                <a:solidFill>
                  <a:srgbClr val="980000"/>
                </a:solidFill>
              </a:rPr>
              <a:t>Independent Work In Schoology: </a:t>
            </a:r>
            <a:endParaRPr sz="1600">
              <a:solidFill>
                <a:srgbClr val="980000"/>
              </a:solidFill>
            </a:endParaRPr>
          </a:p>
          <a:p>
            <a:pPr marL="914400" lvl="1" indent="-330200" algn="l" rtl="0">
              <a:spcBef>
                <a:spcPts val="0"/>
              </a:spcBef>
              <a:spcAft>
                <a:spcPts val="0"/>
              </a:spcAft>
              <a:buSzPts val="1600"/>
              <a:buAutoNum type="alphaLcPeriod"/>
            </a:pPr>
            <a:r>
              <a:rPr lang="en" sz="1600"/>
              <a:t>Complete the Cause and Effect Assignment  in Schoology</a:t>
            </a:r>
            <a:endParaRPr sz="1600">
              <a:solidFill>
                <a:srgbClr val="980000"/>
              </a:solidFill>
            </a:endParaRPr>
          </a:p>
        </p:txBody>
      </p:sp>
      <p:pic>
        <p:nvPicPr>
          <p:cNvPr id="91" name="Google Shape;91;p17" descr="This 7 minute Rainbow Timer for kids is perfect to use as a timer in the classroom.&#10;U can also use this 7 Minute Timer for reading, studying and homework.&#10;At the end, you will be notified with an alarm to alert you time’s up.&#10;&#10;More rainbow timers 🌈: https://www.youtube.com/playlist?list=PLsoISPGLorlMLSQvd5cVQGHTCiLbaE-Jt&#10;&#10;#rainbow #classroom #timer&#10;&#10;Subscribe 🔴 click bell 🔔&#10;Thanks for watching" title="Rainbow Timer 7 Minute 🌈">
            <a:hlinkClick r:id="rId5"/>
          </p:cNvPr>
          <p:cNvPicPr preferRelativeResize="0"/>
          <p:nvPr/>
        </p:nvPicPr>
        <p:blipFill>
          <a:blip r:embed="rId6">
            <a:alphaModFix/>
          </a:blip>
          <a:stretch>
            <a:fillRect/>
          </a:stretch>
        </p:blipFill>
        <p:spPr>
          <a:xfrm>
            <a:off x="5478300" y="1658825"/>
            <a:ext cx="3513300" cy="26349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18"/>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Benchmark: </a:t>
            </a:r>
            <a:r>
              <a:rPr lang="en" u="sng">
                <a:solidFill>
                  <a:schemeClr val="hlink"/>
                </a:solidFill>
                <a:hlinkClick r:id="rId3"/>
              </a:rPr>
              <a:t>Lesson 9</a:t>
            </a:r>
            <a:r>
              <a:rPr lang="en"/>
              <a:t>- Informative Writing - Gather Information (facts, details, &amp; quotes) </a:t>
            </a:r>
            <a:endParaRPr/>
          </a:p>
        </p:txBody>
      </p:sp>
      <p:sp>
        <p:nvSpPr>
          <p:cNvPr id="97" name="Google Shape;97;p18"/>
          <p:cNvSpPr txBox="1">
            <a:spLocks noGrp="1"/>
          </p:cNvSpPr>
          <p:nvPr>
            <p:ph type="body" idx="1"/>
          </p:nvPr>
        </p:nvSpPr>
        <p:spPr>
          <a:xfrm>
            <a:off x="471900" y="1919075"/>
            <a:ext cx="4408800" cy="2710200"/>
          </a:xfrm>
          <a:prstGeom prst="rect">
            <a:avLst/>
          </a:prstGeom>
          <a:noFill/>
        </p:spPr>
        <p:txBody>
          <a:bodyPr spcFirstLastPara="1" wrap="square" lIns="91425" tIns="91425" rIns="91425" bIns="91425" anchor="t" anchorCtr="0">
            <a:noAutofit/>
          </a:bodyPr>
          <a:lstStyle/>
          <a:p>
            <a:pPr marL="457200" lvl="0" indent="-317500" algn="l" rtl="0">
              <a:spcBef>
                <a:spcPts val="0"/>
              </a:spcBef>
              <a:spcAft>
                <a:spcPts val="0"/>
              </a:spcAft>
              <a:buClr>
                <a:srgbClr val="666666"/>
              </a:buClr>
              <a:buSzPts val="1400"/>
              <a:buAutoNum type="arabicPeriod"/>
            </a:pPr>
            <a:r>
              <a:rPr lang="en" sz="1400">
                <a:solidFill>
                  <a:srgbClr val="666666"/>
                </a:solidFill>
              </a:rPr>
              <a:t>Watch </a:t>
            </a:r>
            <a:r>
              <a:rPr lang="en" sz="1400" u="sng">
                <a:solidFill>
                  <a:schemeClr val="hlink"/>
                </a:solidFill>
                <a:hlinkClick r:id="rId4"/>
              </a:rPr>
              <a:t>“Harvesting Corn”</a:t>
            </a:r>
            <a:endParaRPr sz="1400">
              <a:solidFill>
                <a:srgbClr val="666666"/>
              </a:solidFill>
            </a:endParaRPr>
          </a:p>
          <a:p>
            <a:pPr marL="914400" lvl="1" indent="-317500" algn="l" rtl="0">
              <a:spcBef>
                <a:spcPts val="0"/>
              </a:spcBef>
              <a:spcAft>
                <a:spcPts val="0"/>
              </a:spcAft>
              <a:buClr>
                <a:srgbClr val="666666"/>
              </a:buClr>
              <a:buSzPts val="1400"/>
              <a:buAutoNum type="alphaLcPeriod"/>
            </a:pPr>
            <a:r>
              <a:rPr lang="en">
                <a:solidFill>
                  <a:srgbClr val="666666"/>
                </a:solidFill>
              </a:rPr>
              <a:t>Model Filling out Key Idea &amp; Facts/Details Organizer</a:t>
            </a:r>
            <a:endParaRPr sz="1400">
              <a:solidFill>
                <a:srgbClr val="666666"/>
              </a:solidFill>
            </a:endParaRPr>
          </a:p>
          <a:p>
            <a:pPr marL="457200" lvl="0" indent="-317500" algn="l" rtl="0">
              <a:spcBef>
                <a:spcPts val="0"/>
              </a:spcBef>
              <a:spcAft>
                <a:spcPts val="0"/>
              </a:spcAft>
              <a:buClr>
                <a:srgbClr val="666666"/>
              </a:buClr>
              <a:buSzPts val="1400"/>
              <a:buAutoNum type="arabicPeriod"/>
            </a:pPr>
            <a:r>
              <a:rPr lang="en" sz="1400">
                <a:solidFill>
                  <a:srgbClr val="980000"/>
                </a:solidFill>
              </a:rPr>
              <a:t>Independent Work In Schoology: </a:t>
            </a:r>
            <a:r>
              <a:rPr lang="en" sz="1400">
                <a:solidFill>
                  <a:srgbClr val="666666"/>
                </a:solidFill>
              </a:rPr>
              <a:t> </a:t>
            </a:r>
            <a:endParaRPr sz="1400">
              <a:solidFill>
                <a:srgbClr val="666666"/>
              </a:solidFill>
            </a:endParaRPr>
          </a:p>
          <a:p>
            <a:pPr marL="914400" lvl="1" indent="-317500" algn="l" rtl="0">
              <a:spcBef>
                <a:spcPts val="0"/>
              </a:spcBef>
              <a:spcAft>
                <a:spcPts val="0"/>
              </a:spcAft>
              <a:buClr>
                <a:srgbClr val="666666"/>
              </a:buClr>
              <a:buSzPts val="1400"/>
              <a:buAutoNum type="alphaLcPeriod"/>
            </a:pPr>
            <a:r>
              <a:rPr lang="en">
                <a:solidFill>
                  <a:srgbClr val="666666"/>
                </a:solidFill>
                <a:highlight>
                  <a:srgbClr val="FFFFFF"/>
                </a:highlight>
              </a:rPr>
              <a:t>View the video again and record at least three additional facts or details about harvesting corn.</a:t>
            </a:r>
            <a:endParaRPr>
              <a:solidFill>
                <a:srgbClr val="666666"/>
              </a:solidFill>
            </a:endParaRPr>
          </a:p>
        </p:txBody>
      </p:sp>
      <p:pic>
        <p:nvPicPr>
          <p:cNvPr id="98" name="Google Shape;98;p18" descr="15 Minute Countdown Timer with Music for Kids! This is an awesome 15 minute timer for children, kids, and adults! Countdown Timer with music for classroom, preschool, youth group, workout! In this easy countdown timer video, we included calm, relaxing, and peaceful music! Free 15 minute countdown timer! Best HD, high quality timer! &#10;&#10;Please subscribe for more videos!&#10;&#10;Great for all purpose! So what is a countdown you may ask, well in the dictionary, countdown is definited as: a number to mark the time remaining before an event; also : preparations carried on during such a count. An easier way of defining it is: the process of counting off backward in fixed units (as seconds) the time remaining before an event. Also, a timer is: a clocklike device that turns something on or off at a set time or gives a signal at the end of a period of time.&#10;&#10;We can also relate this to a clock, hourglass, metronome, timepiece. Things associated to countdowns and timers are: pendulum, stopwatch, sundial, ticker, timekeeper, timemarker, watch, chronometer, chronograph, timepiece!" title="15 Minute Countdown Timer with Music for Kids!">
            <a:hlinkClick r:id="rId5"/>
          </p:cNvPr>
          <p:cNvPicPr preferRelativeResize="0"/>
          <p:nvPr/>
        </p:nvPicPr>
        <p:blipFill>
          <a:blip r:embed="rId6">
            <a:alphaModFix/>
          </a:blip>
          <a:stretch>
            <a:fillRect/>
          </a:stretch>
        </p:blipFill>
        <p:spPr>
          <a:xfrm>
            <a:off x="5033100" y="1658825"/>
            <a:ext cx="3958500" cy="29688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19"/>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Benchmark: </a:t>
            </a:r>
            <a:r>
              <a:rPr lang="en" u="sng">
                <a:solidFill>
                  <a:schemeClr val="hlink"/>
                </a:solidFill>
                <a:hlinkClick r:id="rId3"/>
              </a:rPr>
              <a:t>Lesson 10</a:t>
            </a:r>
            <a:r>
              <a:rPr lang="en"/>
              <a:t>- Visualization</a:t>
            </a:r>
            <a:endParaRPr/>
          </a:p>
        </p:txBody>
      </p:sp>
      <p:sp>
        <p:nvSpPr>
          <p:cNvPr id="104" name="Google Shape;104;p19"/>
          <p:cNvSpPr txBox="1">
            <a:spLocks noGrp="1"/>
          </p:cNvSpPr>
          <p:nvPr>
            <p:ph type="body" idx="1"/>
          </p:nvPr>
        </p:nvSpPr>
        <p:spPr>
          <a:xfrm>
            <a:off x="471900" y="1919075"/>
            <a:ext cx="4854000" cy="2710200"/>
          </a:xfrm>
          <a:prstGeom prst="rect">
            <a:avLst/>
          </a:prstGeom>
          <a:noFill/>
        </p:spPr>
        <p:txBody>
          <a:bodyPr spcFirstLastPara="1" wrap="square" lIns="91425" tIns="91425" rIns="91425" bIns="91425" anchor="t" anchorCtr="0">
            <a:noAutofit/>
          </a:bodyPr>
          <a:lstStyle/>
          <a:p>
            <a:pPr marL="457200" lvl="0" indent="-330200" algn="l" rtl="0">
              <a:spcBef>
                <a:spcPts val="0"/>
              </a:spcBef>
              <a:spcAft>
                <a:spcPts val="0"/>
              </a:spcAft>
              <a:buSzPts val="1600"/>
              <a:buAutoNum type="arabicPeriod"/>
            </a:pPr>
            <a:r>
              <a:rPr lang="en" sz="1600"/>
              <a:t>Read your </a:t>
            </a:r>
            <a:r>
              <a:rPr lang="en" sz="1600" u="sng">
                <a:solidFill>
                  <a:schemeClr val="accent5"/>
                </a:solidFill>
                <a:hlinkClick r:id="rId4">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Unit 1 Book</a:t>
            </a:r>
            <a:r>
              <a:rPr lang="en" sz="1600"/>
              <a:t> Preview p.6-7. “The Future of a Crop” - in ELA notebook</a:t>
            </a:r>
            <a:endParaRPr sz="1600"/>
          </a:p>
          <a:p>
            <a:pPr marL="914400" lvl="1" indent="-330200" algn="l" rtl="0">
              <a:spcBef>
                <a:spcPts val="0"/>
              </a:spcBef>
              <a:spcAft>
                <a:spcPts val="0"/>
              </a:spcAft>
              <a:buSzPts val="1600"/>
              <a:buAutoNum type="alphaLcPeriod"/>
            </a:pPr>
            <a:r>
              <a:rPr lang="en" sz="1600"/>
              <a:t>Paragraph 3: “Therefore corn is used to feed humans and livestock.” </a:t>
            </a:r>
            <a:endParaRPr sz="1200">
              <a:solidFill>
                <a:srgbClr val="212529"/>
              </a:solidFill>
              <a:highlight>
                <a:srgbClr val="FFFFFF"/>
              </a:highlight>
              <a:latin typeface="Arial"/>
              <a:ea typeface="Arial"/>
              <a:cs typeface="Arial"/>
              <a:sym typeface="Arial"/>
            </a:endParaRPr>
          </a:p>
          <a:p>
            <a:pPr marL="914400" lvl="1" indent="-330200" algn="l" rtl="0">
              <a:spcBef>
                <a:spcPts val="0"/>
              </a:spcBef>
              <a:spcAft>
                <a:spcPts val="0"/>
              </a:spcAft>
              <a:buSzPts val="1600"/>
              <a:buAutoNum type="alphaLcPeriod"/>
            </a:pPr>
            <a:r>
              <a:rPr lang="en" sz="1600"/>
              <a:t>Paragraph 8: “Keep Corn on the Cob - Not in My Car!”  </a:t>
            </a:r>
            <a:endParaRPr sz="1600"/>
          </a:p>
          <a:p>
            <a:pPr marL="457200" lvl="0" indent="0" algn="l" rtl="0">
              <a:spcBef>
                <a:spcPts val="1600"/>
              </a:spcBef>
              <a:spcAft>
                <a:spcPts val="1600"/>
              </a:spcAft>
              <a:buNone/>
            </a:pPr>
            <a:endParaRPr sz="1600"/>
          </a:p>
        </p:txBody>
      </p:sp>
      <p:pic>
        <p:nvPicPr>
          <p:cNvPr id="105" name="Google Shape;105;p19" descr="This 7 minute Rainbow Timer for kids is perfect to use as a timer in the classroom.&#10;U can also use this 7 Minute Timer for reading, studying and homework.&#10;At the end, you will be notified with an alarm to alert you time’s up.&#10;&#10;More rainbow timers 🌈: https://www.youtube.com/playlist?list=PLsoISPGLorlMLSQvd5cVQGHTCiLbaE-Jt&#10;&#10;#rainbow #classroom #timer&#10;&#10;Subscribe 🔴 click bell 🔔&#10;Thanks for watching" title="Rainbow Timer 7 Minute 🌈">
            <a:hlinkClick r:id="rId5"/>
          </p:cNvPr>
          <p:cNvPicPr preferRelativeResize="0"/>
          <p:nvPr/>
        </p:nvPicPr>
        <p:blipFill>
          <a:blip r:embed="rId6">
            <a:alphaModFix/>
          </a:blip>
          <a:stretch>
            <a:fillRect/>
          </a:stretch>
        </p:blipFill>
        <p:spPr>
          <a:xfrm>
            <a:off x="5478300" y="1658825"/>
            <a:ext cx="3513300" cy="26349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20"/>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Benchmark: </a:t>
            </a:r>
            <a:r>
              <a:rPr lang="en" u="sng">
                <a:solidFill>
                  <a:schemeClr val="hlink"/>
                </a:solidFill>
                <a:hlinkClick r:id="rId3"/>
              </a:rPr>
              <a:t>Lesson 11</a:t>
            </a:r>
            <a:r>
              <a:rPr lang="en"/>
              <a:t>- Informative Writing - Organizing Your Draft </a:t>
            </a:r>
            <a:endParaRPr/>
          </a:p>
        </p:txBody>
      </p:sp>
      <p:sp>
        <p:nvSpPr>
          <p:cNvPr id="111" name="Google Shape;111;p20"/>
          <p:cNvSpPr txBox="1">
            <a:spLocks noGrp="1"/>
          </p:cNvSpPr>
          <p:nvPr>
            <p:ph type="body" idx="1"/>
          </p:nvPr>
        </p:nvSpPr>
        <p:spPr>
          <a:xfrm>
            <a:off x="471900" y="1919075"/>
            <a:ext cx="4408800" cy="2710200"/>
          </a:xfrm>
          <a:prstGeom prst="rect">
            <a:avLst/>
          </a:prstGeom>
          <a:noFill/>
        </p:spPr>
        <p:txBody>
          <a:bodyPr spcFirstLastPara="1" wrap="square" lIns="91425" tIns="91425" rIns="91425" bIns="91425" anchor="t" anchorCtr="0">
            <a:noAutofit/>
          </a:bodyPr>
          <a:lstStyle/>
          <a:p>
            <a:pPr marL="457200" lvl="0" indent="-317500" algn="l" rtl="0">
              <a:spcBef>
                <a:spcPts val="0"/>
              </a:spcBef>
              <a:spcAft>
                <a:spcPts val="0"/>
              </a:spcAft>
              <a:buClr>
                <a:srgbClr val="666666"/>
              </a:buClr>
              <a:buSzPts val="1400"/>
              <a:buAutoNum type="arabicPeriod"/>
            </a:pPr>
            <a:r>
              <a:rPr lang="en" sz="1400">
                <a:solidFill>
                  <a:srgbClr val="666666"/>
                </a:solidFill>
              </a:rPr>
              <a:t>Model: Organizing the Essay</a:t>
            </a:r>
            <a:endParaRPr sz="1400">
              <a:solidFill>
                <a:srgbClr val="666666"/>
              </a:solidFill>
            </a:endParaRPr>
          </a:p>
          <a:p>
            <a:pPr marL="914400" lvl="1" indent="-317500" algn="l" rtl="0">
              <a:spcBef>
                <a:spcPts val="0"/>
              </a:spcBef>
              <a:spcAft>
                <a:spcPts val="0"/>
              </a:spcAft>
              <a:buClr>
                <a:srgbClr val="666666"/>
              </a:buClr>
              <a:buSzPts val="1400"/>
              <a:buAutoNum type="alphaLcPeriod"/>
            </a:pPr>
            <a:r>
              <a:rPr lang="en">
                <a:solidFill>
                  <a:srgbClr val="666666"/>
                </a:solidFill>
              </a:rPr>
              <a:t>Model Filling out Key Idea &amp; Facts/Details Planning guide</a:t>
            </a:r>
            <a:endParaRPr sz="1400">
              <a:solidFill>
                <a:srgbClr val="666666"/>
              </a:solidFill>
            </a:endParaRPr>
          </a:p>
          <a:p>
            <a:pPr marL="457200" lvl="0" indent="-317500" algn="l" rtl="0">
              <a:spcBef>
                <a:spcPts val="0"/>
              </a:spcBef>
              <a:spcAft>
                <a:spcPts val="0"/>
              </a:spcAft>
              <a:buClr>
                <a:srgbClr val="666666"/>
              </a:buClr>
              <a:buSzPts val="1400"/>
              <a:buAutoNum type="arabicPeriod"/>
            </a:pPr>
            <a:r>
              <a:rPr lang="en" sz="1400">
                <a:solidFill>
                  <a:srgbClr val="980000"/>
                </a:solidFill>
              </a:rPr>
              <a:t>Independent Work In Schoology: </a:t>
            </a:r>
            <a:r>
              <a:rPr lang="en" sz="1400">
                <a:solidFill>
                  <a:srgbClr val="666666"/>
                </a:solidFill>
              </a:rPr>
              <a:t> </a:t>
            </a:r>
            <a:endParaRPr sz="1400">
              <a:solidFill>
                <a:srgbClr val="666666"/>
              </a:solidFill>
            </a:endParaRPr>
          </a:p>
          <a:p>
            <a:pPr marL="914400" lvl="1" indent="-317500" algn="l" rtl="0">
              <a:spcBef>
                <a:spcPts val="0"/>
              </a:spcBef>
              <a:spcAft>
                <a:spcPts val="0"/>
              </a:spcAft>
              <a:buClr>
                <a:srgbClr val="666666"/>
              </a:buClr>
              <a:buSzPts val="1400"/>
              <a:buAutoNum type="alphaLcPeriod"/>
            </a:pPr>
            <a:r>
              <a:rPr lang="en">
                <a:solidFill>
                  <a:srgbClr val="666666"/>
                </a:solidFill>
                <a:highlight>
                  <a:srgbClr val="FFFFFF"/>
                </a:highlight>
              </a:rPr>
              <a:t>Complete the Student Planning Guide</a:t>
            </a:r>
            <a:endParaRPr>
              <a:solidFill>
                <a:srgbClr val="666666"/>
              </a:solidFill>
            </a:endParaRPr>
          </a:p>
        </p:txBody>
      </p:sp>
      <p:pic>
        <p:nvPicPr>
          <p:cNvPr id="112" name="Google Shape;112;p20" descr="15 Minute Countdown Timer with Music for Kids! This is an awesome 15 minute timer for children, kids, and adults! Countdown Timer with music for classroom, preschool, youth group, workout! In this easy countdown timer video, we included calm, relaxing, and peaceful music! Free 15 minute countdown timer! Best HD, high quality timer! &#10;&#10;Please subscribe for more videos!&#10;&#10;Great for all purpose! So what is a countdown you may ask, well in the dictionary, countdown is definited as: a number to mark the time remaining before an event; also : preparations carried on during such a count. An easier way of defining it is: the process of counting off backward in fixed units (as seconds) the time remaining before an event. Also, a timer is: a clocklike device that turns something on or off at a set time or gives a signal at the end of a period of time.&#10;&#10;We can also relate this to a clock, hourglass, metronome, timepiece. Things associated to countdowns and timers are: pendulum, stopwatch, sundial, ticker, timekeeper, timemarker, watch, chronometer, chronograph, timepiece!" title="15 Minute Countdown Timer with Music for Kids!">
            <a:hlinkClick r:id="rId4"/>
          </p:cNvPr>
          <p:cNvPicPr preferRelativeResize="0"/>
          <p:nvPr/>
        </p:nvPicPr>
        <p:blipFill>
          <a:blip r:embed="rId5">
            <a:alphaModFix/>
          </a:blip>
          <a:stretch>
            <a:fillRect/>
          </a:stretch>
        </p:blipFill>
        <p:spPr>
          <a:xfrm>
            <a:off x="5033100" y="1658825"/>
            <a:ext cx="3958500" cy="29688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21"/>
          <p:cNvSpPr txBox="1">
            <a:spLocks noGrp="1"/>
          </p:cNvSpPr>
          <p:nvPr>
            <p:ph type="title"/>
          </p:nvPr>
        </p:nvSpPr>
        <p:spPr>
          <a:xfrm>
            <a:off x="460950" y="2065350"/>
            <a:ext cx="8222100" cy="1012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Math </a:t>
            </a:r>
            <a:endParaRPr/>
          </a:p>
          <a:p>
            <a:pPr marL="0" lvl="0" indent="0" algn="ctr" rtl="0">
              <a:spcBef>
                <a:spcPts val="0"/>
              </a:spcBef>
              <a:spcAft>
                <a:spcPts val="0"/>
              </a:spcAft>
              <a:buNone/>
            </a:pPr>
            <a:r>
              <a:rPr lang="en"/>
              <a:t>10:40-11:45</a:t>
            </a:r>
            <a:endParaRPr/>
          </a:p>
        </p:txBody>
      </p:sp>
    </p:spTree>
  </p:cSld>
  <p:clrMapOvr>
    <a:masterClrMapping/>
  </p:clrMapOvr>
</p:sld>
</file>

<file path=ppt/theme/theme1.xml><?xml version="1.0" encoding="utf-8"?>
<a:theme xmlns:a="http://schemas.openxmlformats.org/drawingml/2006/main" name="Material">
  <a:themeElements>
    <a:clrScheme name="Material">
      <a:dk1>
        <a:srgbClr val="4285F4"/>
      </a:dk1>
      <a:lt1>
        <a:srgbClr val="FFFFFF"/>
      </a:lt1>
      <a:dk2>
        <a:srgbClr val="424242"/>
      </a:dk2>
      <a:lt2>
        <a:srgbClr val="737373"/>
      </a:lt2>
      <a:accent1>
        <a:srgbClr val="0277BD"/>
      </a:accent1>
      <a:accent2>
        <a:srgbClr val="0F9D58"/>
      </a:accent2>
      <a:accent3>
        <a:srgbClr val="DB4437"/>
      </a:accent3>
      <a:accent4>
        <a:srgbClr val="FAFAFA"/>
      </a:accent4>
      <a:accent5>
        <a:srgbClr val="4FC3F7"/>
      </a:accent5>
      <a:accent6>
        <a:srgbClr val="F4B400"/>
      </a:accent6>
      <a:hlink>
        <a:srgbClr val="4FC3F7"/>
      </a:hlink>
      <a:folHlink>
        <a:srgbClr val="4FC3F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368</Words>
  <Application>Microsoft Office PowerPoint</Application>
  <PresentationFormat>On-screen Show (16:9)</PresentationFormat>
  <Paragraphs>52</Paragraphs>
  <Slides>12</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Raleway</vt:lpstr>
      <vt:lpstr>Nunito</vt:lpstr>
      <vt:lpstr>Roboto</vt:lpstr>
      <vt:lpstr>Material</vt:lpstr>
      <vt:lpstr>Thursday    October 8, 2020 </vt:lpstr>
      <vt:lpstr>PowerPoint Presentation</vt:lpstr>
      <vt:lpstr>Social Emotional Learning Focus</vt:lpstr>
      <vt:lpstr>ELA  9:10-10:30 Thursday &amp; Friday Lessons</vt:lpstr>
      <vt:lpstr>Benchmark: Lesson 7- Cause and Effect</vt:lpstr>
      <vt:lpstr>Benchmark: Lesson 9- Informative Writing - Gather Information (facts, details, &amp; quotes) </vt:lpstr>
      <vt:lpstr>Benchmark: Lesson 10- Visualization</vt:lpstr>
      <vt:lpstr>Benchmark: Lesson 11- Informative Writing - Organizing Your Draft </vt:lpstr>
      <vt:lpstr>Math  10:40-11:45</vt:lpstr>
      <vt:lpstr>Eureka: Lesson 16 Dividing Decimals</vt:lpstr>
      <vt:lpstr>Social Studies  12:25-1:00</vt:lpstr>
      <vt:lpstr>Social Studies + Asynchronous Work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Thursday    October 8, 2020</dc:title>
  <dc:creator>Dana's Computer</dc:creator>
  <cp:lastModifiedBy>Dana Hedke</cp:lastModifiedBy>
  <cp:revision>2</cp:revision>
  <dcterms:modified xsi:type="dcterms:W3CDTF">2020-10-08T02:15:49Z</dcterms:modified>
</cp:coreProperties>
</file>