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Nunito" panose="020B0604020202020204" charset="0"/>
      <p:regular r:id="rId11"/>
      <p:bold r:id="rId12"/>
      <p:italic r:id="rId13"/>
      <p:boldItalic r:id="rId14"/>
    </p:embeddedFont>
    <p:embeddedFont>
      <p:font typeface="Roboto" panose="020B060402020202020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9cb4953f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9cb4953f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9cb4953fd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9cb4953fd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cb4953fdd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cb4953fd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sz="10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9cb4953fdd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9cb4953fdd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9cb4953fdd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9cb4953fdd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9cb4953fdd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9cb4953fdd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Lesson 13 Exit Ticket (Sylvia has it made)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9cb4953fdd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9cb4953fdd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9cb4953fdd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9cb4953fdd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s://app.gonoodle.com/activities/how-to-read-someones-mind?sp=channel&amp;sn=How%20To!&amp;st=channels&amp;sid=35&amp;cs=how-to"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docs.google.com/presentation/d/1DSRk6LwPif4-HUHEBPjXyVzoEVkzQ5QprUd1JmNeXxY/edit#slide=id.g53b6894070_0_3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k_45Rx5PcMA"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hyperlink" Target="http://www.youtube.com/watch?v=gBm5CDF3pPc"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readworks.org/student-authentication"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1474875" y="1010925"/>
            <a:ext cx="5224800" cy="110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Nunito"/>
                <a:ea typeface="Nunito"/>
                <a:cs typeface="Nunito"/>
                <a:sym typeface="Nunito"/>
              </a:rPr>
              <a:t>Tuesday</a:t>
            </a:r>
            <a:endParaRPr>
              <a:latin typeface="Nunito"/>
              <a:ea typeface="Nunito"/>
              <a:cs typeface="Nunito"/>
              <a:sym typeface="Nunito"/>
            </a:endParaRPr>
          </a:p>
          <a:p>
            <a:pPr marL="0" lvl="0" indent="0" algn="l" rtl="0">
              <a:spcBef>
                <a:spcPts val="0"/>
              </a:spcBef>
              <a:spcAft>
                <a:spcPts val="0"/>
              </a:spcAft>
              <a:buNone/>
            </a:pPr>
            <a:r>
              <a:rPr lang="en" sz="2000">
                <a:latin typeface="Nunito"/>
                <a:ea typeface="Nunito"/>
                <a:cs typeface="Nunito"/>
                <a:sym typeface="Nunito"/>
              </a:rPr>
              <a:t>October 6, 2020</a:t>
            </a:r>
            <a:endParaRPr sz="2000">
              <a:latin typeface="Nunito"/>
              <a:ea typeface="Nunito"/>
              <a:cs typeface="Nunito"/>
              <a:sym typeface="Nunito"/>
            </a:endParaRPr>
          </a:p>
          <a:p>
            <a:pPr marL="0" lvl="0" indent="0" algn="l" rtl="0">
              <a:spcBef>
                <a:spcPts val="0"/>
              </a:spcBef>
              <a:spcAft>
                <a:spcPts val="0"/>
              </a:spcAft>
              <a:buNone/>
            </a:pPr>
            <a:endParaRPr/>
          </a:p>
        </p:txBody>
      </p:sp>
      <p:sp>
        <p:nvSpPr>
          <p:cNvPr id="68" name="Google Shape;68;p13"/>
          <p:cNvSpPr txBox="1">
            <a:spLocks noGrp="1"/>
          </p:cNvSpPr>
          <p:nvPr>
            <p:ph type="subTitle" idx="1"/>
          </p:nvPr>
        </p:nvSpPr>
        <p:spPr>
          <a:xfrm>
            <a:off x="1896275" y="1710375"/>
            <a:ext cx="5168400" cy="19785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sz="3000" b="1" u="sng">
                <a:latin typeface="Nunito"/>
                <a:ea typeface="Nunito"/>
                <a:cs typeface="Nunito"/>
                <a:sym typeface="Nunito"/>
              </a:rPr>
              <a:t>Quick Write:</a:t>
            </a:r>
            <a:endParaRPr sz="3000" b="1" u="sng">
              <a:latin typeface="Nunito"/>
              <a:ea typeface="Nunito"/>
              <a:cs typeface="Nunito"/>
              <a:sym typeface="Nunito"/>
            </a:endParaRPr>
          </a:p>
          <a:p>
            <a:pPr marL="0" lvl="0" indent="0" algn="l" rtl="0">
              <a:spcBef>
                <a:spcPts val="0"/>
              </a:spcBef>
              <a:spcAft>
                <a:spcPts val="0"/>
              </a:spcAft>
              <a:buNone/>
            </a:pPr>
            <a:r>
              <a:rPr lang="en" sz="3000">
                <a:solidFill>
                  <a:srgbClr val="000000"/>
                </a:solidFill>
                <a:latin typeface="Nunito"/>
                <a:ea typeface="Nunito"/>
                <a:cs typeface="Nunito"/>
                <a:sym typeface="Nunito"/>
              </a:rPr>
              <a:t>Write about a time when you told a lie, but you shouldn't have. Why did you do it? How did it make you feel?</a:t>
            </a:r>
            <a:r>
              <a:rPr lang="en" sz="3000">
                <a:solidFill>
                  <a:srgbClr val="000000"/>
                </a:solidFill>
                <a:latin typeface="Arial"/>
                <a:ea typeface="Arial"/>
                <a:cs typeface="Arial"/>
                <a:sym typeface="Arial"/>
              </a:rPr>
              <a:t> </a:t>
            </a:r>
            <a:endParaRPr sz="3000" b="1" u="sng">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Google Shape;73;p14"/>
          <p:cNvPicPr preferRelativeResize="0"/>
          <p:nvPr/>
        </p:nvPicPr>
        <p:blipFill>
          <a:blip r:embed="rId3">
            <a:alphaModFix/>
          </a:blip>
          <a:stretch>
            <a:fillRect/>
          </a:stretch>
        </p:blipFill>
        <p:spPr>
          <a:xfrm>
            <a:off x="1397950" y="192025"/>
            <a:ext cx="6348101" cy="4759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Social Emotional Learning Focus</a:t>
            </a:r>
            <a:endParaRPr/>
          </a:p>
        </p:txBody>
      </p:sp>
      <p:sp>
        <p:nvSpPr>
          <p:cNvPr id="79" name="Google Shape;79;p15"/>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3000" b="1">
                <a:solidFill>
                  <a:srgbClr val="000000"/>
                </a:solidFill>
                <a:latin typeface="Nunito"/>
                <a:ea typeface="Nunito"/>
                <a:cs typeface="Nunito"/>
                <a:sym typeface="Nunito"/>
              </a:rPr>
              <a:t>SEL Video: </a:t>
            </a:r>
            <a:r>
              <a:rPr lang="en" sz="3000" b="1" u="sng">
                <a:solidFill>
                  <a:srgbClr val="1155CC"/>
                </a:solidFill>
                <a:latin typeface="Nunito"/>
                <a:ea typeface="Nunito"/>
                <a:cs typeface="Nunito"/>
                <a:sym typeface="Nuni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How to Read Someone’s Mind</a:t>
            </a:r>
            <a:r>
              <a:rPr lang="en" sz="3000" b="1">
                <a:solidFill>
                  <a:srgbClr val="000000"/>
                </a:solidFill>
                <a:latin typeface="Nunito"/>
                <a:ea typeface="Nunito"/>
                <a:cs typeface="Nunito"/>
                <a:sym typeface="Nunito"/>
              </a:rPr>
              <a:t>. (GoNoodle)</a:t>
            </a:r>
            <a:endParaRPr sz="3000">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460950" y="2065350"/>
            <a:ext cx="8222100" cy="1206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u="sng">
                <a:solidFill>
                  <a:schemeClr val="hlink"/>
                </a:solidFill>
                <a:hlinkClick r:id="rId3"/>
              </a:rPr>
              <a:t>ELA</a:t>
            </a:r>
            <a:r>
              <a:rPr lang="en"/>
              <a:t> </a:t>
            </a:r>
            <a:endParaRPr/>
          </a:p>
          <a:p>
            <a:pPr marL="0" lvl="0" indent="0" algn="ctr" rtl="0">
              <a:spcBef>
                <a:spcPts val="0"/>
              </a:spcBef>
              <a:spcAft>
                <a:spcPts val="0"/>
              </a:spcAft>
              <a:buNone/>
            </a:pPr>
            <a:r>
              <a:rPr lang="en"/>
              <a:t>9:10-10:25</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Math </a:t>
            </a:r>
            <a:endParaRPr/>
          </a:p>
          <a:p>
            <a:pPr marL="0" lvl="0" indent="0" algn="ctr" rtl="0">
              <a:spcBef>
                <a:spcPts val="0"/>
              </a:spcBef>
              <a:spcAft>
                <a:spcPts val="0"/>
              </a:spcAft>
              <a:buNone/>
            </a:pPr>
            <a:r>
              <a:rPr lang="en"/>
              <a:t>10:35-11:45</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471900" y="458575"/>
            <a:ext cx="8222100" cy="1047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Eureka: Lesson 14 </a:t>
            </a:r>
            <a:endParaRPr/>
          </a:p>
          <a:p>
            <a:pPr marL="0" lvl="0" indent="0" algn="l" rtl="0">
              <a:spcBef>
                <a:spcPts val="0"/>
              </a:spcBef>
              <a:spcAft>
                <a:spcPts val="0"/>
              </a:spcAft>
              <a:buNone/>
            </a:pPr>
            <a:r>
              <a:rPr lang="en" sz="2700" i="1"/>
              <a:t>Dividing Decimals with Remainders </a:t>
            </a:r>
            <a:endParaRPr sz="2700" i="1"/>
          </a:p>
        </p:txBody>
      </p:sp>
      <p:sp>
        <p:nvSpPr>
          <p:cNvPr id="95" name="Google Shape;95;p18"/>
          <p:cNvSpPr txBox="1">
            <a:spLocks noGrp="1"/>
          </p:cNvSpPr>
          <p:nvPr>
            <p:ph type="body" idx="1"/>
          </p:nvPr>
        </p:nvSpPr>
        <p:spPr>
          <a:xfrm>
            <a:off x="471900" y="1919075"/>
            <a:ext cx="4408800" cy="2710200"/>
          </a:xfrm>
          <a:prstGeom prst="rect">
            <a:avLst/>
          </a:prstGeom>
          <a:noFill/>
        </p:spPr>
        <p:txBody>
          <a:bodyPr spcFirstLastPara="1" wrap="square" lIns="91425" tIns="91425" rIns="91425" bIns="91425" anchor="t" anchorCtr="0">
            <a:noAutofit/>
          </a:bodyPr>
          <a:lstStyle/>
          <a:p>
            <a:pPr marL="457200" lvl="0" indent="-330200" algn="l" rtl="0">
              <a:spcBef>
                <a:spcPts val="0"/>
              </a:spcBef>
              <a:spcAft>
                <a:spcPts val="0"/>
              </a:spcAft>
              <a:buSzPts val="1600"/>
              <a:buAutoNum type="arabicPeriod"/>
            </a:pPr>
            <a:r>
              <a:rPr lang="en" sz="1600"/>
              <a:t>Review </a:t>
            </a:r>
            <a:r>
              <a:rPr lang="en" sz="1600" u="sng">
                <a:solidFill>
                  <a:schemeClr val="hlink"/>
                </a:solidFill>
                <a:hlinkClick r:id="rId3"/>
              </a:rPr>
              <a:t>Lesson 14 Video</a:t>
            </a:r>
            <a:endParaRPr sz="1600"/>
          </a:p>
          <a:p>
            <a:pPr marL="457200" lvl="0" indent="-330200" algn="l" rtl="0">
              <a:spcBef>
                <a:spcPts val="0"/>
              </a:spcBef>
              <a:spcAft>
                <a:spcPts val="0"/>
              </a:spcAft>
              <a:buSzPts val="1600"/>
              <a:buAutoNum type="arabicPeriod"/>
            </a:pPr>
            <a:r>
              <a:rPr lang="en" sz="1600"/>
              <a:t>In your LEARN Book (p. 95-98)</a:t>
            </a:r>
            <a:endParaRPr sz="1600"/>
          </a:p>
          <a:p>
            <a:pPr marL="914400" lvl="1" indent="-330200" algn="l" rtl="0">
              <a:spcBef>
                <a:spcPts val="0"/>
              </a:spcBef>
              <a:spcAft>
                <a:spcPts val="0"/>
              </a:spcAft>
              <a:buSzPts val="1600"/>
              <a:buAutoNum type="alphaLcPeriod"/>
            </a:pPr>
            <a:r>
              <a:rPr lang="en" sz="1600"/>
              <a:t>Application Problem</a:t>
            </a:r>
            <a:endParaRPr sz="1600"/>
          </a:p>
          <a:p>
            <a:pPr marL="914400" lvl="1" indent="-330200" algn="l" rtl="0">
              <a:spcBef>
                <a:spcPts val="0"/>
              </a:spcBef>
              <a:spcAft>
                <a:spcPts val="0"/>
              </a:spcAft>
              <a:buSzPts val="1600"/>
              <a:buAutoNum type="alphaLcPeriod"/>
            </a:pPr>
            <a:r>
              <a:rPr lang="en" sz="1600"/>
              <a:t>Practice problems - Lesson 14</a:t>
            </a:r>
            <a:endParaRPr sz="1600"/>
          </a:p>
          <a:p>
            <a:pPr marL="457200" lvl="0" indent="-330200" algn="l" rtl="0">
              <a:spcBef>
                <a:spcPts val="0"/>
              </a:spcBef>
              <a:spcAft>
                <a:spcPts val="0"/>
              </a:spcAft>
              <a:buSzPts val="1600"/>
              <a:buAutoNum type="arabicPeriod"/>
            </a:pPr>
            <a:r>
              <a:rPr lang="en" sz="1600">
                <a:solidFill>
                  <a:srgbClr val="980000"/>
                </a:solidFill>
              </a:rPr>
              <a:t>Independent Work In Schoology: </a:t>
            </a:r>
            <a:endParaRPr sz="1600"/>
          </a:p>
          <a:p>
            <a:pPr marL="914400" lvl="1" indent="-330200" algn="l" rtl="0">
              <a:spcBef>
                <a:spcPts val="0"/>
              </a:spcBef>
              <a:spcAft>
                <a:spcPts val="0"/>
              </a:spcAft>
              <a:buSzPts val="1600"/>
              <a:buAutoNum type="alphaLcPeriod"/>
            </a:pPr>
            <a:r>
              <a:rPr lang="en" sz="1600"/>
              <a:t>Lesson 14 Exit Ticket</a:t>
            </a:r>
            <a:endParaRPr sz="1600"/>
          </a:p>
          <a:p>
            <a:pPr marL="0" lvl="0" indent="0" algn="l" rtl="0">
              <a:spcBef>
                <a:spcPts val="1600"/>
              </a:spcBef>
              <a:spcAft>
                <a:spcPts val="1600"/>
              </a:spcAft>
              <a:buNone/>
            </a:pPr>
            <a:endParaRPr sz="1600"/>
          </a:p>
        </p:txBody>
      </p:sp>
      <p:pic>
        <p:nvPicPr>
          <p:cNvPr id="96" name="Google Shape;96;p18" descr="5 Minute Countdown Timer with Music For Kids! This is an awesome 5 minute timer for children, kids, and adults! Countdown Timer with music for classroom, preschool, youth group, workout! In this easy countdown timer video, we included calm, relaxing, and peaceful music! Free 5 minute countdown timer! Best HD, high quality timer! &#10;&#10;Please subscribe for more videos!&#10;&#10;Great for all purpose! So what is a countdown you may ask, well in the dictionary, countdown is definited as: a number to mark the time remaining before an event; also : preparations carried on during such a count. An easier way of defining it is: the process of counting off backward in fixed units (as seconds) the time remaining before an event. Also, a timer is: a clocklike device that turns something on or off at a set time or gives a signal at the end of a period of time.&#10;&#10;We can also relate this to a clock, hourglass, metronome, timepiece. Things associated to countdowns and timers are: pendulum, stopwatch, sundial, ticker, timekeeper, timemarker, watch, chronometer, chronograph, timepiece!" title="5 Minute Countdown Timer with Music For Kids!">
            <a:hlinkClick r:id="rId4"/>
          </p:cNvPr>
          <p:cNvPicPr preferRelativeResize="0"/>
          <p:nvPr/>
        </p:nvPicPr>
        <p:blipFill>
          <a:blip r:embed="rId5">
            <a:alphaModFix/>
          </a:blip>
          <a:stretch>
            <a:fillRect/>
          </a:stretch>
        </p:blipFill>
        <p:spPr>
          <a:xfrm>
            <a:off x="5033100" y="1658825"/>
            <a:ext cx="3958500" cy="2968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460950" y="954325"/>
            <a:ext cx="8222100" cy="2417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Social Studies</a:t>
            </a:r>
            <a:endParaRPr/>
          </a:p>
          <a:p>
            <a:pPr marL="0" lvl="0" indent="0" algn="ctr" rtl="0">
              <a:spcBef>
                <a:spcPts val="0"/>
              </a:spcBef>
              <a:spcAft>
                <a:spcPts val="0"/>
              </a:spcAft>
              <a:buNone/>
            </a:pPr>
            <a:endParaRPr/>
          </a:p>
          <a:p>
            <a:pPr marL="0" lvl="0" indent="0" algn="ctr" rtl="0">
              <a:spcBef>
                <a:spcPts val="0"/>
              </a:spcBef>
              <a:spcAft>
                <a:spcPts val="0"/>
              </a:spcAft>
              <a:buNone/>
            </a:pPr>
            <a:r>
              <a:rPr lang="en" sz="3600" b="1"/>
              <a:t>Begin at 12:25</a:t>
            </a:r>
            <a:endParaRPr sz="3600" b="1"/>
          </a:p>
          <a:p>
            <a:pPr marL="0" lvl="0" indent="0" algn="ctr" rtl="0">
              <a:spcBef>
                <a:spcPts val="0"/>
              </a:spcBef>
              <a:spcAft>
                <a:spcPts val="0"/>
              </a:spcAft>
              <a:buNone/>
            </a:pPr>
            <a:r>
              <a:rPr lang="en" sz="2400"/>
              <a:t>Log into Schoology and take your test. GOOD LUCK!</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Afternoon Asynchronous Work</a:t>
            </a:r>
            <a:endParaRPr/>
          </a:p>
        </p:txBody>
      </p:sp>
      <p:sp>
        <p:nvSpPr>
          <p:cNvPr id="107" name="Google Shape;107;p20"/>
          <p:cNvSpPr txBox="1">
            <a:spLocks noGrp="1"/>
          </p:cNvSpPr>
          <p:nvPr>
            <p:ph type="body" idx="1"/>
          </p:nvPr>
        </p:nvSpPr>
        <p:spPr>
          <a:xfrm>
            <a:off x="471900" y="1919075"/>
            <a:ext cx="4408800" cy="2710200"/>
          </a:xfrm>
          <a:prstGeom prst="rect">
            <a:avLst/>
          </a:prstGeom>
          <a:noFill/>
        </p:spPr>
        <p:txBody>
          <a:bodyPr spcFirstLastPara="1" wrap="square" lIns="91425" tIns="91425" rIns="91425" bIns="91425" anchor="t" anchorCtr="0">
            <a:noAutofit/>
          </a:bodyPr>
          <a:lstStyle/>
          <a:p>
            <a:pPr marL="457200" lvl="0" indent="-330200" algn="l" rtl="0">
              <a:spcBef>
                <a:spcPts val="0"/>
              </a:spcBef>
              <a:spcAft>
                <a:spcPts val="0"/>
              </a:spcAft>
              <a:buSzPts val="1600"/>
              <a:buAutoNum type="arabicPeriod"/>
            </a:pPr>
            <a:r>
              <a:rPr lang="en" sz="1600">
                <a:solidFill>
                  <a:srgbClr val="980000"/>
                </a:solidFill>
              </a:rPr>
              <a:t>Independent Work: </a:t>
            </a:r>
            <a:endParaRPr sz="1600"/>
          </a:p>
          <a:p>
            <a:pPr marL="914400" lvl="1" indent="-314325" algn="l" rtl="0">
              <a:spcBef>
                <a:spcPts val="0"/>
              </a:spcBef>
              <a:spcAft>
                <a:spcPts val="0"/>
              </a:spcAft>
              <a:buClr>
                <a:srgbClr val="777777"/>
              </a:buClr>
              <a:buSzPts val="1350"/>
              <a:buFont typeface="Arial"/>
              <a:buAutoNum type="alphaLcPeriod"/>
            </a:pPr>
            <a:r>
              <a:rPr lang="en" sz="1350" b="1" u="sng">
                <a:solidFill>
                  <a:srgbClr val="537375"/>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ReadWorks</a:t>
            </a:r>
            <a:r>
              <a:rPr lang="en" sz="1350">
                <a:solidFill>
                  <a:srgbClr val="777777"/>
                </a:solidFill>
                <a:latin typeface="Arial"/>
                <a:ea typeface="Arial"/>
                <a:cs typeface="Arial"/>
                <a:sym typeface="Arial"/>
              </a:rPr>
              <a:t>: Choose one of the assigned “Article-A- Day” activities to complete. Be sure to do ALL assigned parts of your choice article.</a:t>
            </a:r>
            <a:endParaRPr sz="1350">
              <a:solidFill>
                <a:srgbClr val="777777"/>
              </a:solidFill>
              <a:latin typeface="Arial"/>
              <a:ea typeface="Arial"/>
              <a:cs typeface="Arial"/>
              <a:sym typeface="Arial"/>
            </a:endParaRPr>
          </a:p>
          <a:p>
            <a:pPr marL="914400" lvl="1" indent="-314325" algn="l" rtl="0">
              <a:spcBef>
                <a:spcPts val="0"/>
              </a:spcBef>
              <a:spcAft>
                <a:spcPts val="0"/>
              </a:spcAft>
              <a:buClr>
                <a:srgbClr val="777777"/>
              </a:buClr>
              <a:buSzPts val="1350"/>
              <a:buFont typeface="Arial"/>
              <a:buAutoNum type="alphaLcPeriod"/>
            </a:pPr>
            <a:r>
              <a:rPr lang="en" sz="1350">
                <a:solidFill>
                  <a:srgbClr val="777777"/>
                </a:solidFill>
                <a:latin typeface="Arial"/>
                <a:ea typeface="Arial"/>
                <a:cs typeface="Arial"/>
                <a:sym typeface="Arial"/>
              </a:rPr>
              <a:t>20 minutes of </a:t>
            </a:r>
            <a:r>
              <a:rPr lang="en" sz="1350" b="1">
                <a:solidFill>
                  <a:srgbClr val="777777"/>
                </a:solidFill>
                <a:latin typeface="Arial"/>
                <a:ea typeface="Arial"/>
                <a:cs typeface="Arial"/>
                <a:sym typeface="Arial"/>
              </a:rPr>
              <a:t>Choice Reading</a:t>
            </a:r>
            <a:r>
              <a:rPr lang="en" sz="1350">
                <a:solidFill>
                  <a:srgbClr val="777777"/>
                </a:solidFill>
                <a:latin typeface="Arial"/>
                <a:ea typeface="Arial"/>
                <a:cs typeface="Arial"/>
                <a:sym typeface="Arial"/>
              </a:rPr>
              <a:t>.</a:t>
            </a:r>
            <a:endParaRPr>
              <a:solidFill>
                <a:srgbClr val="666666"/>
              </a:solidFill>
              <a:highlight>
                <a:srgbClr val="FFFFFF"/>
              </a:highlight>
            </a:endParaRPr>
          </a:p>
          <a:p>
            <a:pPr marL="914400" marR="0" lvl="1" indent="-317500" algn="l" rtl="0">
              <a:spcBef>
                <a:spcPts val="0"/>
              </a:spcBef>
              <a:spcAft>
                <a:spcPts val="0"/>
              </a:spcAft>
              <a:buClr>
                <a:srgbClr val="666666"/>
              </a:buClr>
              <a:buSzPts val="1400"/>
              <a:buAutoNum type="alphaLcPeriod"/>
            </a:pPr>
            <a:r>
              <a:rPr lang="en">
                <a:solidFill>
                  <a:srgbClr val="666666"/>
                </a:solidFill>
                <a:highlight>
                  <a:srgbClr val="FFFFFF"/>
                </a:highlight>
              </a:rPr>
              <a:t>Make observations of your mold terrarium</a:t>
            </a:r>
            <a:endParaRPr>
              <a:solidFill>
                <a:srgbClr val="666666"/>
              </a:solidFill>
              <a:highlight>
                <a:srgbClr val="FFFFFF"/>
              </a:highlight>
            </a:endParaRPr>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164</Words>
  <Application>Microsoft Office PowerPoint</Application>
  <PresentationFormat>On-screen Show (16:9)</PresentationFormat>
  <Paragraphs>28</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Nunito</vt:lpstr>
      <vt:lpstr>Roboto</vt:lpstr>
      <vt:lpstr>Material</vt:lpstr>
      <vt:lpstr>Tuesday October 6, 2020 </vt:lpstr>
      <vt:lpstr>PowerPoint Presentation</vt:lpstr>
      <vt:lpstr>Social Emotional Learning Focus</vt:lpstr>
      <vt:lpstr>ELA  9:10-10:25</vt:lpstr>
      <vt:lpstr>Math  10:35-11:45</vt:lpstr>
      <vt:lpstr>Eureka: Lesson 14  Dividing Decimals with Remainders </vt:lpstr>
      <vt:lpstr>Social Studies  Begin at 12:25 Log into Schoology and take your test. GOOD LUCK!</vt:lpstr>
      <vt:lpstr>Afternoon Asynchronous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October 6, 2020 </dc:title>
  <dc:creator>Dana's Computer</dc:creator>
  <cp:lastModifiedBy>Dana Hedke</cp:lastModifiedBy>
  <cp:revision>1</cp:revision>
  <dcterms:modified xsi:type="dcterms:W3CDTF">2020-10-06T01:17:07Z</dcterms:modified>
</cp:coreProperties>
</file>