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Source Code Pro" panose="020B0604020202020204" charset="0"/>
      <p:regular r:id="rId17"/>
      <p:bold r:id="rId18"/>
      <p:italic r:id="rId19"/>
      <p:boldItalic r:id="rId20"/>
    </p:embeddedFont>
    <p:embeddedFont>
      <p:font typeface="Chelsea Market" panose="020B0604020202020204" charset="0"/>
      <p:regular r:id="rId21"/>
    </p:embeddedFont>
    <p:embeddedFont>
      <p:font typeface="Amatic SC" panose="020B0604020202020204" charset="-79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9ee88b5f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9ee88b5f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ee88b5f4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ee88b5f4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ee88b5f47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ee88b5f47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ee88b5f47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ee88b5f47_2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ee88b5f47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ee88b5f47_2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ee88b5f47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ee88b5f47_2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ee88b5f4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ee88b5f4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ee88b5f47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ee88b5f47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ee88b5f47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ee88b5f47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5609f890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5609f890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c1dfca4b3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c1dfca4b3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cb4953fdd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cb4953fdd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1B449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5609f890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5609f890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c1dfca4b3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c1dfca4b3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youtube.com/watch?v=u_BcMXgws6Y" TargetMode="External"/><Relationship Id="rId4" Type="http://schemas.openxmlformats.org/officeDocument/2006/relationships/hyperlink" Target="https://www.youtube.com/watch?v=LAIwQ7YMsX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wrvgVKMc94Y&amp;feature=youtu.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ecreader-production.benchmarkuniverse.com/#cfg-teacher-shelf/ref-create/asset-ebook/prod-X57976/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W0bSen8Qj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ASKMcdCc3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W0bSen8Qj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ASKMcdCc3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2990575" y="97775"/>
            <a:ext cx="36864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99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Thursday: 10-29-20</a:t>
            </a:r>
            <a:endParaRPr sz="2600">
              <a:solidFill>
                <a:srgbClr val="FF99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162650" y="1481975"/>
            <a:ext cx="3354600" cy="18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Quick Write:</a:t>
            </a:r>
            <a:endParaRPr sz="2800" b="1" u="sng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What’s your favorite kind of sugar candy? Or do you prefer Chocolate candy?</a:t>
            </a:r>
            <a:endParaRPr sz="28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8" name="Google Shape;58;p13" descr="Bitmoji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2100" y="1192700"/>
            <a:ext cx="377190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083300" y="0"/>
            <a:ext cx="3345600" cy="8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99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Math </a:t>
            </a:r>
            <a:endParaRPr sz="2600">
              <a:solidFill>
                <a:srgbClr val="FF99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99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10:30-11:45</a:t>
            </a:r>
            <a:endParaRPr sz="2600">
              <a:solidFill>
                <a:srgbClr val="FF99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3267500" y="1732750"/>
            <a:ext cx="2759100" cy="14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Watch the math </a:t>
            </a:r>
            <a:r>
              <a:rPr lang="en" sz="2800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/>
              </a:rPr>
              <a:t>video </a:t>
            </a:r>
            <a:r>
              <a:rPr lang="en" sz="2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on your own and take notes</a:t>
            </a:r>
            <a:endParaRPr sz="28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5"/>
              </a:rPr>
              <a:t>15 - minutes</a:t>
            </a:r>
            <a:endParaRPr sz="28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34" name="Google Shape;134;p22" descr="Bitmoji Image"/>
          <p:cNvPicPr preferRelativeResize="0"/>
          <p:nvPr/>
        </p:nvPicPr>
        <p:blipFill rotWithShape="1">
          <a:blip r:embed="rId6">
            <a:alphaModFix/>
          </a:blip>
          <a:srcRect l="-97689" t="-25060" r="97689" b="25059"/>
          <a:stretch/>
        </p:blipFill>
        <p:spPr>
          <a:xfrm>
            <a:off x="4651900" y="1450925"/>
            <a:ext cx="3132900" cy="31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05500" y="1549125"/>
            <a:ext cx="2661300" cy="26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u="sng"/>
              <a:t>Math Work</a:t>
            </a:r>
            <a:endParaRPr sz="4500" u="sng"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3881125" y="1093850"/>
            <a:ext cx="3881100" cy="3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/>
              <a:t>Independent Practice</a:t>
            </a:r>
            <a:endParaRPr sz="1700" u="sng"/>
          </a:p>
          <a:p>
            <a:pPr marL="4572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1700">
                <a:solidFill>
                  <a:srgbClr val="000000"/>
                </a:solidFill>
              </a:rPr>
              <a:t>Lesson 14 Exit Ticket on Schoology</a:t>
            </a:r>
            <a:endParaRPr sz="17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1700">
                <a:solidFill>
                  <a:srgbClr val="000000"/>
                </a:solidFill>
              </a:rPr>
              <a:t>Zearn M2 L15 (BE ON 16)</a:t>
            </a:r>
            <a:endParaRPr sz="17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2"/>
          </p:nvPr>
        </p:nvSpPr>
        <p:spPr>
          <a:xfrm>
            <a:off x="375650" y="1093850"/>
            <a:ext cx="33981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/>
              <a:t>Whole Group</a:t>
            </a:r>
            <a:endParaRPr sz="1700" u="sng"/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Math application problem Page 215</a:t>
            </a:r>
            <a:endParaRPr sz="170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Page 216 #4</a:t>
            </a:r>
            <a:endParaRPr sz="170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Page 217 ALL</a:t>
            </a:r>
            <a:endParaRPr sz="170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Page 218 b, c, f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u="sng"/>
              <a:t>Whole Group</a:t>
            </a:r>
            <a:endParaRPr sz="1700" u="sng"/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Page 218 d,e</a:t>
            </a:r>
            <a:endParaRPr sz="17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/>
          </a:p>
        </p:txBody>
      </p:sp>
      <p:pic>
        <p:nvPicPr>
          <p:cNvPr id="143" name="Google Shape;143;p23" descr="Bitmoji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3600" y="2739625"/>
            <a:ext cx="2403875" cy="24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2981350" y="0"/>
            <a:ext cx="3733500" cy="8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99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Afternoon Check In</a:t>
            </a:r>
            <a:endParaRPr sz="2600">
              <a:solidFill>
                <a:srgbClr val="FF99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99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12:25</a:t>
            </a:r>
            <a:endParaRPr sz="2600">
              <a:solidFill>
                <a:srgbClr val="FF99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3267500" y="1732750"/>
            <a:ext cx="2759100" cy="13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Afternoon Preview</a:t>
            </a:r>
            <a:endParaRPr sz="42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0" name="Google Shape;150;p24" descr="Laugh cry halloween costum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660559">
            <a:off x="5253175" y="6129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body" idx="2"/>
          </p:nvPr>
        </p:nvSpPr>
        <p:spPr>
          <a:xfrm>
            <a:off x="4484075" y="250400"/>
            <a:ext cx="4527300" cy="46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u="sng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Asynchronous Work</a:t>
            </a:r>
            <a:endParaRPr sz="4000" b="1" u="sng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19100" algn="l" rtl="0">
              <a:spcBef>
                <a:spcPts val="160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Go into the social studies folder (inside the 10-29 folder) in schoology and review the links. Complete the readings and watch the video. Take notes in your SS Notebook!</a:t>
            </a:r>
            <a:endParaRPr sz="1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Exit ticket in </a:t>
            </a:r>
            <a:r>
              <a:rPr lang="en" sz="3000" b="1">
                <a:solidFill>
                  <a:srgbClr val="980000"/>
                </a:solidFill>
                <a:latin typeface="Amatic SC"/>
                <a:ea typeface="Amatic SC"/>
                <a:cs typeface="Amatic SC"/>
                <a:sym typeface="Amatic SC"/>
              </a:rPr>
              <a:t>Schoology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00" y="430274"/>
            <a:ext cx="4282975" cy="42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228500" y="96750"/>
            <a:ext cx="8416800" cy="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Afternoon Asynchronous Work</a:t>
            </a:r>
            <a:endParaRPr sz="2900"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>
            <a:off x="164725" y="621250"/>
            <a:ext cx="8480700" cy="430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80000"/>
                </a:solidFill>
              </a:rPr>
              <a:t>Independent Work In Schoology: 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Ensure that all tasks in 10-29 folder are completed.</a:t>
            </a:r>
            <a:endParaRPr sz="1400" b="1">
              <a:solidFill>
                <a:srgbClr val="3C78D8"/>
              </a:solidFill>
              <a:highlight>
                <a:schemeClr val="lt1"/>
              </a:highlight>
            </a:endParaRPr>
          </a:p>
          <a:p>
            <a:pPr marL="0" marR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80000"/>
                </a:solidFill>
              </a:rPr>
              <a:t>Daily Additional Independent Work:											</a:t>
            </a:r>
            <a:r>
              <a:rPr lang="en" sz="1400" b="1" i="1">
                <a:solidFill>
                  <a:srgbClr val="000000"/>
                </a:solidFill>
                <a:highlight>
                  <a:srgbClr val="FFF2CC"/>
                </a:highlight>
              </a:rPr>
              <a:t>NO READWORKS AGAIN THIS WEEK</a:t>
            </a:r>
            <a:endParaRPr sz="1400" b="1" i="1">
              <a:solidFill>
                <a:srgbClr val="000000"/>
              </a:solidFill>
              <a:highlight>
                <a:srgbClr val="FFF2CC"/>
              </a:highlight>
            </a:endParaRPr>
          </a:p>
          <a:p>
            <a:pPr marL="457200" marR="0" lvl="0" indent="-3175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chemeClr val="lt1"/>
                </a:highlight>
              </a:rPr>
              <a:t>Choice read for 20 minutes - Read books on your bookshelf in Benchmark.</a:t>
            </a:r>
            <a:endParaRPr sz="1400" i="1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chemeClr val="lt1"/>
                </a:highlight>
              </a:rPr>
              <a:t>You should be on Lesson 16 in Zearn by the end of the day</a:t>
            </a:r>
            <a:endParaRPr sz="14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 i="1">
                <a:solidFill>
                  <a:srgbClr val="000000"/>
                </a:solidFill>
                <a:highlight>
                  <a:schemeClr val="lt1"/>
                </a:highlight>
              </a:rPr>
              <a:t>Tomorrow is a half day</a:t>
            </a:r>
            <a:endParaRPr sz="1400" i="1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 i="1">
                <a:solidFill>
                  <a:srgbClr val="000000"/>
                </a:solidFill>
                <a:highlight>
                  <a:schemeClr val="lt1"/>
                </a:highlight>
              </a:rPr>
              <a:t>No School next Tuesday</a:t>
            </a:r>
            <a:endParaRPr sz="1400" i="1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 i="1">
                <a:solidFill>
                  <a:srgbClr val="000000"/>
                </a:solidFill>
                <a:highlight>
                  <a:schemeClr val="lt1"/>
                </a:highlight>
              </a:rPr>
              <a:t>SIGN UP FOR CONFERENCES!</a:t>
            </a:r>
            <a:endParaRPr sz="1400" i="1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80000"/>
                </a:solidFill>
              </a:rPr>
              <a:t>Reading Group at </a:t>
            </a:r>
            <a:r>
              <a:rPr lang="en" sz="1400" b="1" u="sng">
                <a:solidFill>
                  <a:srgbClr val="980000"/>
                </a:solidFill>
                <a:highlight>
                  <a:srgbClr val="FFFF00"/>
                </a:highlight>
              </a:rPr>
              <a:t>12:35pm</a:t>
            </a:r>
            <a:endParaRPr sz="1400" b="1" u="sng">
              <a:solidFill>
                <a:srgbClr val="980000"/>
              </a:solidFill>
              <a:highlight>
                <a:srgbClr val="FFFF00"/>
              </a:highlight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</a:rPr>
              <a:t>Jordan, Ibrahim, Rena, Aiden, Ayat</a:t>
            </a:r>
            <a:endParaRPr sz="14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Open your Benchmark Assignments to get your Book Club Book</a:t>
            </a:r>
            <a:endParaRPr sz="1400">
              <a:solidFill>
                <a:srgbClr val="000000"/>
              </a:solidFill>
            </a:endParaRPr>
          </a:p>
          <a:p>
            <a:pPr marL="45720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marL="0" marR="0" lvl="0" indent="0" algn="ctr" rtl="0">
              <a:spcBef>
                <a:spcPts val="17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70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pic>
        <p:nvPicPr>
          <p:cNvPr id="163" name="Google Shape;163;p26" descr="night night ba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1525" y="0"/>
            <a:ext cx="2316325" cy="23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924" y="80575"/>
            <a:ext cx="6180150" cy="463352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862275" y="4633525"/>
            <a:ext cx="77709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SEL Video: </a:t>
            </a:r>
            <a:r>
              <a:rPr lang="en" sz="2400" b="1" u="sng">
                <a:solidFill>
                  <a:schemeClr val="hlink"/>
                </a:solidFill>
                <a:hlinkClick r:id="rId4"/>
              </a:rPr>
              <a:t>Trick of Treat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65" name="Google Shape;65;p14" descr="Z Z Z Ca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20875"/>
            <a:ext cx="1737850" cy="173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descr="Bitmoji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4450" y="3035425"/>
            <a:ext cx="1799550" cy="17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262075" y="591375"/>
            <a:ext cx="3354600" cy="9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E69138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ELA </a:t>
            </a:r>
            <a:endParaRPr sz="2600">
              <a:solidFill>
                <a:srgbClr val="E69138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E69138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9:15-10:35</a:t>
            </a:r>
            <a:endParaRPr sz="2600">
              <a:solidFill>
                <a:srgbClr val="E69138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7150" y="1759275"/>
            <a:ext cx="3203875" cy="32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478250" y="1759275"/>
            <a:ext cx="2874000" cy="13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Benchmark lessons  10 &amp; 11</a:t>
            </a:r>
            <a:endParaRPr sz="34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0" y="241725"/>
            <a:ext cx="90783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Benchmark:Unit 2:</a:t>
            </a:r>
            <a:r>
              <a:rPr lang="en" sz="4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Lesson </a:t>
            </a:r>
            <a:r>
              <a:rPr lang="en" sz="4400" u="sng"/>
              <a:t>10</a:t>
            </a:r>
            <a:r>
              <a:rPr lang="en" sz="4400"/>
              <a:t>- </a:t>
            </a:r>
            <a:r>
              <a:rPr lang="en" sz="3200"/>
              <a:t>first reading:make connections</a:t>
            </a:r>
            <a:endParaRPr sz="32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1293800"/>
            <a:ext cx="2895217" cy="36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6092" y="1958375"/>
            <a:ext cx="3584544" cy="22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9192" y="2355825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81000" y="2963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Guided practice: breakout room </a:t>
            </a:r>
            <a:endParaRPr sz="4000"/>
          </a:p>
        </p:txBody>
      </p:sp>
      <p:sp>
        <p:nvSpPr>
          <p:cNvPr id="87" name="Google Shape;87;p17"/>
          <p:cNvSpPr txBox="1"/>
          <p:nvPr/>
        </p:nvSpPr>
        <p:spPr>
          <a:xfrm>
            <a:off x="311700" y="1623000"/>
            <a:ext cx="35514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21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8" name="Google Shape;88;p17" descr="This timer counts down silently until it reaches 0:00, then a police siren sounds to alert you that time is up." title="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6400" y="296300"/>
            <a:ext cx="1473074" cy="11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Read paragraph 7. Discuss the text as a group and make connections to other texts, to prior knowledge, and to personal experiences. </a:t>
            </a:r>
            <a:endParaRPr sz="210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4000" y="1553500"/>
            <a:ext cx="3437600" cy="34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Practice - Small Group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Independent Practice</a:t>
            </a:r>
            <a:endParaRPr u="sng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Read paragraphs 11-16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Write a few sentences that explain how they connected the events or the characters to their personal experience, prior knowledge about the world, or to other texts. </a:t>
            </a:r>
            <a:endParaRPr sz="160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Small Group</a:t>
            </a:r>
            <a:endParaRPr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Bring your notebook, Close Reading Text (on Benchmark), and a pencil.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 u="sng">
                <a:solidFill>
                  <a:srgbClr val="000000"/>
                </a:solidFill>
              </a:rPr>
              <a:t>Group 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Zak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Shaima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Mustafa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Jana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Abrar</a:t>
            </a:r>
            <a:endParaRPr sz="1400">
              <a:solidFill>
                <a:srgbClr val="000000"/>
              </a:solidFill>
            </a:endParaRPr>
          </a:p>
          <a:p>
            <a:pPr marL="1371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u="sng"/>
          </a:p>
        </p:txBody>
      </p:sp>
      <p:pic>
        <p:nvPicPr>
          <p:cNvPr id="98" name="Google Shape;98;p18" descr="This timer counts down silently until it reaches 0:00, then a police siren sounds to alert you that time is up." title="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6475" y="3769727"/>
            <a:ext cx="1711675" cy="12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7725" y="3261450"/>
            <a:ext cx="1840425" cy="18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5450" y="3261450"/>
            <a:ext cx="1840425" cy="18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-937400" y="170400"/>
            <a:ext cx="829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Benchmark: </a:t>
            </a:r>
            <a:r>
              <a:rPr lang="en" u="sng"/>
              <a:t>lesson 11</a:t>
            </a:r>
            <a:r>
              <a:rPr lang="en"/>
              <a:t>:write an opinion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essay: analyze a concluding statement </a:t>
            </a:r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169950" y="1579575"/>
            <a:ext cx="89742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579375"/>
            <a:ext cx="837247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7494" y="285600"/>
            <a:ext cx="2321858" cy="27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3975" y="929050"/>
            <a:ext cx="2650325" cy="265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81000" y="2963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Guided practice: breakout room </a:t>
            </a:r>
            <a:endParaRPr sz="4000"/>
          </a:p>
        </p:txBody>
      </p:sp>
      <p:sp>
        <p:nvSpPr>
          <p:cNvPr id="115" name="Google Shape;115;p20"/>
          <p:cNvSpPr txBox="1"/>
          <p:nvPr/>
        </p:nvSpPr>
        <p:spPr>
          <a:xfrm>
            <a:off x="311700" y="1623000"/>
            <a:ext cx="35514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21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6" name="Google Shape;116;p20" descr="This timer counts down silently until it reaches 0:00, then a police siren sounds to alert you that time is up." title="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6800" y="296300"/>
            <a:ext cx="1964111" cy="14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105425"/>
            <a:ext cx="8839200" cy="1346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1550" y="815200"/>
            <a:ext cx="2090200" cy="20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Practice - Small Group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/>
              <a:t>Independent Practice</a:t>
            </a:r>
            <a:endParaRPr sz="1800" u="sng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Create a different concluding statement for the mentor opinion essay on Schoology. </a:t>
            </a:r>
            <a:endParaRPr sz="1800" i="1"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Small Group</a:t>
            </a:r>
            <a:endParaRPr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Bring your notebook, Close Reading Text (on Benchmark), and a pencil.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 u="sng">
                <a:solidFill>
                  <a:srgbClr val="000000"/>
                </a:solidFill>
              </a:rPr>
              <a:t>Group 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Sarah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Rana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Islam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Adam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Hana</a:t>
            </a:r>
            <a:endParaRPr sz="1400">
              <a:solidFill>
                <a:srgbClr val="000000"/>
              </a:solidFill>
            </a:endParaRPr>
          </a:p>
          <a:p>
            <a:pPr marL="1371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u="sng"/>
          </a:p>
        </p:txBody>
      </p:sp>
      <p:pic>
        <p:nvPicPr>
          <p:cNvPr id="126" name="Google Shape;126;p21" descr="This timer counts down silently until it reaches 0:00, then a police siren sounds to alert you that time is up." title="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050" y="3396763"/>
            <a:ext cx="1971100" cy="147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2547" y="3199425"/>
            <a:ext cx="1944075" cy="194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On-screen Show (16:9)</PresentationFormat>
  <Paragraphs>73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Source Code Pro</vt:lpstr>
      <vt:lpstr>Chelsea Market</vt:lpstr>
      <vt:lpstr>Amatic SC</vt:lpstr>
      <vt:lpstr>Beach Day</vt:lpstr>
      <vt:lpstr>Thursday: 10-29-20</vt:lpstr>
      <vt:lpstr>PowerPoint Presentation</vt:lpstr>
      <vt:lpstr>ELA  9:15-10:35</vt:lpstr>
      <vt:lpstr>Benchmark:Unit 2:Lesson 10- first reading:make connections</vt:lpstr>
      <vt:lpstr>Guided practice: breakout room </vt:lpstr>
      <vt:lpstr>Independent Practice - Small Group</vt:lpstr>
      <vt:lpstr>Benchmark: lesson 11:write an opinion  essay: analyze a concluding statement </vt:lpstr>
      <vt:lpstr>Guided practice: breakout room </vt:lpstr>
      <vt:lpstr>Independent Practice - Small Group</vt:lpstr>
      <vt:lpstr>Math  10:30-11:45</vt:lpstr>
      <vt:lpstr>Math Work</vt:lpstr>
      <vt:lpstr>Afternoon Check In 12:25</vt:lpstr>
      <vt:lpstr>PowerPoint Presentation</vt:lpstr>
      <vt:lpstr>Afternoon Asynchronous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Thursday: 10-29-20</dc:title>
  <dc:creator>Dana's Computer</dc:creator>
  <cp:lastModifiedBy>Dana Hedke</cp:lastModifiedBy>
  <cp:revision>1</cp:revision>
  <dcterms:modified xsi:type="dcterms:W3CDTF">2020-10-28T18:48:43Z</dcterms:modified>
</cp:coreProperties>
</file>