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9" r:id="rId1"/>
    <p:sldMasterId id="2147483720" r:id="rId2"/>
    <p:sldMasterId id="2147483721" r:id="rId3"/>
  </p:sldMasterIdLst>
  <p:notesMasterIdLst>
    <p:notesMasterId r:id="rId1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5143500" type="screen16x9"/>
  <p:notesSz cx="6858000" cy="9144000"/>
  <p:embeddedFontLst>
    <p:embeddedFont>
      <p:font typeface="Amatic SC" panose="020B0604020202020204" charset="-79"/>
      <p:regular r:id="rId16"/>
      <p:bold r:id="rId17"/>
    </p:embeddedFont>
    <p:embeddedFont>
      <p:font typeface="Chelsea Market" panose="020B0604020202020204" charset="0"/>
      <p:regular r:id="rId18"/>
    </p:embeddedFont>
    <p:embeddedFont>
      <p:font typeface="Source Code Pro" panose="020B0604020202020204" charset="0"/>
      <p:regular r:id="rId19"/>
      <p:bold r:id="rId20"/>
      <p:italic r:id="rId21"/>
      <p:boldItalic r:id="rId22"/>
    </p:embeddedFont>
    <p:embeddedFont>
      <p:font typeface="Creepster" panose="020B0604020202020204" charset="0"/>
      <p:regular r:id="rId23"/>
    </p:embeddedFont>
    <p:embeddedFont>
      <p:font typeface="Fira Sans Extra Condensed Medium" panose="020B0604020202020204" charset="0"/>
      <p:regular r:id="rId24"/>
      <p:bold r:id="rId25"/>
      <p:italic r:id="rId26"/>
      <p:boldItalic r:id="rId27"/>
    </p:embeddedFont>
    <p:embeddedFont>
      <p:font typeface="Oswald" panose="020B0604020202020204" charset="0"/>
      <p:regular r:id="rId28"/>
      <p:bold r:id="rId29"/>
    </p:embeddedFont>
    <p:embeddedFont>
      <p:font typeface="Pontano Sans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3B3067-A70C-49D8-8F23-B1463B208996}">
  <a:tblStyle styleId="{523B3067-A70C-49D8-8F23-B1463B2089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02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9cb4953fdd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9cb4953fdd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a640bde04a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a640bde04a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1200"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a640bde04a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a640bde04a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53e2ff62d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53e2ff62d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53e2ff62d6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53e2ff62d6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53e2ff62d6_0_6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53e2ff62d6_0_6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53e2ff62d6_0_10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53e2ff62d6_0_10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53e2ff62d6_0_1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53e2ff62d6_0_1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9dc7bbb8b9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9dc7bbb8b9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1200"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a640bde04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a640bde04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9cb4953fdd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9cb4953fdd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1B449C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OPENING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4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4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4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4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3209825" y="1345975"/>
            <a:ext cx="27240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3256800" y="2923875"/>
            <a:ext cx="26307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LIST">
  <p:cSld name="CUSTOM_15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15"/>
          <p:cNvGrpSpPr/>
          <p:nvPr/>
        </p:nvGrpSpPr>
        <p:grpSpPr>
          <a:xfrm>
            <a:off x="-130580" y="3316227"/>
            <a:ext cx="9274584" cy="2680187"/>
            <a:chOff x="-130580" y="2935227"/>
            <a:chExt cx="9274584" cy="2680187"/>
          </a:xfrm>
        </p:grpSpPr>
        <p:sp>
          <p:nvSpPr>
            <p:cNvPr id="65" name="Google Shape;65;p15"/>
            <p:cNvSpPr/>
            <p:nvPr/>
          </p:nvSpPr>
          <p:spPr>
            <a:xfrm>
              <a:off x="0" y="3789500"/>
              <a:ext cx="3824400" cy="1353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 rot="246534" flipH="1">
              <a:off x="-69626" y="3260524"/>
              <a:ext cx="9152675" cy="2029593"/>
            </a:xfrm>
            <a:custGeom>
              <a:avLst/>
              <a:gdLst/>
              <a:ahLst/>
              <a:cxnLst/>
              <a:rect l="l" t="t" r="r" b="b"/>
              <a:pathLst>
                <a:path w="45205" h="14901" extrusionOk="0">
                  <a:moveTo>
                    <a:pt x="997" y="1"/>
                  </a:moveTo>
                  <a:cubicBezTo>
                    <a:pt x="665" y="1"/>
                    <a:pt x="333" y="16"/>
                    <a:pt x="1" y="49"/>
                  </a:cubicBezTo>
                  <a:lnTo>
                    <a:pt x="1" y="14901"/>
                  </a:lnTo>
                  <a:lnTo>
                    <a:pt x="45205" y="14901"/>
                  </a:lnTo>
                  <a:lnTo>
                    <a:pt x="45205" y="4764"/>
                  </a:lnTo>
                  <a:cubicBezTo>
                    <a:pt x="44684" y="4836"/>
                    <a:pt x="44174" y="4869"/>
                    <a:pt x="43670" y="4869"/>
                  </a:cubicBezTo>
                  <a:cubicBezTo>
                    <a:pt x="39318" y="4869"/>
                    <a:pt x="35541" y="2432"/>
                    <a:pt x="31239" y="2432"/>
                  </a:cubicBezTo>
                  <a:cubicBezTo>
                    <a:pt x="30580" y="2432"/>
                    <a:pt x="29908" y="2489"/>
                    <a:pt x="29220" y="2621"/>
                  </a:cubicBezTo>
                  <a:cubicBezTo>
                    <a:pt x="26678" y="3109"/>
                    <a:pt x="22806" y="4283"/>
                    <a:pt x="20255" y="4721"/>
                  </a:cubicBezTo>
                  <a:cubicBezTo>
                    <a:pt x="19691" y="4817"/>
                    <a:pt x="19128" y="4862"/>
                    <a:pt x="18567" y="4862"/>
                  </a:cubicBezTo>
                  <a:cubicBezTo>
                    <a:pt x="12671" y="4862"/>
                    <a:pt x="6874" y="1"/>
                    <a:pt x="997" y="1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8043500" y="3662025"/>
              <a:ext cx="1096500" cy="1481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781999" y="1572300"/>
            <a:ext cx="35649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6020656" y="472211"/>
            <a:ext cx="25041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+ 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6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6"/>
          <p:cNvSpPr/>
          <p:nvPr/>
        </p:nvSpPr>
        <p:spPr>
          <a:xfrm>
            <a:off x="799930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6"/>
          <p:cNvSpPr/>
          <p:nvPr/>
        </p:nvSpPr>
        <p:spPr>
          <a:xfrm>
            <a:off x="799930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6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ctrTitle"/>
          </p:nvPr>
        </p:nvSpPr>
        <p:spPr>
          <a:xfrm flipH="1">
            <a:off x="3184525" y="1812600"/>
            <a:ext cx="64935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ubTitle" idx="1"/>
          </p:nvPr>
        </p:nvSpPr>
        <p:spPr>
          <a:xfrm flipH="1">
            <a:off x="5042625" y="3508775"/>
            <a:ext cx="27774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dk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7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7"/>
          <p:cNvSpPr/>
          <p:nvPr/>
        </p:nvSpPr>
        <p:spPr>
          <a:xfrm>
            <a:off x="799930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7"/>
          <p:cNvSpPr/>
          <p:nvPr/>
        </p:nvSpPr>
        <p:spPr>
          <a:xfrm>
            <a:off x="799930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7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ctrTitle"/>
          </p:nvPr>
        </p:nvSpPr>
        <p:spPr>
          <a:xfrm flipH="1">
            <a:off x="3299474" y="2867100"/>
            <a:ext cx="2544900" cy="6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ubTitle" idx="1"/>
          </p:nvPr>
        </p:nvSpPr>
        <p:spPr>
          <a:xfrm flipH="1">
            <a:off x="2173200" y="1598700"/>
            <a:ext cx="4797600" cy="12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00">
                <a:solidFill>
                  <a:schemeClr val="accent3"/>
                </a:solidFill>
                <a:latin typeface="Creepster"/>
                <a:ea typeface="Creepster"/>
                <a:cs typeface="Creepster"/>
                <a:sym typeface="Creeps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1">
  <p:cSld name="CUSTOM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ctrTitle"/>
          </p:nvPr>
        </p:nvSpPr>
        <p:spPr>
          <a:xfrm>
            <a:off x="4155350" y="1020381"/>
            <a:ext cx="3078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ubTitle" idx="1"/>
          </p:nvPr>
        </p:nvSpPr>
        <p:spPr>
          <a:xfrm>
            <a:off x="5285150" y="1481831"/>
            <a:ext cx="1948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title" idx="2" hasCustomPrompt="1"/>
          </p:nvPr>
        </p:nvSpPr>
        <p:spPr>
          <a:xfrm>
            <a:off x="1871457" y="3349457"/>
            <a:ext cx="1753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9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ODY TEXT 1">
  <p:cSld name="TITLE_1_1_1_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1582400" y="2058600"/>
            <a:ext cx="39690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1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/>
          <p:nvPr/>
        </p:nvSpPr>
        <p:spPr>
          <a:xfrm rot="-2513330">
            <a:off x="7347100" y="373478"/>
            <a:ext cx="2851087" cy="1521051"/>
          </a:xfrm>
          <a:custGeom>
            <a:avLst/>
            <a:gdLst/>
            <a:ahLst/>
            <a:cxnLst/>
            <a:rect l="l" t="t" r="r" b="b"/>
            <a:pathLst>
              <a:path w="39554" h="21102" extrusionOk="0">
                <a:moveTo>
                  <a:pt x="7992" y="1"/>
                </a:moveTo>
                <a:cubicBezTo>
                  <a:pt x="6843" y="1"/>
                  <a:pt x="5694" y="117"/>
                  <a:pt x="4571" y="354"/>
                </a:cubicBezTo>
                <a:cubicBezTo>
                  <a:pt x="3458" y="589"/>
                  <a:pt x="2340" y="956"/>
                  <a:pt x="1466" y="1682"/>
                </a:cubicBezTo>
                <a:cubicBezTo>
                  <a:pt x="592" y="2409"/>
                  <a:pt x="0" y="3556"/>
                  <a:pt x="183" y="4678"/>
                </a:cubicBezTo>
                <a:cubicBezTo>
                  <a:pt x="310" y="5456"/>
                  <a:pt x="782" y="6133"/>
                  <a:pt x="1301" y="6728"/>
                </a:cubicBezTo>
                <a:cubicBezTo>
                  <a:pt x="3816" y="9611"/>
                  <a:pt x="7512" y="11103"/>
                  <a:pt x="10859" y="12958"/>
                </a:cubicBezTo>
                <a:cubicBezTo>
                  <a:pt x="13102" y="14201"/>
                  <a:pt x="15230" y="15641"/>
                  <a:pt x="17219" y="17260"/>
                </a:cubicBezTo>
                <a:cubicBezTo>
                  <a:pt x="18554" y="18348"/>
                  <a:pt x="19843" y="19526"/>
                  <a:pt x="21379" y="20304"/>
                </a:cubicBezTo>
                <a:cubicBezTo>
                  <a:pt x="22336" y="20789"/>
                  <a:pt x="23422" y="21101"/>
                  <a:pt x="24486" y="21101"/>
                </a:cubicBezTo>
                <a:cubicBezTo>
                  <a:pt x="25130" y="21101"/>
                  <a:pt x="25767" y="20987"/>
                  <a:pt x="26362" y="20726"/>
                </a:cubicBezTo>
                <a:cubicBezTo>
                  <a:pt x="27068" y="20417"/>
                  <a:pt x="27753" y="19743"/>
                  <a:pt x="27595" y="18989"/>
                </a:cubicBezTo>
                <a:cubicBezTo>
                  <a:pt x="27489" y="18483"/>
                  <a:pt x="27041" y="18134"/>
                  <a:pt x="26617" y="17841"/>
                </a:cubicBezTo>
                <a:cubicBezTo>
                  <a:pt x="21127" y="14061"/>
                  <a:pt x="14392" y="12358"/>
                  <a:pt x="9031" y="8400"/>
                </a:cubicBezTo>
                <a:cubicBezTo>
                  <a:pt x="7923" y="7582"/>
                  <a:pt x="6825" y="6581"/>
                  <a:pt x="6501" y="5244"/>
                </a:cubicBezTo>
                <a:cubicBezTo>
                  <a:pt x="6451" y="5040"/>
                  <a:pt x="6428" y="4802"/>
                  <a:pt x="6563" y="4642"/>
                </a:cubicBezTo>
                <a:cubicBezTo>
                  <a:pt x="6682" y="4501"/>
                  <a:pt x="6883" y="4467"/>
                  <a:pt x="7066" y="4448"/>
                </a:cubicBezTo>
                <a:cubicBezTo>
                  <a:pt x="7449" y="4409"/>
                  <a:pt x="7830" y="4391"/>
                  <a:pt x="8209" y="4391"/>
                </a:cubicBezTo>
                <a:cubicBezTo>
                  <a:pt x="11938" y="4391"/>
                  <a:pt x="15513" y="6179"/>
                  <a:pt x="18975" y="7701"/>
                </a:cubicBezTo>
                <a:cubicBezTo>
                  <a:pt x="24110" y="9957"/>
                  <a:pt x="29635" y="11752"/>
                  <a:pt x="35294" y="11752"/>
                </a:cubicBezTo>
                <a:cubicBezTo>
                  <a:pt x="35591" y="11752"/>
                  <a:pt x="35889" y="11747"/>
                  <a:pt x="36188" y="11737"/>
                </a:cubicBezTo>
                <a:cubicBezTo>
                  <a:pt x="37106" y="11706"/>
                  <a:pt x="39554" y="11854"/>
                  <a:pt x="38803" y="10272"/>
                </a:cubicBezTo>
                <a:cubicBezTo>
                  <a:pt x="38409" y="9443"/>
                  <a:pt x="37581" y="9605"/>
                  <a:pt x="36809" y="9559"/>
                </a:cubicBezTo>
                <a:cubicBezTo>
                  <a:pt x="34143" y="9400"/>
                  <a:pt x="31328" y="8350"/>
                  <a:pt x="28752" y="7649"/>
                </a:cubicBezTo>
                <a:cubicBezTo>
                  <a:pt x="25634" y="6801"/>
                  <a:pt x="22534" y="5790"/>
                  <a:pt x="19705" y="4204"/>
                </a:cubicBezTo>
                <a:cubicBezTo>
                  <a:pt x="18226" y="3374"/>
                  <a:pt x="16833" y="2395"/>
                  <a:pt x="15308" y="1655"/>
                </a:cubicBezTo>
                <a:cubicBezTo>
                  <a:pt x="13676" y="863"/>
                  <a:pt x="11909" y="356"/>
                  <a:pt x="10110" y="132"/>
                </a:cubicBezTo>
                <a:cubicBezTo>
                  <a:pt x="9408" y="45"/>
                  <a:pt x="8700" y="1"/>
                  <a:pt x="7992" y="1"/>
                </a:cubicBezTo>
                <a:close/>
              </a:path>
            </a:pathLst>
          </a:custGeom>
          <a:solidFill>
            <a:srgbClr val="F48C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9"/>
          <p:cNvSpPr/>
          <p:nvPr/>
        </p:nvSpPr>
        <p:spPr>
          <a:xfrm>
            <a:off x="4638674" y="3008525"/>
            <a:ext cx="4596758" cy="2246289"/>
          </a:xfrm>
          <a:custGeom>
            <a:avLst/>
            <a:gdLst/>
            <a:ahLst/>
            <a:cxnLst/>
            <a:rect l="l" t="t" r="r" b="b"/>
            <a:pathLst>
              <a:path w="71345" h="54945" extrusionOk="0">
                <a:moveTo>
                  <a:pt x="67393" y="1"/>
                </a:moveTo>
                <a:cubicBezTo>
                  <a:pt x="59622" y="1"/>
                  <a:pt x="52117" y="4555"/>
                  <a:pt x="46670" y="10310"/>
                </a:cubicBezTo>
                <a:cubicBezTo>
                  <a:pt x="40457" y="16870"/>
                  <a:pt x="36140" y="24973"/>
                  <a:pt x="30615" y="32125"/>
                </a:cubicBezTo>
                <a:cubicBezTo>
                  <a:pt x="28848" y="34410"/>
                  <a:pt x="26924" y="36631"/>
                  <a:pt x="24519" y="38231"/>
                </a:cubicBezTo>
                <a:cubicBezTo>
                  <a:pt x="21365" y="40328"/>
                  <a:pt x="17594" y="41230"/>
                  <a:pt x="14072" y="42626"/>
                </a:cubicBezTo>
                <a:cubicBezTo>
                  <a:pt x="8128" y="44985"/>
                  <a:pt x="2586" y="49096"/>
                  <a:pt x="1" y="54945"/>
                </a:cubicBezTo>
                <a:cubicBezTo>
                  <a:pt x="19373" y="53022"/>
                  <a:pt x="70040" y="52999"/>
                  <a:pt x="70040" y="52999"/>
                </a:cubicBezTo>
                <a:cubicBezTo>
                  <a:pt x="70040" y="52999"/>
                  <a:pt x="71345" y="279"/>
                  <a:pt x="70684" y="279"/>
                </a:cubicBezTo>
                <a:lnTo>
                  <a:pt x="70684" y="279"/>
                </a:lnTo>
                <a:cubicBezTo>
                  <a:pt x="70683" y="279"/>
                  <a:pt x="70681" y="279"/>
                  <a:pt x="70680" y="280"/>
                </a:cubicBezTo>
                <a:cubicBezTo>
                  <a:pt x="69582" y="91"/>
                  <a:pt x="68485" y="1"/>
                  <a:pt x="67393" y="1"/>
                </a:cubicBezTo>
                <a:close/>
              </a:path>
            </a:pathLst>
          </a:custGeom>
          <a:solidFill>
            <a:srgbClr val="0C0A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9"/>
          <p:cNvSpPr/>
          <p:nvPr/>
        </p:nvSpPr>
        <p:spPr>
          <a:xfrm>
            <a:off x="-215225" y="-115075"/>
            <a:ext cx="1733826" cy="1476009"/>
          </a:xfrm>
          <a:custGeom>
            <a:avLst/>
            <a:gdLst/>
            <a:ahLst/>
            <a:cxnLst/>
            <a:rect l="l" t="t" r="r" b="b"/>
            <a:pathLst>
              <a:path w="31036" h="26421" extrusionOk="0">
                <a:moveTo>
                  <a:pt x="28210" y="1"/>
                </a:moveTo>
                <a:cubicBezTo>
                  <a:pt x="28095" y="1"/>
                  <a:pt x="27972" y="8"/>
                  <a:pt x="27842" y="21"/>
                </a:cubicBezTo>
                <a:cubicBezTo>
                  <a:pt x="25754" y="244"/>
                  <a:pt x="23704" y="4225"/>
                  <a:pt x="21791" y="5318"/>
                </a:cubicBezTo>
                <a:cubicBezTo>
                  <a:pt x="18094" y="7428"/>
                  <a:pt x="13845" y="8435"/>
                  <a:pt x="10170" y="10580"/>
                </a:cubicBezTo>
                <a:cubicBezTo>
                  <a:pt x="5378" y="13376"/>
                  <a:pt x="1763" y="18117"/>
                  <a:pt x="330" y="23475"/>
                </a:cubicBezTo>
                <a:cubicBezTo>
                  <a:pt x="67" y="24466"/>
                  <a:pt x="1" y="25773"/>
                  <a:pt x="902" y="26259"/>
                </a:cubicBezTo>
                <a:cubicBezTo>
                  <a:pt x="1116" y="26374"/>
                  <a:pt x="1357" y="26421"/>
                  <a:pt x="1601" y="26421"/>
                </a:cubicBezTo>
                <a:cubicBezTo>
                  <a:pt x="1792" y="26421"/>
                  <a:pt x="1986" y="26392"/>
                  <a:pt x="2171" y="26345"/>
                </a:cubicBezTo>
                <a:cubicBezTo>
                  <a:pt x="4324" y="25789"/>
                  <a:pt x="5170" y="23276"/>
                  <a:pt x="6045" y="21231"/>
                </a:cubicBezTo>
                <a:cubicBezTo>
                  <a:pt x="7667" y="17441"/>
                  <a:pt x="10537" y="14201"/>
                  <a:pt x="14100" y="12132"/>
                </a:cubicBezTo>
                <a:cubicBezTo>
                  <a:pt x="18642" y="9497"/>
                  <a:pt x="24268" y="8696"/>
                  <a:pt x="28124" y="5135"/>
                </a:cubicBezTo>
                <a:cubicBezTo>
                  <a:pt x="29340" y="4012"/>
                  <a:pt x="31036" y="1"/>
                  <a:pt x="28210" y="1"/>
                </a:cubicBezTo>
                <a:close/>
              </a:path>
            </a:pathLst>
          </a:custGeom>
          <a:solidFill>
            <a:srgbClr val="F48C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9"/>
          <p:cNvSpPr/>
          <p:nvPr/>
        </p:nvSpPr>
        <p:spPr>
          <a:xfrm>
            <a:off x="-1059225" y="1409550"/>
            <a:ext cx="1733826" cy="1476009"/>
          </a:xfrm>
          <a:custGeom>
            <a:avLst/>
            <a:gdLst/>
            <a:ahLst/>
            <a:cxnLst/>
            <a:rect l="l" t="t" r="r" b="b"/>
            <a:pathLst>
              <a:path w="31036" h="26421" extrusionOk="0">
                <a:moveTo>
                  <a:pt x="28210" y="1"/>
                </a:moveTo>
                <a:cubicBezTo>
                  <a:pt x="28095" y="1"/>
                  <a:pt x="27972" y="8"/>
                  <a:pt x="27842" y="21"/>
                </a:cubicBezTo>
                <a:cubicBezTo>
                  <a:pt x="25754" y="244"/>
                  <a:pt x="23704" y="4225"/>
                  <a:pt x="21791" y="5318"/>
                </a:cubicBezTo>
                <a:cubicBezTo>
                  <a:pt x="18094" y="7428"/>
                  <a:pt x="13845" y="8435"/>
                  <a:pt x="10170" y="10580"/>
                </a:cubicBezTo>
                <a:cubicBezTo>
                  <a:pt x="5378" y="13376"/>
                  <a:pt x="1763" y="18117"/>
                  <a:pt x="330" y="23475"/>
                </a:cubicBezTo>
                <a:cubicBezTo>
                  <a:pt x="67" y="24466"/>
                  <a:pt x="1" y="25773"/>
                  <a:pt x="902" y="26259"/>
                </a:cubicBezTo>
                <a:cubicBezTo>
                  <a:pt x="1116" y="26374"/>
                  <a:pt x="1357" y="26421"/>
                  <a:pt x="1601" y="26421"/>
                </a:cubicBezTo>
                <a:cubicBezTo>
                  <a:pt x="1792" y="26421"/>
                  <a:pt x="1986" y="26392"/>
                  <a:pt x="2171" y="26345"/>
                </a:cubicBezTo>
                <a:cubicBezTo>
                  <a:pt x="4324" y="25789"/>
                  <a:pt x="5170" y="23276"/>
                  <a:pt x="6045" y="21231"/>
                </a:cubicBezTo>
                <a:cubicBezTo>
                  <a:pt x="7667" y="17441"/>
                  <a:pt x="10537" y="14201"/>
                  <a:pt x="14100" y="12132"/>
                </a:cubicBezTo>
                <a:cubicBezTo>
                  <a:pt x="18642" y="9497"/>
                  <a:pt x="24268" y="8696"/>
                  <a:pt x="28124" y="5135"/>
                </a:cubicBezTo>
                <a:cubicBezTo>
                  <a:pt x="29340" y="4012"/>
                  <a:pt x="31036" y="1"/>
                  <a:pt x="28210" y="1"/>
                </a:cubicBezTo>
                <a:close/>
              </a:path>
            </a:pathLst>
          </a:custGeom>
          <a:solidFill>
            <a:srgbClr val="F48C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612102" y="478659"/>
            <a:ext cx="25041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_1_1_1_1_1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/>
          <p:nvPr/>
        </p:nvSpPr>
        <p:spPr>
          <a:xfrm>
            <a:off x="-1131" y="2126500"/>
            <a:ext cx="9152656" cy="3017005"/>
          </a:xfrm>
          <a:custGeom>
            <a:avLst/>
            <a:gdLst/>
            <a:ahLst/>
            <a:cxnLst/>
            <a:rect l="l" t="t" r="r" b="b"/>
            <a:pathLst>
              <a:path w="45205" h="14901" extrusionOk="0">
                <a:moveTo>
                  <a:pt x="997" y="1"/>
                </a:moveTo>
                <a:cubicBezTo>
                  <a:pt x="665" y="1"/>
                  <a:pt x="333" y="16"/>
                  <a:pt x="1" y="49"/>
                </a:cubicBezTo>
                <a:lnTo>
                  <a:pt x="1" y="14901"/>
                </a:lnTo>
                <a:lnTo>
                  <a:pt x="45205" y="14901"/>
                </a:lnTo>
                <a:lnTo>
                  <a:pt x="45205" y="4764"/>
                </a:lnTo>
                <a:cubicBezTo>
                  <a:pt x="44684" y="4836"/>
                  <a:pt x="44174" y="4869"/>
                  <a:pt x="43670" y="4869"/>
                </a:cubicBezTo>
                <a:cubicBezTo>
                  <a:pt x="39318" y="4869"/>
                  <a:pt x="35541" y="2432"/>
                  <a:pt x="31239" y="2432"/>
                </a:cubicBezTo>
                <a:cubicBezTo>
                  <a:pt x="30580" y="2432"/>
                  <a:pt x="29908" y="2489"/>
                  <a:pt x="29220" y="2621"/>
                </a:cubicBezTo>
                <a:cubicBezTo>
                  <a:pt x="26678" y="3109"/>
                  <a:pt x="22806" y="4283"/>
                  <a:pt x="20255" y="4721"/>
                </a:cubicBezTo>
                <a:cubicBezTo>
                  <a:pt x="19691" y="4817"/>
                  <a:pt x="19128" y="4862"/>
                  <a:pt x="18567" y="4862"/>
                </a:cubicBezTo>
                <a:cubicBezTo>
                  <a:pt x="12671" y="4862"/>
                  <a:pt x="6874" y="1"/>
                  <a:pt x="997" y="1"/>
                </a:cubicBezTo>
                <a:close/>
              </a:path>
            </a:pathLst>
          </a:custGeom>
          <a:solidFill>
            <a:srgbClr val="0C0A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ctrTitle"/>
          </p:nvPr>
        </p:nvSpPr>
        <p:spPr>
          <a:xfrm flipH="1">
            <a:off x="1642683" y="2997546"/>
            <a:ext cx="1904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subTitle" idx="1"/>
          </p:nvPr>
        </p:nvSpPr>
        <p:spPr>
          <a:xfrm flipH="1">
            <a:off x="1312688" y="3459013"/>
            <a:ext cx="2652000" cy="9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ctrTitle" idx="2"/>
          </p:nvPr>
        </p:nvSpPr>
        <p:spPr>
          <a:xfrm flipH="1">
            <a:off x="5500800" y="2997538"/>
            <a:ext cx="2009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subTitle" idx="3"/>
          </p:nvPr>
        </p:nvSpPr>
        <p:spPr>
          <a:xfrm flipH="1">
            <a:off x="5179313" y="3459013"/>
            <a:ext cx="2652000" cy="9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title" idx="4"/>
          </p:nvPr>
        </p:nvSpPr>
        <p:spPr>
          <a:xfrm>
            <a:off x="612102" y="478659"/>
            <a:ext cx="25041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4">
          <p15:clr>
            <a:srgbClr val="FA7B17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12_2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/>
          <p:nvPr/>
        </p:nvSpPr>
        <p:spPr>
          <a:xfrm>
            <a:off x="-65664" y="3365275"/>
            <a:ext cx="3425641" cy="1778236"/>
          </a:xfrm>
          <a:custGeom>
            <a:avLst/>
            <a:gdLst/>
            <a:ahLst/>
            <a:cxnLst/>
            <a:rect l="l" t="t" r="r" b="b"/>
            <a:pathLst>
              <a:path w="45874" h="23813" extrusionOk="0">
                <a:moveTo>
                  <a:pt x="2863" y="0"/>
                </a:moveTo>
                <a:cubicBezTo>
                  <a:pt x="1095" y="0"/>
                  <a:pt x="1" y="794"/>
                  <a:pt x="1" y="794"/>
                </a:cubicBezTo>
                <a:lnTo>
                  <a:pt x="637" y="11308"/>
                </a:lnTo>
                <a:lnTo>
                  <a:pt x="288" y="23730"/>
                </a:lnTo>
                <a:cubicBezTo>
                  <a:pt x="288" y="23730"/>
                  <a:pt x="42991" y="23801"/>
                  <a:pt x="43012" y="23810"/>
                </a:cubicBezTo>
                <a:cubicBezTo>
                  <a:pt x="43019" y="23812"/>
                  <a:pt x="45874" y="23812"/>
                  <a:pt x="45874" y="23812"/>
                </a:cubicBezTo>
                <a:cubicBezTo>
                  <a:pt x="36941" y="22786"/>
                  <a:pt x="36858" y="17345"/>
                  <a:pt x="28296" y="13504"/>
                </a:cubicBezTo>
                <a:cubicBezTo>
                  <a:pt x="19734" y="9665"/>
                  <a:pt x="15956" y="13361"/>
                  <a:pt x="11787" y="6748"/>
                </a:cubicBezTo>
                <a:cubicBezTo>
                  <a:pt x="8308" y="1230"/>
                  <a:pt x="5063" y="0"/>
                  <a:pt x="2863" y="0"/>
                </a:cubicBezTo>
                <a:close/>
              </a:path>
            </a:pathLst>
          </a:custGeom>
          <a:solidFill>
            <a:srgbClr val="0C0A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1"/>
          <p:cNvSpPr/>
          <p:nvPr/>
        </p:nvSpPr>
        <p:spPr>
          <a:xfrm rot="-1158214" flipH="1">
            <a:off x="-1886914" y="-69686"/>
            <a:ext cx="4397872" cy="1133644"/>
          </a:xfrm>
          <a:custGeom>
            <a:avLst/>
            <a:gdLst/>
            <a:ahLst/>
            <a:cxnLst/>
            <a:rect l="l" t="t" r="r" b="b"/>
            <a:pathLst>
              <a:path w="48578" h="12522" extrusionOk="0">
                <a:moveTo>
                  <a:pt x="3481" y="1"/>
                </a:moveTo>
                <a:cubicBezTo>
                  <a:pt x="2789" y="1"/>
                  <a:pt x="2096" y="56"/>
                  <a:pt x="1412" y="167"/>
                </a:cubicBezTo>
                <a:cubicBezTo>
                  <a:pt x="0" y="397"/>
                  <a:pt x="453" y="1207"/>
                  <a:pt x="1480" y="1443"/>
                </a:cubicBezTo>
                <a:cubicBezTo>
                  <a:pt x="2464" y="1670"/>
                  <a:pt x="3457" y="1789"/>
                  <a:pt x="4432" y="2069"/>
                </a:cubicBezTo>
                <a:cubicBezTo>
                  <a:pt x="6443" y="2645"/>
                  <a:pt x="8363" y="3495"/>
                  <a:pt x="10225" y="4441"/>
                </a:cubicBezTo>
                <a:cubicBezTo>
                  <a:pt x="14020" y="6367"/>
                  <a:pt x="17587" y="8735"/>
                  <a:pt x="21497" y="10439"/>
                </a:cubicBezTo>
                <a:cubicBezTo>
                  <a:pt x="23681" y="11393"/>
                  <a:pt x="25973" y="12130"/>
                  <a:pt x="28349" y="12398"/>
                </a:cubicBezTo>
                <a:cubicBezTo>
                  <a:pt x="29099" y="12483"/>
                  <a:pt x="29850" y="12521"/>
                  <a:pt x="30601" y="12521"/>
                </a:cubicBezTo>
                <a:cubicBezTo>
                  <a:pt x="33073" y="12521"/>
                  <a:pt x="35548" y="12111"/>
                  <a:pt x="37976" y="11609"/>
                </a:cubicBezTo>
                <a:cubicBezTo>
                  <a:pt x="40306" y="11127"/>
                  <a:pt x="42616" y="10560"/>
                  <a:pt x="44905" y="9906"/>
                </a:cubicBezTo>
                <a:cubicBezTo>
                  <a:pt x="46273" y="9518"/>
                  <a:pt x="47724" y="9035"/>
                  <a:pt x="48578" y="7898"/>
                </a:cubicBezTo>
                <a:cubicBezTo>
                  <a:pt x="48374" y="7891"/>
                  <a:pt x="48172" y="7887"/>
                  <a:pt x="47969" y="7887"/>
                </a:cubicBezTo>
                <a:cubicBezTo>
                  <a:pt x="44293" y="7887"/>
                  <a:pt x="40710" y="9117"/>
                  <a:pt x="37062" y="9671"/>
                </a:cubicBezTo>
                <a:cubicBezTo>
                  <a:pt x="35564" y="9900"/>
                  <a:pt x="34054" y="10010"/>
                  <a:pt x="32544" y="10010"/>
                </a:cubicBezTo>
                <a:cubicBezTo>
                  <a:pt x="25806" y="10010"/>
                  <a:pt x="19074" y="7808"/>
                  <a:pt x="13467" y="4030"/>
                </a:cubicBezTo>
                <a:cubicBezTo>
                  <a:pt x="12138" y="3136"/>
                  <a:pt x="10861" y="2153"/>
                  <a:pt x="9435" y="1424"/>
                </a:cubicBezTo>
                <a:cubicBezTo>
                  <a:pt x="7601" y="487"/>
                  <a:pt x="5541" y="1"/>
                  <a:pt x="3481" y="1"/>
                </a:cubicBezTo>
                <a:close/>
              </a:path>
            </a:pathLst>
          </a:custGeom>
          <a:solidFill>
            <a:srgbClr val="F48C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6020656" y="472211"/>
            <a:ext cx="25041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ctrTitle" idx="2"/>
          </p:nvPr>
        </p:nvSpPr>
        <p:spPr>
          <a:xfrm>
            <a:off x="3618754" y="2382100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subTitle" idx="1"/>
          </p:nvPr>
        </p:nvSpPr>
        <p:spPr>
          <a:xfrm>
            <a:off x="3706272" y="2840794"/>
            <a:ext cx="1731600" cy="8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ctrTitle" idx="3"/>
          </p:nvPr>
        </p:nvSpPr>
        <p:spPr>
          <a:xfrm>
            <a:off x="1276346" y="2376361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subTitle" idx="4"/>
          </p:nvPr>
        </p:nvSpPr>
        <p:spPr>
          <a:xfrm>
            <a:off x="1363872" y="2856605"/>
            <a:ext cx="1731600" cy="8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ctrTitle" idx="5"/>
          </p:nvPr>
        </p:nvSpPr>
        <p:spPr>
          <a:xfrm>
            <a:off x="5961154" y="2382100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ubTitle" idx="6"/>
          </p:nvPr>
        </p:nvSpPr>
        <p:spPr>
          <a:xfrm>
            <a:off x="6048672" y="2840794"/>
            <a:ext cx="1731600" cy="8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1"/>
          <p:cNvSpPr/>
          <p:nvPr/>
        </p:nvSpPr>
        <p:spPr>
          <a:xfrm rot="-3407485">
            <a:off x="1195186" y="-607821"/>
            <a:ext cx="2583404" cy="1724286"/>
          </a:xfrm>
          <a:custGeom>
            <a:avLst/>
            <a:gdLst/>
            <a:ahLst/>
            <a:cxnLst/>
            <a:rect l="l" t="t" r="r" b="b"/>
            <a:pathLst>
              <a:path w="103334" h="68970" extrusionOk="0">
                <a:moveTo>
                  <a:pt x="3351" y="0"/>
                </a:moveTo>
                <a:cubicBezTo>
                  <a:pt x="1348" y="0"/>
                  <a:pt x="0" y="674"/>
                  <a:pt x="747" y="2852"/>
                </a:cubicBezTo>
                <a:cubicBezTo>
                  <a:pt x="2132" y="6889"/>
                  <a:pt x="10872" y="7382"/>
                  <a:pt x="14270" y="8727"/>
                </a:cubicBezTo>
                <a:cubicBezTo>
                  <a:pt x="18893" y="10566"/>
                  <a:pt x="23556" y="13191"/>
                  <a:pt x="26007" y="17734"/>
                </a:cubicBezTo>
                <a:cubicBezTo>
                  <a:pt x="27832" y="21104"/>
                  <a:pt x="28192" y="25088"/>
                  <a:pt x="29871" y="28539"/>
                </a:cubicBezTo>
                <a:cubicBezTo>
                  <a:pt x="33641" y="36279"/>
                  <a:pt x="42967" y="39423"/>
                  <a:pt x="51454" y="40929"/>
                </a:cubicBezTo>
                <a:cubicBezTo>
                  <a:pt x="59954" y="42434"/>
                  <a:pt x="69160" y="43327"/>
                  <a:pt x="75688" y="48976"/>
                </a:cubicBezTo>
                <a:cubicBezTo>
                  <a:pt x="79365" y="52160"/>
                  <a:pt x="81763" y="56530"/>
                  <a:pt x="84655" y="60447"/>
                </a:cubicBezTo>
                <a:cubicBezTo>
                  <a:pt x="87532" y="64364"/>
                  <a:pt x="91316" y="68081"/>
                  <a:pt x="96126" y="68867"/>
                </a:cubicBezTo>
                <a:cubicBezTo>
                  <a:pt x="96534" y="68935"/>
                  <a:pt x="96958" y="68969"/>
                  <a:pt x="97386" y="68969"/>
                </a:cubicBezTo>
                <a:cubicBezTo>
                  <a:pt x="99650" y="68969"/>
                  <a:pt x="102009" y="68003"/>
                  <a:pt x="102614" y="65896"/>
                </a:cubicBezTo>
                <a:cubicBezTo>
                  <a:pt x="103333" y="63378"/>
                  <a:pt x="101135" y="60980"/>
                  <a:pt x="98790" y="59914"/>
                </a:cubicBezTo>
                <a:cubicBezTo>
                  <a:pt x="96432" y="58861"/>
                  <a:pt x="93741" y="58568"/>
                  <a:pt x="91542" y="57196"/>
                </a:cubicBezTo>
                <a:cubicBezTo>
                  <a:pt x="88385" y="55211"/>
                  <a:pt x="86933" y="51467"/>
                  <a:pt x="85054" y="48243"/>
                </a:cubicBezTo>
                <a:cubicBezTo>
                  <a:pt x="80764" y="40889"/>
                  <a:pt x="73290" y="35453"/>
                  <a:pt x="64963" y="33641"/>
                </a:cubicBezTo>
                <a:cubicBezTo>
                  <a:pt x="60660" y="32709"/>
                  <a:pt x="56210" y="32695"/>
                  <a:pt x="51907" y="31869"/>
                </a:cubicBezTo>
                <a:cubicBezTo>
                  <a:pt x="47590" y="31043"/>
                  <a:pt x="43194" y="29191"/>
                  <a:pt x="40716" y="25554"/>
                </a:cubicBezTo>
                <a:cubicBezTo>
                  <a:pt x="38717" y="22623"/>
                  <a:pt x="38237" y="18893"/>
                  <a:pt x="36359" y="15895"/>
                </a:cubicBezTo>
                <a:cubicBezTo>
                  <a:pt x="34574" y="13057"/>
                  <a:pt x="31723" y="11112"/>
                  <a:pt x="28858" y="9367"/>
                </a:cubicBezTo>
                <a:cubicBezTo>
                  <a:pt x="23462" y="6076"/>
                  <a:pt x="17667" y="3278"/>
                  <a:pt x="11538" y="1653"/>
                </a:cubicBezTo>
                <a:cubicBezTo>
                  <a:pt x="9990" y="1239"/>
                  <a:pt x="6067" y="0"/>
                  <a:pt x="3351" y="0"/>
                </a:cubicBezTo>
                <a:close/>
              </a:path>
            </a:pathLst>
          </a:custGeom>
          <a:solidFill>
            <a:srgbClr val="F48C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+  TITLE">
  <p:cSld name="CUSTOM_1_1_1_1_1_1_1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subTitle" idx="1"/>
          </p:nvPr>
        </p:nvSpPr>
        <p:spPr>
          <a:xfrm flipH="1">
            <a:off x="2662433" y="3769308"/>
            <a:ext cx="2195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612099" y="723282"/>
            <a:ext cx="3477600" cy="8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+ TITLE 1">
  <p:cSld name="CUSTOM_1_1_1_1_1_1_1_1_1_1_1_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5573175" y="397622"/>
            <a:ext cx="29244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+ TEXT 2">
  <p:cSld name="CUSTOM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ctrTitle"/>
          </p:nvPr>
        </p:nvSpPr>
        <p:spPr>
          <a:xfrm flipH="1">
            <a:off x="2909813" y="921000"/>
            <a:ext cx="3287100" cy="1777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CUSTOM_1_1_1_1_1_1_1_1_1_1_1_1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>
            <a:spLocks noGrp="1"/>
          </p:cNvSpPr>
          <p:nvPr>
            <p:ph type="title"/>
          </p:nvPr>
        </p:nvSpPr>
        <p:spPr>
          <a:xfrm>
            <a:off x="612102" y="478659"/>
            <a:ext cx="25041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5"/>
          <p:cNvSpPr/>
          <p:nvPr/>
        </p:nvSpPr>
        <p:spPr>
          <a:xfrm rot="-7595878">
            <a:off x="7258325" y="-246084"/>
            <a:ext cx="2560519" cy="1303184"/>
          </a:xfrm>
          <a:custGeom>
            <a:avLst/>
            <a:gdLst/>
            <a:ahLst/>
            <a:cxnLst/>
            <a:rect l="l" t="t" r="r" b="b"/>
            <a:pathLst>
              <a:path w="78913" h="40163" extrusionOk="0">
                <a:moveTo>
                  <a:pt x="75808" y="1"/>
                </a:moveTo>
                <a:cubicBezTo>
                  <a:pt x="75799" y="1"/>
                  <a:pt x="75790" y="1"/>
                  <a:pt x="75781" y="1"/>
                </a:cubicBezTo>
                <a:cubicBezTo>
                  <a:pt x="74263" y="14"/>
                  <a:pt x="72890" y="800"/>
                  <a:pt x="71585" y="1560"/>
                </a:cubicBezTo>
                <a:cubicBezTo>
                  <a:pt x="66042" y="4771"/>
                  <a:pt x="60114" y="7795"/>
                  <a:pt x="53719" y="7995"/>
                </a:cubicBezTo>
                <a:cubicBezTo>
                  <a:pt x="53471" y="8003"/>
                  <a:pt x="53223" y="8007"/>
                  <a:pt x="52975" y="8007"/>
                </a:cubicBezTo>
                <a:cubicBezTo>
                  <a:pt x="49444" y="8007"/>
                  <a:pt x="45875" y="7245"/>
                  <a:pt x="42387" y="7245"/>
                </a:cubicBezTo>
                <a:cubicBezTo>
                  <a:pt x="40847" y="7245"/>
                  <a:pt x="39322" y="7394"/>
                  <a:pt x="37824" y="7822"/>
                </a:cubicBezTo>
                <a:cubicBezTo>
                  <a:pt x="31936" y="9500"/>
                  <a:pt x="28112" y="14976"/>
                  <a:pt x="23649" y="19173"/>
                </a:cubicBezTo>
                <a:cubicBezTo>
                  <a:pt x="18686" y="23824"/>
                  <a:pt x="12607" y="27092"/>
                  <a:pt x="6028" y="28685"/>
                </a:cubicBezTo>
                <a:lnTo>
                  <a:pt x="6028" y="28685"/>
                </a:lnTo>
                <a:cubicBezTo>
                  <a:pt x="5974" y="28683"/>
                  <a:pt x="5920" y="28682"/>
                  <a:pt x="5865" y="28682"/>
                </a:cubicBezTo>
                <a:cubicBezTo>
                  <a:pt x="3431" y="28682"/>
                  <a:pt x="1009" y="30590"/>
                  <a:pt x="547" y="33042"/>
                </a:cubicBezTo>
                <a:cubicBezTo>
                  <a:pt x="1" y="36026"/>
                  <a:pt x="2199" y="39144"/>
                  <a:pt x="5117" y="39930"/>
                </a:cubicBezTo>
                <a:cubicBezTo>
                  <a:pt x="5717" y="40089"/>
                  <a:pt x="6322" y="40162"/>
                  <a:pt x="6926" y="40162"/>
                </a:cubicBezTo>
                <a:cubicBezTo>
                  <a:pt x="9500" y="40162"/>
                  <a:pt x="12061" y="38838"/>
                  <a:pt x="14176" y="37252"/>
                </a:cubicBezTo>
                <a:cubicBezTo>
                  <a:pt x="18733" y="33828"/>
                  <a:pt x="22170" y="29165"/>
                  <a:pt x="25954" y="24902"/>
                </a:cubicBezTo>
                <a:cubicBezTo>
                  <a:pt x="29724" y="20638"/>
                  <a:pt x="34134" y="16588"/>
                  <a:pt x="39636" y="15056"/>
                </a:cubicBezTo>
                <a:cubicBezTo>
                  <a:pt x="42927" y="14137"/>
                  <a:pt x="46404" y="14177"/>
                  <a:pt x="49828" y="14030"/>
                </a:cubicBezTo>
                <a:cubicBezTo>
                  <a:pt x="59474" y="13604"/>
                  <a:pt x="69413" y="11405"/>
                  <a:pt x="76994" y="5410"/>
                </a:cubicBezTo>
                <a:cubicBezTo>
                  <a:pt x="77913" y="4691"/>
                  <a:pt x="78859" y="3771"/>
                  <a:pt x="78886" y="2612"/>
                </a:cubicBezTo>
                <a:cubicBezTo>
                  <a:pt x="78912" y="1116"/>
                  <a:pt x="77306" y="1"/>
                  <a:pt x="75808" y="1"/>
                </a:cubicBezTo>
                <a:close/>
              </a:path>
            </a:pathLst>
          </a:custGeom>
          <a:solidFill>
            <a:srgbClr val="F48C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2">
  <p:cSld name="CUSTOM_1_1_1_1_1_1_1_1_1_1_1_1_1_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>
            <a:spLocks noGrp="1"/>
          </p:cNvSpPr>
          <p:nvPr>
            <p:ph type="title"/>
          </p:nvPr>
        </p:nvSpPr>
        <p:spPr>
          <a:xfrm>
            <a:off x="6020656" y="472211"/>
            <a:ext cx="25041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26"/>
          <p:cNvSpPr/>
          <p:nvPr/>
        </p:nvSpPr>
        <p:spPr>
          <a:xfrm>
            <a:off x="6972175" y="3139100"/>
            <a:ext cx="2330295" cy="2051325"/>
          </a:xfrm>
          <a:custGeom>
            <a:avLst/>
            <a:gdLst/>
            <a:ahLst/>
            <a:cxnLst/>
            <a:rect l="l" t="t" r="r" b="b"/>
            <a:pathLst>
              <a:path w="69056" h="60789" extrusionOk="0">
                <a:moveTo>
                  <a:pt x="69056" y="0"/>
                </a:moveTo>
                <a:lnTo>
                  <a:pt x="69056" y="0"/>
                </a:lnTo>
                <a:cubicBezTo>
                  <a:pt x="65080" y="570"/>
                  <a:pt x="61280" y="2311"/>
                  <a:pt x="58253" y="4948"/>
                </a:cubicBezTo>
                <a:cubicBezTo>
                  <a:pt x="55149" y="7652"/>
                  <a:pt x="52913" y="11202"/>
                  <a:pt x="50894" y="14789"/>
                </a:cubicBezTo>
                <a:cubicBezTo>
                  <a:pt x="47982" y="19960"/>
                  <a:pt x="45388" y="25378"/>
                  <a:pt x="41547" y="29900"/>
                </a:cubicBezTo>
                <a:cubicBezTo>
                  <a:pt x="37535" y="34627"/>
                  <a:pt x="32218" y="38235"/>
                  <a:pt x="26345" y="40220"/>
                </a:cubicBezTo>
                <a:cubicBezTo>
                  <a:pt x="22075" y="41663"/>
                  <a:pt x="17524" y="42266"/>
                  <a:pt x="13407" y="44100"/>
                </a:cubicBezTo>
                <a:cubicBezTo>
                  <a:pt x="6639" y="47114"/>
                  <a:pt x="1462" y="53526"/>
                  <a:pt x="0" y="60788"/>
                </a:cubicBezTo>
                <a:lnTo>
                  <a:pt x="68660" y="60093"/>
                </a:lnTo>
                <a:lnTo>
                  <a:pt x="68650" y="9879"/>
                </a:lnTo>
                <a:cubicBezTo>
                  <a:pt x="68012" y="6781"/>
                  <a:pt x="68901" y="3160"/>
                  <a:pt x="69056" y="0"/>
                </a:cubicBezTo>
                <a:close/>
              </a:path>
            </a:pathLst>
          </a:custGeom>
          <a:solidFill>
            <a:srgbClr val="0C0A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6"/>
          <p:cNvSpPr/>
          <p:nvPr/>
        </p:nvSpPr>
        <p:spPr>
          <a:xfrm>
            <a:off x="-1118475" y="483700"/>
            <a:ext cx="2034750" cy="1128150"/>
          </a:xfrm>
          <a:custGeom>
            <a:avLst/>
            <a:gdLst/>
            <a:ahLst/>
            <a:cxnLst/>
            <a:rect l="l" t="t" r="r" b="b"/>
            <a:pathLst>
              <a:path w="81390" h="45126" extrusionOk="0">
                <a:moveTo>
                  <a:pt x="72648" y="1"/>
                </a:moveTo>
                <a:cubicBezTo>
                  <a:pt x="69767" y="1"/>
                  <a:pt x="66830" y="1011"/>
                  <a:pt x="64257" y="2391"/>
                </a:cubicBezTo>
                <a:cubicBezTo>
                  <a:pt x="60606" y="4349"/>
                  <a:pt x="57369" y="7027"/>
                  <a:pt x="53692" y="8959"/>
                </a:cubicBezTo>
                <a:cubicBezTo>
                  <a:pt x="50294" y="10731"/>
                  <a:pt x="46577" y="11810"/>
                  <a:pt x="42753" y="12143"/>
                </a:cubicBezTo>
                <a:cubicBezTo>
                  <a:pt x="39663" y="12423"/>
                  <a:pt x="36492" y="12197"/>
                  <a:pt x="33521" y="13103"/>
                </a:cubicBezTo>
                <a:cubicBezTo>
                  <a:pt x="29351" y="14355"/>
                  <a:pt x="26126" y="17632"/>
                  <a:pt x="23648" y="21203"/>
                </a:cubicBezTo>
                <a:cubicBezTo>
                  <a:pt x="21184" y="24773"/>
                  <a:pt x="19292" y="28717"/>
                  <a:pt x="16720" y="32208"/>
                </a:cubicBezTo>
                <a:cubicBezTo>
                  <a:pt x="12590" y="37803"/>
                  <a:pt x="0" y="37683"/>
                  <a:pt x="2958" y="44305"/>
                </a:cubicBezTo>
                <a:cubicBezTo>
                  <a:pt x="3118" y="44638"/>
                  <a:pt x="3504" y="44758"/>
                  <a:pt x="3864" y="44838"/>
                </a:cubicBezTo>
                <a:cubicBezTo>
                  <a:pt x="4773" y="45035"/>
                  <a:pt x="5696" y="45126"/>
                  <a:pt x="6620" y="45126"/>
                </a:cubicBezTo>
                <a:cubicBezTo>
                  <a:pt x="9136" y="45126"/>
                  <a:pt x="11663" y="44451"/>
                  <a:pt x="13963" y="43399"/>
                </a:cubicBezTo>
                <a:cubicBezTo>
                  <a:pt x="17120" y="41973"/>
                  <a:pt x="19905" y="39868"/>
                  <a:pt x="22636" y="37737"/>
                </a:cubicBezTo>
                <a:cubicBezTo>
                  <a:pt x="25167" y="35778"/>
                  <a:pt x="27659" y="33766"/>
                  <a:pt x="29830" y="31408"/>
                </a:cubicBezTo>
                <a:cubicBezTo>
                  <a:pt x="32348" y="28690"/>
                  <a:pt x="34400" y="25533"/>
                  <a:pt x="37238" y="23161"/>
                </a:cubicBezTo>
                <a:cubicBezTo>
                  <a:pt x="42873" y="18432"/>
                  <a:pt x="50667" y="17473"/>
                  <a:pt x="57995" y="16646"/>
                </a:cubicBezTo>
                <a:cubicBezTo>
                  <a:pt x="65309" y="15807"/>
                  <a:pt x="73130" y="14688"/>
                  <a:pt x="78579" y="9732"/>
                </a:cubicBezTo>
                <a:cubicBezTo>
                  <a:pt x="79391" y="8999"/>
                  <a:pt x="80164" y="8133"/>
                  <a:pt x="80511" y="7094"/>
                </a:cubicBezTo>
                <a:cubicBezTo>
                  <a:pt x="81390" y="4336"/>
                  <a:pt x="78938" y="1512"/>
                  <a:pt x="76207" y="579"/>
                </a:cubicBezTo>
                <a:cubicBezTo>
                  <a:pt x="75051" y="178"/>
                  <a:pt x="73854" y="1"/>
                  <a:pt x="72648" y="1"/>
                </a:cubicBezTo>
                <a:close/>
              </a:path>
            </a:pathLst>
          </a:custGeom>
          <a:solidFill>
            <a:srgbClr val="F48C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CUSTOM_6_3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>
            <a:spLocks noGrp="1"/>
          </p:cNvSpPr>
          <p:nvPr>
            <p:ph type="ctrTitle"/>
          </p:nvPr>
        </p:nvSpPr>
        <p:spPr>
          <a:xfrm>
            <a:off x="3845575" y="1022679"/>
            <a:ext cx="1433400" cy="3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31" name="Google Shape;131;p27"/>
          <p:cNvSpPr txBox="1">
            <a:spLocks noGrp="1"/>
          </p:cNvSpPr>
          <p:nvPr>
            <p:ph type="subTitle" idx="1"/>
          </p:nvPr>
        </p:nvSpPr>
        <p:spPr>
          <a:xfrm>
            <a:off x="3845575" y="1266412"/>
            <a:ext cx="1433400" cy="4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ctrTitle" idx="2"/>
          </p:nvPr>
        </p:nvSpPr>
        <p:spPr>
          <a:xfrm>
            <a:off x="3845575" y="3645042"/>
            <a:ext cx="1433400" cy="3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33" name="Google Shape;133;p27"/>
          <p:cNvSpPr txBox="1">
            <a:spLocks noGrp="1"/>
          </p:cNvSpPr>
          <p:nvPr>
            <p:ph type="subTitle" idx="3"/>
          </p:nvPr>
        </p:nvSpPr>
        <p:spPr>
          <a:xfrm>
            <a:off x="3759200" y="3888979"/>
            <a:ext cx="1606200" cy="6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ctrTitle" idx="4"/>
          </p:nvPr>
        </p:nvSpPr>
        <p:spPr>
          <a:xfrm>
            <a:off x="6152405" y="2379117"/>
            <a:ext cx="1433400" cy="3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35" name="Google Shape;135;p27"/>
          <p:cNvSpPr txBox="1">
            <a:spLocks noGrp="1"/>
          </p:cNvSpPr>
          <p:nvPr>
            <p:ph type="subTitle" idx="5"/>
          </p:nvPr>
        </p:nvSpPr>
        <p:spPr>
          <a:xfrm>
            <a:off x="6152412" y="2615794"/>
            <a:ext cx="1433400" cy="4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27"/>
          <p:cNvSpPr txBox="1">
            <a:spLocks noGrp="1"/>
          </p:cNvSpPr>
          <p:nvPr>
            <p:ph type="ctrTitle" idx="6"/>
          </p:nvPr>
        </p:nvSpPr>
        <p:spPr>
          <a:xfrm>
            <a:off x="3845575" y="2379117"/>
            <a:ext cx="1433400" cy="3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37" name="Google Shape;137;p27"/>
          <p:cNvSpPr txBox="1">
            <a:spLocks noGrp="1"/>
          </p:cNvSpPr>
          <p:nvPr>
            <p:ph type="subTitle" idx="7"/>
          </p:nvPr>
        </p:nvSpPr>
        <p:spPr>
          <a:xfrm>
            <a:off x="3845575" y="2615793"/>
            <a:ext cx="1433400" cy="4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27"/>
          <p:cNvSpPr txBox="1">
            <a:spLocks noGrp="1"/>
          </p:cNvSpPr>
          <p:nvPr>
            <p:ph type="ctrTitle" idx="8"/>
          </p:nvPr>
        </p:nvSpPr>
        <p:spPr>
          <a:xfrm>
            <a:off x="6152402" y="1022679"/>
            <a:ext cx="1433400" cy="3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subTitle" idx="9"/>
          </p:nvPr>
        </p:nvSpPr>
        <p:spPr>
          <a:xfrm>
            <a:off x="6152412" y="1266406"/>
            <a:ext cx="1433400" cy="4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ctrTitle" idx="13"/>
          </p:nvPr>
        </p:nvSpPr>
        <p:spPr>
          <a:xfrm>
            <a:off x="6152405" y="3645042"/>
            <a:ext cx="1433400" cy="3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subTitle" idx="14"/>
          </p:nvPr>
        </p:nvSpPr>
        <p:spPr>
          <a:xfrm>
            <a:off x="6152412" y="3888993"/>
            <a:ext cx="1433400" cy="6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27"/>
          <p:cNvSpPr/>
          <p:nvPr/>
        </p:nvSpPr>
        <p:spPr>
          <a:xfrm>
            <a:off x="-58700" y="3606675"/>
            <a:ext cx="3067136" cy="1592137"/>
          </a:xfrm>
          <a:custGeom>
            <a:avLst/>
            <a:gdLst/>
            <a:ahLst/>
            <a:cxnLst/>
            <a:rect l="l" t="t" r="r" b="b"/>
            <a:pathLst>
              <a:path w="45874" h="23813" extrusionOk="0">
                <a:moveTo>
                  <a:pt x="2863" y="0"/>
                </a:moveTo>
                <a:cubicBezTo>
                  <a:pt x="1095" y="0"/>
                  <a:pt x="1" y="794"/>
                  <a:pt x="1" y="794"/>
                </a:cubicBezTo>
                <a:lnTo>
                  <a:pt x="637" y="11308"/>
                </a:lnTo>
                <a:lnTo>
                  <a:pt x="288" y="23730"/>
                </a:lnTo>
                <a:cubicBezTo>
                  <a:pt x="288" y="23730"/>
                  <a:pt x="42991" y="23801"/>
                  <a:pt x="43012" y="23810"/>
                </a:cubicBezTo>
                <a:cubicBezTo>
                  <a:pt x="43019" y="23812"/>
                  <a:pt x="45874" y="23812"/>
                  <a:pt x="45874" y="23812"/>
                </a:cubicBezTo>
                <a:cubicBezTo>
                  <a:pt x="36941" y="22786"/>
                  <a:pt x="36858" y="17345"/>
                  <a:pt x="28296" y="13504"/>
                </a:cubicBezTo>
                <a:cubicBezTo>
                  <a:pt x="19734" y="9665"/>
                  <a:pt x="15956" y="13361"/>
                  <a:pt x="11787" y="6748"/>
                </a:cubicBezTo>
                <a:cubicBezTo>
                  <a:pt x="8308" y="1230"/>
                  <a:pt x="5063" y="0"/>
                  <a:pt x="2863" y="0"/>
                </a:cubicBezTo>
                <a:close/>
              </a:path>
            </a:pathLst>
          </a:custGeom>
          <a:solidFill>
            <a:srgbClr val="0C0A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title" idx="15"/>
          </p:nvPr>
        </p:nvSpPr>
        <p:spPr>
          <a:xfrm>
            <a:off x="612100" y="478650"/>
            <a:ext cx="23424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27"/>
          <p:cNvSpPr/>
          <p:nvPr/>
        </p:nvSpPr>
        <p:spPr>
          <a:xfrm>
            <a:off x="6311350" y="-927800"/>
            <a:ext cx="1498200" cy="1537825"/>
          </a:xfrm>
          <a:custGeom>
            <a:avLst/>
            <a:gdLst/>
            <a:ahLst/>
            <a:cxnLst/>
            <a:rect l="l" t="t" r="r" b="b"/>
            <a:pathLst>
              <a:path w="59928" h="61513" extrusionOk="0">
                <a:moveTo>
                  <a:pt x="50441" y="60314"/>
                </a:moveTo>
                <a:cubicBezTo>
                  <a:pt x="51747" y="60827"/>
                  <a:pt x="53129" y="61109"/>
                  <a:pt x="54523" y="61149"/>
                </a:cubicBezTo>
                <a:lnTo>
                  <a:pt x="54523" y="61149"/>
                </a:lnTo>
                <a:lnTo>
                  <a:pt x="50441" y="60314"/>
                </a:lnTo>
                <a:close/>
                <a:moveTo>
                  <a:pt x="5717" y="0"/>
                </a:moveTo>
                <a:cubicBezTo>
                  <a:pt x="4612" y="0"/>
                  <a:pt x="3516" y="186"/>
                  <a:pt x="2545" y="694"/>
                </a:cubicBezTo>
                <a:cubicBezTo>
                  <a:pt x="1093" y="1453"/>
                  <a:pt x="1" y="3066"/>
                  <a:pt x="254" y="4691"/>
                </a:cubicBezTo>
                <a:cubicBezTo>
                  <a:pt x="427" y="5783"/>
                  <a:pt x="1146" y="6703"/>
                  <a:pt x="1879" y="7515"/>
                </a:cubicBezTo>
                <a:cubicBezTo>
                  <a:pt x="11591" y="18347"/>
                  <a:pt x="27259" y="21265"/>
                  <a:pt x="39356" y="29338"/>
                </a:cubicBezTo>
                <a:cubicBezTo>
                  <a:pt x="43074" y="31816"/>
                  <a:pt x="46764" y="35467"/>
                  <a:pt x="46524" y="39930"/>
                </a:cubicBezTo>
                <a:cubicBezTo>
                  <a:pt x="46338" y="43714"/>
                  <a:pt x="43313" y="46964"/>
                  <a:pt x="43313" y="50748"/>
                </a:cubicBezTo>
                <a:cubicBezTo>
                  <a:pt x="43313" y="53786"/>
                  <a:pt x="45325" y="56544"/>
                  <a:pt x="47856" y="58236"/>
                </a:cubicBezTo>
                <a:cubicBezTo>
                  <a:pt x="49991" y="59658"/>
                  <a:pt x="52460" y="60469"/>
                  <a:pt x="54956" y="61153"/>
                </a:cubicBezTo>
                <a:lnTo>
                  <a:pt x="54956" y="61153"/>
                </a:lnTo>
                <a:cubicBezTo>
                  <a:pt x="55880" y="61146"/>
                  <a:pt x="56806" y="61032"/>
                  <a:pt x="57715" y="60807"/>
                </a:cubicBezTo>
                <a:cubicBezTo>
                  <a:pt x="58688" y="60567"/>
                  <a:pt x="59794" y="59981"/>
                  <a:pt x="59780" y="58982"/>
                </a:cubicBezTo>
                <a:cubicBezTo>
                  <a:pt x="59780" y="58355"/>
                  <a:pt x="59314" y="57836"/>
                  <a:pt x="58848" y="57436"/>
                </a:cubicBezTo>
                <a:cubicBezTo>
                  <a:pt x="56903" y="55784"/>
                  <a:pt x="54065" y="54692"/>
                  <a:pt x="53465" y="52200"/>
                </a:cubicBezTo>
                <a:cubicBezTo>
                  <a:pt x="53039" y="50428"/>
                  <a:pt x="53998" y="48603"/>
                  <a:pt x="55211" y="47244"/>
                </a:cubicBezTo>
                <a:cubicBezTo>
                  <a:pt x="56436" y="45885"/>
                  <a:pt x="57955" y="44793"/>
                  <a:pt x="59034" y="43314"/>
                </a:cubicBezTo>
                <a:cubicBezTo>
                  <a:pt x="59434" y="42768"/>
                  <a:pt x="59767" y="42155"/>
                  <a:pt x="59847" y="41489"/>
                </a:cubicBezTo>
                <a:cubicBezTo>
                  <a:pt x="59927" y="40716"/>
                  <a:pt x="59647" y="39957"/>
                  <a:pt x="59328" y="39250"/>
                </a:cubicBezTo>
                <a:cubicBezTo>
                  <a:pt x="56117" y="32163"/>
                  <a:pt x="48776" y="27966"/>
                  <a:pt x="41715" y="24729"/>
                </a:cubicBezTo>
                <a:cubicBezTo>
                  <a:pt x="34640" y="21478"/>
                  <a:pt x="27046" y="18453"/>
                  <a:pt x="22143" y="12418"/>
                </a:cubicBezTo>
                <a:cubicBezTo>
                  <a:pt x="20105" y="9927"/>
                  <a:pt x="18626" y="6996"/>
                  <a:pt x="16374" y="4704"/>
                </a:cubicBezTo>
                <a:cubicBezTo>
                  <a:pt x="13950" y="2226"/>
                  <a:pt x="10779" y="627"/>
                  <a:pt x="7355" y="121"/>
                </a:cubicBezTo>
                <a:cubicBezTo>
                  <a:pt x="6816" y="46"/>
                  <a:pt x="6265" y="0"/>
                  <a:pt x="5717" y="0"/>
                </a:cubicBezTo>
                <a:close/>
                <a:moveTo>
                  <a:pt x="54523" y="61149"/>
                </a:moveTo>
                <a:lnTo>
                  <a:pt x="56303" y="61513"/>
                </a:lnTo>
                <a:cubicBezTo>
                  <a:pt x="55855" y="61395"/>
                  <a:pt x="55405" y="61276"/>
                  <a:pt x="54956" y="61153"/>
                </a:cubicBezTo>
                <a:lnTo>
                  <a:pt x="54956" y="61153"/>
                </a:lnTo>
                <a:cubicBezTo>
                  <a:pt x="54925" y="61154"/>
                  <a:pt x="54893" y="61154"/>
                  <a:pt x="54862" y="61154"/>
                </a:cubicBezTo>
                <a:cubicBezTo>
                  <a:pt x="54749" y="61154"/>
                  <a:pt x="54636" y="61152"/>
                  <a:pt x="54523" y="61149"/>
                </a:cubicBezTo>
                <a:close/>
              </a:path>
            </a:pathLst>
          </a:custGeom>
          <a:solidFill>
            <a:srgbClr val="F48C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2">
  <p:cSld name="CUSTOM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>
            <a:spLocks noGrp="1"/>
          </p:cNvSpPr>
          <p:nvPr>
            <p:ph type="ctrTitle"/>
          </p:nvPr>
        </p:nvSpPr>
        <p:spPr>
          <a:xfrm flipH="1">
            <a:off x="1902276" y="1015690"/>
            <a:ext cx="3078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subTitle" idx="1"/>
          </p:nvPr>
        </p:nvSpPr>
        <p:spPr>
          <a:xfrm flipH="1">
            <a:off x="1902276" y="1477140"/>
            <a:ext cx="1948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524765" y="3345116"/>
            <a:ext cx="1753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9600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3">
  <p:cSld name="CUSTOM_1_1_1_1_1_1_1_1_1_1_1_1_1_1_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>
            <a:spLocks noGrp="1"/>
          </p:cNvSpPr>
          <p:nvPr>
            <p:ph type="title"/>
          </p:nvPr>
        </p:nvSpPr>
        <p:spPr>
          <a:xfrm>
            <a:off x="6020656" y="472211"/>
            <a:ext cx="25041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29"/>
          <p:cNvSpPr/>
          <p:nvPr/>
        </p:nvSpPr>
        <p:spPr>
          <a:xfrm rot="570781" flipH="1">
            <a:off x="-1149435" y="2651267"/>
            <a:ext cx="3676437" cy="2770207"/>
          </a:xfrm>
          <a:custGeom>
            <a:avLst/>
            <a:gdLst/>
            <a:ahLst/>
            <a:cxnLst/>
            <a:rect l="l" t="t" r="r" b="b"/>
            <a:pathLst>
              <a:path w="48863" h="37631" extrusionOk="0">
                <a:moveTo>
                  <a:pt x="46156" y="0"/>
                </a:moveTo>
                <a:cubicBezTo>
                  <a:pt x="40834" y="0"/>
                  <a:pt x="35694" y="3120"/>
                  <a:pt x="31963" y="7061"/>
                </a:cubicBezTo>
                <a:cubicBezTo>
                  <a:pt x="27708" y="11554"/>
                  <a:pt x="24752" y="17103"/>
                  <a:pt x="20967" y="22001"/>
                </a:cubicBezTo>
                <a:cubicBezTo>
                  <a:pt x="19758" y="23566"/>
                  <a:pt x="18439" y="25088"/>
                  <a:pt x="16793" y="26183"/>
                </a:cubicBezTo>
                <a:cubicBezTo>
                  <a:pt x="14633" y="27620"/>
                  <a:pt x="12050" y="28237"/>
                  <a:pt x="9637" y="29193"/>
                </a:cubicBezTo>
                <a:cubicBezTo>
                  <a:pt x="5567" y="30809"/>
                  <a:pt x="1772" y="33625"/>
                  <a:pt x="1" y="37630"/>
                </a:cubicBezTo>
                <a:cubicBezTo>
                  <a:pt x="13268" y="36313"/>
                  <a:pt x="47968" y="36298"/>
                  <a:pt x="47968" y="36298"/>
                </a:cubicBezTo>
                <a:cubicBezTo>
                  <a:pt x="47968" y="36298"/>
                  <a:pt x="48862" y="191"/>
                  <a:pt x="48410" y="191"/>
                </a:cubicBezTo>
                <a:lnTo>
                  <a:pt x="48410" y="191"/>
                </a:lnTo>
                <a:cubicBezTo>
                  <a:pt x="48409" y="191"/>
                  <a:pt x="48408" y="191"/>
                  <a:pt x="48407" y="192"/>
                </a:cubicBezTo>
                <a:cubicBezTo>
                  <a:pt x="47655" y="62"/>
                  <a:pt x="46904" y="0"/>
                  <a:pt x="46156" y="0"/>
                </a:cubicBezTo>
                <a:close/>
              </a:path>
            </a:pathLst>
          </a:custGeom>
          <a:solidFill>
            <a:srgbClr val="0C0A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4">
  <p:cSld name="CUSTOM_1_1_1_1_1_1_1_1_1_1_1_1_1_2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 txBox="1">
            <a:spLocks noGrp="1"/>
          </p:cNvSpPr>
          <p:nvPr>
            <p:ph type="title"/>
          </p:nvPr>
        </p:nvSpPr>
        <p:spPr>
          <a:xfrm>
            <a:off x="612102" y="478659"/>
            <a:ext cx="25041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30"/>
          <p:cNvSpPr/>
          <p:nvPr/>
        </p:nvSpPr>
        <p:spPr>
          <a:xfrm>
            <a:off x="136925" y="726976"/>
            <a:ext cx="9007021" cy="4416485"/>
          </a:xfrm>
          <a:custGeom>
            <a:avLst/>
            <a:gdLst/>
            <a:ahLst/>
            <a:cxnLst/>
            <a:rect l="l" t="t" r="r" b="b"/>
            <a:pathLst>
              <a:path w="75999" h="34998" extrusionOk="0">
                <a:moveTo>
                  <a:pt x="75999" y="0"/>
                </a:moveTo>
                <a:cubicBezTo>
                  <a:pt x="71121" y="2751"/>
                  <a:pt x="63734" y="3452"/>
                  <a:pt x="58135" y="3496"/>
                </a:cubicBezTo>
                <a:cubicBezTo>
                  <a:pt x="57915" y="3498"/>
                  <a:pt x="57695" y="3499"/>
                  <a:pt x="57475" y="3499"/>
                </a:cubicBezTo>
                <a:cubicBezTo>
                  <a:pt x="53864" y="3499"/>
                  <a:pt x="50248" y="3279"/>
                  <a:pt x="46641" y="3279"/>
                </a:cubicBezTo>
                <a:cubicBezTo>
                  <a:pt x="44873" y="3279"/>
                  <a:pt x="43107" y="3332"/>
                  <a:pt x="41344" y="3489"/>
                </a:cubicBezTo>
                <a:cubicBezTo>
                  <a:pt x="35768" y="3989"/>
                  <a:pt x="30069" y="5665"/>
                  <a:pt x="26001" y="9512"/>
                </a:cubicBezTo>
                <a:cubicBezTo>
                  <a:pt x="24730" y="10714"/>
                  <a:pt x="23640" y="12105"/>
                  <a:pt x="22285" y="13210"/>
                </a:cubicBezTo>
                <a:cubicBezTo>
                  <a:pt x="19319" y="15629"/>
                  <a:pt x="15410" y="16443"/>
                  <a:pt x="11728" y="17486"/>
                </a:cubicBezTo>
                <a:cubicBezTo>
                  <a:pt x="8045" y="18530"/>
                  <a:pt x="4185" y="20075"/>
                  <a:pt x="2141" y="23311"/>
                </a:cubicBezTo>
                <a:cubicBezTo>
                  <a:pt x="1" y="26699"/>
                  <a:pt x="377" y="31069"/>
                  <a:pt x="1178" y="34997"/>
                </a:cubicBezTo>
                <a:lnTo>
                  <a:pt x="75995" y="34997"/>
                </a:lnTo>
                <a:lnTo>
                  <a:pt x="75999" y="0"/>
                </a:lnTo>
                <a:close/>
              </a:path>
            </a:pathLst>
          </a:custGeom>
          <a:solidFill>
            <a:srgbClr val="F48C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5">
  <p:cSld name="CUSTOM_1_1_1_1_1_1_1_1_1_1_1_1_1_1_2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>
            <a:spLocks noGrp="1"/>
          </p:cNvSpPr>
          <p:nvPr>
            <p:ph type="title"/>
          </p:nvPr>
        </p:nvSpPr>
        <p:spPr>
          <a:xfrm>
            <a:off x="6020656" y="472211"/>
            <a:ext cx="25041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1_1_1_1_1_1_1_2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 txBox="1">
            <a:spLocks noGrp="1"/>
          </p:cNvSpPr>
          <p:nvPr>
            <p:ph type="ctrTitle"/>
          </p:nvPr>
        </p:nvSpPr>
        <p:spPr>
          <a:xfrm flipH="1">
            <a:off x="861188" y="3106421"/>
            <a:ext cx="2195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9" name="Google Shape;159;p32"/>
          <p:cNvSpPr txBox="1">
            <a:spLocks noGrp="1"/>
          </p:cNvSpPr>
          <p:nvPr>
            <p:ph type="subTitle" idx="1"/>
          </p:nvPr>
        </p:nvSpPr>
        <p:spPr>
          <a:xfrm flipH="1">
            <a:off x="892388" y="3550532"/>
            <a:ext cx="21330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0" name="Google Shape;160;p32"/>
          <p:cNvSpPr txBox="1">
            <a:spLocks noGrp="1"/>
          </p:cNvSpPr>
          <p:nvPr>
            <p:ph type="ctrTitle" idx="2"/>
          </p:nvPr>
        </p:nvSpPr>
        <p:spPr>
          <a:xfrm flipH="1">
            <a:off x="3366309" y="3216239"/>
            <a:ext cx="2195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1" name="Google Shape;161;p32"/>
          <p:cNvSpPr txBox="1">
            <a:spLocks noGrp="1"/>
          </p:cNvSpPr>
          <p:nvPr>
            <p:ph type="subTitle" idx="3"/>
          </p:nvPr>
        </p:nvSpPr>
        <p:spPr>
          <a:xfrm flipH="1">
            <a:off x="3366309" y="3660345"/>
            <a:ext cx="21954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2" name="Google Shape;162;p32"/>
          <p:cNvSpPr txBox="1">
            <a:spLocks noGrp="1"/>
          </p:cNvSpPr>
          <p:nvPr>
            <p:ph type="ctrTitle" idx="4"/>
          </p:nvPr>
        </p:nvSpPr>
        <p:spPr>
          <a:xfrm flipH="1">
            <a:off x="861188" y="1219021"/>
            <a:ext cx="2195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3" name="Google Shape;163;p32"/>
          <p:cNvSpPr txBox="1">
            <a:spLocks noGrp="1"/>
          </p:cNvSpPr>
          <p:nvPr>
            <p:ph type="subTitle" idx="5"/>
          </p:nvPr>
        </p:nvSpPr>
        <p:spPr>
          <a:xfrm flipH="1">
            <a:off x="892388" y="1651889"/>
            <a:ext cx="21330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4" name="Google Shape;164;p32"/>
          <p:cNvSpPr txBox="1">
            <a:spLocks noGrp="1"/>
          </p:cNvSpPr>
          <p:nvPr>
            <p:ph type="ctrTitle" idx="6"/>
          </p:nvPr>
        </p:nvSpPr>
        <p:spPr>
          <a:xfrm flipH="1">
            <a:off x="3366309" y="1219021"/>
            <a:ext cx="2195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5" name="Google Shape;165;p32"/>
          <p:cNvSpPr txBox="1">
            <a:spLocks noGrp="1"/>
          </p:cNvSpPr>
          <p:nvPr>
            <p:ph type="subTitle" idx="7"/>
          </p:nvPr>
        </p:nvSpPr>
        <p:spPr>
          <a:xfrm flipH="1">
            <a:off x="3366309" y="1651885"/>
            <a:ext cx="21954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6" name="Google Shape;166;p32"/>
          <p:cNvSpPr txBox="1">
            <a:spLocks noGrp="1"/>
          </p:cNvSpPr>
          <p:nvPr>
            <p:ph type="title" idx="8"/>
          </p:nvPr>
        </p:nvSpPr>
        <p:spPr>
          <a:xfrm>
            <a:off x="6020656" y="478659"/>
            <a:ext cx="25041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32"/>
          <p:cNvSpPr/>
          <p:nvPr/>
        </p:nvSpPr>
        <p:spPr>
          <a:xfrm>
            <a:off x="6118666" y="2522926"/>
            <a:ext cx="3063529" cy="2696758"/>
          </a:xfrm>
          <a:custGeom>
            <a:avLst/>
            <a:gdLst/>
            <a:ahLst/>
            <a:cxnLst/>
            <a:rect l="l" t="t" r="r" b="b"/>
            <a:pathLst>
              <a:path w="81656" h="71880" extrusionOk="0">
                <a:moveTo>
                  <a:pt x="81656" y="0"/>
                </a:moveTo>
                <a:lnTo>
                  <a:pt x="81656" y="0"/>
                </a:lnTo>
                <a:cubicBezTo>
                  <a:pt x="76955" y="674"/>
                  <a:pt x="72462" y="2733"/>
                  <a:pt x="68882" y="5851"/>
                </a:cubicBezTo>
                <a:cubicBezTo>
                  <a:pt x="65212" y="9049"/>
                  <a:pt x="62567" y="13246"/>
                  <a:pt x="60180" y="17487"/>
                </a:cubicBezTo>
                <a:cubicBezTo>
                  <a:pt x="56737" y="23602"/>
                  <a:pt x="53669" y="30009"/>
                  <a:pt x="49128" y="35356"/>
                </a:cubicBezTo>
                <a:cubicBezTo>
                  <a:pt x="44384" y="40945"/>
                  <a:pt x="38097" y="45211"/>
                  <a:pt x="31152" y="47559"/>
                </a:cubicBezTo>
                <a:cubicBezTo>
                  <a:pt x="26103" y="49265"/>
                  <a:pt x="20721" y="49978"/>
                  <a:pt x="15853" y="52147"/>
                </a:cubicBezTo>
                <a:cubicBezTo>
                  <a:pt x="7850" y="55711"/>
                  <a:pt x="1729" y="63292"/>
                  <a:pt x="0" y="71880"/>
                </a:cubicBezTo>
                <a:lnTo>
                  <a:pt x="81187" y="71058"/>
                </a:lnTo>
                <a:lnTo>
                  <a:pt x="81176" y="11681"/>
                </a:lnTo>
                <a:cubicBezTo>
                  <a:pt x="80422" y="8018"/>
                  <a:pt x="81472" y="3737"/>
                  <a:pt x="81656" y="0"/>
                </a:cubicBezTo>
                <a:close/>
              </a:path>
            </a:pathLst>
          </a:custGeom>
          <a:solidFill>
            <a:srgbClr val="0C0A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6">
  <p:cSld name="CUSTOM_1_1_1_1_1_1_1_1_1_1_1_1_1_3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"/>
          <p:cNvSpPr txBox="1">
            <a:spLocks noGrp="1"/>
          </p:cNvSpPr>
          <p:nvPr>
            <p:ph type="title"/>
          </p:nvPr>
        </p:nvSpPr>
        <p:spPr>
          <a:xfrm>
            <a:off x="612102" y="478659"/>
            <a:ext cx="25041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33"/>
          <p:cNvSpPr/>
          <p:nvPr/>
        </p:nvSpPr>
        <p:spPr>
          <a:xfrm flipH="1">
            <a:off x="-316181" y="2651425"/>
            <a:ext cx="3468907" cy="2671519"/>
          </a:xfrm>
          <a:custGeom>
            <a:avLst/>
            <a:gdLst/>
            <a:ahLst/>
            <a:cxnLst/>
            <a:rect l="l" t="t" r="r" b="b"/>
            <a:pathLst>
              <a:path w="48863" h="37631" extrusionOk="0">
                <a:moveTo>
                  <a:pt x="46156" y="0"/>
                </a:moveTo>
                <a:cubicBezTo>
                  <a:pt x="40834" y="0"/>
                  <a:pt x="35694" y="3120"/>
                  <a:pt x="31963" y="7061"/>
                </a:cubicBezTo>
                <a:cubicBezTo>
                  <a:pt x="27708" y="11554"/>
                  <a:pt x="24752" y="17103"/>
                  <a:pt x="20967" y="22001"/>
                </a:cubicBezTo>
                <a:cubicBezTo>
                  <a:pt x="19758" y="23566"/>
                  <a:pt x="18439" y="25088"/>
                  <a:pt x="16793" y="26183"/>
                </a:cubicBezTo>
                <a:cubicBezTo>
                  <a:pt x="14633" y="27620"/>
                  <a:pt x="12050" y="28237"/>
                  <a:pt x="9637" y="29193"/>
                </a:cubicBezTo>
                <a:cubicBezTo>
                  <a:pt x="5567" y="30809"/>
                  <a:pt x="1772" y="33625"/>
                  <a:pt x="1" y="37630"/>
                </a:cubicBezTo>
                <a:cubicBezTo>
                  <a:pt x="13268" y="36313"/>
                  <a:pt x="47968" y="36298"/>
                  <a:pt x="47968" y="36298"/>
                </a:cubicBezTo>
                <a:cubicBezTo>
                  <a:pt x="47968" y="36298"/>
                  <a:pt x="48862" y="191"/>
                  <a:pt x="48410" y="191"/>
                </a:cubicBezTo>
                <a:lnTo>
                  <a:pt x="48410" y="191"/>
                </a:lnTo>
                <a:cubicBezTo>
                  <a:pt x="48409" y="191"/>
                  <a:pt x="48408" y="191"/>
                  <a:pt x="48407" y="192"/>
                </a:cubicBezTo>
                <a:cubicBezTo>
                  <a:pt x="47655" y="62"/>
                  <a:pt x="46904" y="0"/>
                  <a:pt x="46156" y="0"/>
                </a:cubicBezTo>
                <a:close/>
              </a:path>
            </a:pathLst>
          </a:custGeom>
          <a:solidFill>
            <a:srgbClr val="0C0A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3"/>
          <p:cNvSpPr/>
          <p:nvPr/>
        </p:nvSpPr>
        <p:spPr>
          <a:xfrm rot="-1465334">
            <a:off x="7607721" y="683880"/>
            <a:ext cx="2180953" cy="1163535"/>
          </a:xfrm>
          <a:custGeom>
            <a:avLst/>
            <a:gdLst/>
            <a:ahLst/>
            <a:cxnLst/>
            <a:rect l="l" t="t" r="r" b="b"/>
            <a:pathLst>
              <a:path w="39554" h="21102" extrusionOk="0">
                <a:moveTo>
                  <a:pt x="7992" y="1"/>
                </a:moveTo>
                <a:cubicBezTo>
                  <a:pt x="6843" y="1"/>
                  <a:pt x="5694" y="117"/>
                  <a:pt x="4571" y="354"/>
                </a:cubicBezTo>
                <a:cubicBezTo>
                  <a:pt x="3458" y="589"/>
                  <a:pt x="2340" y="956"/>
                  <a:pt x="1466" y="1682"/>
                </a:cubicBezTo>
                <a:cubicBezTo>
                  <a:pt x="592" y="2409"/>
                  <a:pt x="0" y="3556"/>
                  <a:pt x="183" y="4678"/>
                </a:cubicBezTo>
                <a:cubicBezTo>
                  <a:pt x="310" y="5456"/>
                  <a:pt x="782" y="6133"/>
                  <a:pt x="1301" y="6728"/>
                </a:cubicBezTo>
                <a:cubicBezTo>
                  <a:pt x="3816" y="9611"/>
                  <a:pt x="7512" y="11103"/>
                  <a:pt x="10859" y="12958"/>
                </a:cubicBezTo>
                <a:cubicBezTo>
                  <a:pt x="13102" y="14201"/>
                  <a:pt x="15230" y="15641"/>
                  <a:pt x="17219" y="17260"/>
                </a:cubicBezTo>
                <a:cubicBezTo>
                  <a:pt x="18554" y="18348"/>
                  <a:pt x="19843" y="19526"/>
                  <a:pt x="21379" y="20304"/>
                </a:cubicBezTo>
                <a:cubicBezTo>
                  <a:pt x="22336" y="20789"/>
                  <a:pt x="23422" y="21101"/>
                  <a:pt x="24486" y="21101"/>
                </a:cubicBezTo>
                <a:cubicBezTo>
                  <a:pt x="25130" y="21101"/>
                  <a:pt x="25767" y="20987"/>
                  <a:pt x="26362" y="20726"/>
                </a:cubicBezTo>
                <a:cubicBezTo>
                  <a:pt x="27068" y="20417"/>
                  <a:pt x="27753" y="19743"/>
                  <a:pt x="27595" y="18989"/>
                </a:cubicBezTo>
                <a:cubicBezTo>
                  <a:pt x="27489" y="18483"/>
                  <a:pt x="27041" y="18134"/>
                  <a:pt x="26617" y="17841"/>
                </a:cubicBezTo>
                <a:cubicBezTo>
                  <a:pt x="21127" y="14061"/>
                  <a:pt x="14392" y="12358"/>
                  <a:pt x="9031" y="8400"/>
                </a:cubicBezTo>
                <a:cubicBezTo>
                  <a:pt x="7923" y="7582"/>
                  <a:pt x="6825" y="6581"/>
                  <a:pt x="6501" y="5244"/>
                </a:cubicBezTo>
                <a:cubicBezTo>
                  <a:pt x="6451" y="5040"/>
                  <a:pt x="6428" y="4802"/>
                  <a:pt x="6563" y="4642"/>
                </a:cubicBezTo>
                <a:cubicBezTo>
                  <a:pt x="6682" y="4501"/>
                  <a:pt x="6883" y="4467"/>
                  <a:pt x="7066" y="4448"/>
                </a:cubicBezTo>
                <a:cubicBezTo>
                  <a:pt x="7449" y="4409"/>
                  <a:pt x="7830" y="4391"/>
                  <a:pt x="8209" y="4391"/>
                </a:cubicBezTo>
                <a:cubicBezTo>
                  <a:pt x="11938" y="4391"/>
                  <a:pt x="15513" y="6179"/>
                  <a:pt x="18975" y="7701"/>
                </a:cubicBezTo>
                <a:cubicBezTo>
                  <a:pt x="24110" y="9957"/>
                  <a:pt x="29635" y="11752"/>
                  <a:pt x="35294" y="11752"/>
                </a:cubicBezTo>
                <a:cubicBezTo>
                  <a:pt x="35591" y="11752"/>
                  <a:pt x="35889" y="11747"/>
                  <a:pt x="36188" y="11737"/>
                </a:cubicBezTo>
                <a:cubicBezTo>
                  <a:pt x="37106" y="11706"/>
                  <a:pt x="39554" y="11854"/>
                  <a:pt x="38803" y="10272"/>
                </a:cubicBezTo>
                <a:cubicBezTo>
                  <a:pt x="38409" y="9443"/>
                  <a:pt x="37581" y="9605"/>
                  <a:pt x="36809" y="9559"/>
                </a:cubicBezTo>
                <a:cubicBezTo>
                  <a:pt x="34143" y="9400"/>
                  <a:pt x="31328" y="8350"/>
                  <a:pt x="28752" y="7649"/>
                </a:cubicBezTo>
                <a:cubicBezTo>
                  <a:pt x="25634" y="6801"/>
                  <a:pt x="22534" y="5790"/>
                  <a:pt x="19705" y="4204"/>
                </a:cubicBezTo>
                <a:cubicBezTo>
                  <a:pt x="18226" y="3374"/>
                  <a:pt x="16833" y="2395"/>
                  <a:pt x="15308" y="1655"/>
                </a:cubicBezTo>
                <a:cubicBezTo>
                  <a:pt x="13676" y="863"/>
                  <a:pt x="11909" y="356"/>
                  <a:pt x="10110" y="132"/>
                </a:cubicBezTo>
                <a:cubicBezTo>
                  <a:pt x="9408" y="45"/>
                  <a:pt x="8700" y="1"/>
                  <a:pt x="7992" y="1"/>
                </a:cubicBezTo>
                <a:close/>
              </a:path>
            </a:pathLst>
          </a:custGeom>
          <a:solidFill>
            <a:srgbClr val="F48C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3"/>
          <p:cNvSpPr/>
          <p:nvPr/>
        </p:nvSpPr>
        <p:spPr>
          <a:xfrm>
            <a:off x="6873225" y="-122612"/>
            <a:ext cx="2755951" cy="710404"/>
          </a:xfrm>
          <a:custGeom>
            <a:avLst/>
            <a:gdLst/>
            <a:ahLst/>
            <a:cxnLst/>
            <a:rect l="l" t="t" r="r" b="b"/>
            <a:pathLst>
              <a:path w="48578" h="12522" extrusionOk="0">
                <a:moveTo>
                  <a:pt x="3481" y="1"/>
                </a:moveTo>
                <a:cubicBezTo>
                  <a:pt x="2789" y="1"/>
                  <a:pt x="2096" y="56"/>
                  <a:pt x="1412" y="167"/>
                </a:cubicBezTo>
                <a:cubicBezTo>
                  <a:pt x="0" y="397"/>
                  <a:pt x="453" y="1207"/>
                  <a:pt x="1480" y="1443"/>
                </a:cubicBezTo>
                <a:cubicBezTo>
                  <a:pt x="2464" y="1670"/>
                  <a:pt x="3457" y="1789"/>
                  <a:pt x="4432" y="2069"/>
                </a:cubicBezTo>
                <a:cubicBezTo>
                  <a:pt x="6443" y="2645"/>
                  <a:pt x="8363" y="3495"/>
                  <a:pt x="10225" y="4441"/>
                </a:cubicBezTo>
                <a:cubicBezTo>
                  <a:pt x="14020" y="6367"/>
                  <a:pt x="17587" y="8735"/>
                  <a:pt x="21497" y="10439"/>
                </a:cubicBezTo>
                <a:cubicBezTo>
                  <a:pt x="23681" y="11393"/>
                  <a:pt x="25973" y="12130"/>
                  <a:pt x="28349" y="12398"/>
                </a:cubicBezTo>
                <a:cubicBezTo>
                  <a:pt x="29099" y="12483"/>
                  <a:pt x="29850" y="12521"/>
                  <a:pt x="30601" y="12521"/>
                </a:cubicBezTo>
                <a:cubicBezTo>
                  <a:pt x="33073" y="12521"/>
                  <a:pt x="35548" y="12111"/>
                  <a:pt x="37976" y="11609"/>
                </a:cubicBezTo>
                <a:cubicBezTo>
                  <a:pt x="40306" y="11127"/>
                  <a:pt x="42616" y="10560"/>
                  <a:pt x="44905" y="9906"/>
                </a:cubicBezTo>
                <a:cubicBezTo>
                  <a:pt x="46273" y="9518"/>
                  <a:pt x="47724" y="9035"/>
                  <a:pt x="48578" y="7898"/>
                </a:cubicBezTo>
                <a:cubicBezTo>
                  <a:pt x="48374" y="7891"/>
                  <a:pt x="48172" y="7887"/>
                  <a:pt x="47969" y="7887"/>
                </a:cubicBezTo>
                <a:cubicBezTo>
                  <a:pt x="44293" y="7887"/>
                  <a:pt x="40710" y="9117"/>
                  <a:pt x="37062" y="9671"/>
                </a:cubicBezTo>
                <a:cubicBezTo>
                  <a:pt x="35564" y="9900"/>
                  <a:pt x="34054" y="10010"/>
                  <a:pt x="32544" y="10010"/>
                </a:cubicBezTo>
                <a:cubicBezTo>
                  <a:pt x="25806" y="10010"/>
                  <a:pt x="19074" y="7808"/>
                  <a:pt x="13467" y="4030"/>
                </a:cubicBezTo>
                <a:cubicBezTo>
                  <a:pt x="12138" y="3136"/>
                  <a:pt x="10861" y="2153"/>
                  <a:pt x="9435" y="1424"/>
                </a:cubicBezTo>
                <a:cubicBezTo>
                  <a:pt x="7601" y="487"/>
                  <a:pt x="5541" y="1"/>
                  <a:pt x="3481" y="1"/>
                </a:cubicBezTo>
                <a:close/>
              </a:path>
            </a:pathLst>
          </a:custGeom>
          <a:solidFill>
            <a:srgbClr val="F48C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7">
  <p:cSld name="CUSTOM_1_1_1_1_1_1_1_1_1_1_1_1_1_1_2_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4"/>
          <p:cNvSpPr txBox="1">
            <a:spLocks noGrp="1"/>
          </p:cNvSpPr>
          <p:nvPr>
            <p:ph type="title"/>
          </p:nvPr>
        </p:nvSpPr>
        <p:spPr>
          <a:xfrm>
            <a:off x="6020656" y="472211"/>
            <a:ext cx="25041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34"/>
          <p:cNvSpPr/>
          <p:nvPr/>
        </p:nvSpPr>
        <p:spPr>
          <a:xfrm rot="-2700000">
            <a:off x="-377464" y="-126343"/>
            <a:ext cx="2494109" cy="1151151"/>
          </a:xfrm>
          <a:custGeom>
            <a:avLst/>
            <a:gdLst/>
            <a:ahLst/>
            <a:cxnLst/>
            <a:rect l="l" t="t" r="r" b="b"/>
            <a:pathLst>
              <a:path w="32443" h="14974" extrusionOk="0">
                <a:moveTo>
                  <a:pt x="672" y="1"/>
                </a:moveTo>
                <a:cubicBezTo>
                  <a:pt x="0" y="1"/>
                  <a:pt x="371" y="552"/>
                  <a:pt x="752" y="1167"/>
                </a:cubicBezTo>
                <a:cubicBezTo>
                  <a:pt x="1890" y="3006"/>
                  <a:pt x="3404" y="4999"/>
                  <a:pt x="5128" y="6320"/>
                </a:cubicBezTo>
                <a:cubicBezTo>
                  <a:pt x="7409" y="8068"/>
                  <a:pt x="10381" y="8604"/>
                  <a:pt x="13245" y="8859"/>
                </a:cubicBezTo>
                <a:cubicBezTo>
                  <a:pt x="16108" y="9114"/>
                  <a:pt x="19040" y="9152"/>
                  <a:pt x="21752" y="10105"/>
                </a:cubicBezTo>
                <a:cubicBezTo>
                  <a:pt x="23440" y="10699"/>
                  <a:pt x="24985" y="11628"/>
                  <a:pt x="26518" y="12550"/>
                </a:cubicBezTo>
                <a:lnTo>
                  <a:pt x="29442" y="14311"/>
                </a:lnTo>
                <a:cubicBezTo>
                  <a:pt x="29989" y="14641"/>
                  <a:pt x="30635" y="14974"/>
                  <a:pt x="31242" y="14974"/>
                </a:cubicBezTo>
                <a:cubicBezTo>
                  <a:pt x="31248" y="14974"/>
                  <a:pt x="31253" y="14974"/>
                  <a:pt x="31258" y="14974"/>
                </a:cubicBezTo>
                <a:cubicBezTo>
                  <a:pt x="31494" y="14974"/>
                  <a:pt x="31726" y="14913"/>
                  <a:pt x="31932" y="14797"/>
                </a:cubicBezTo>
                <a:cubicBezTo>
                  <a:pt x="32170" y="14662"/>
                  <a:pt x="32369" y="14432"/>
                  <a:pt x="32403" y="14162"/>
                </a:cubicBezTo>
                <a:cubicBezTo>
                  <a:pt x="32442" y="13836"/>
                  <a:pt x="32243" y="13531"/>
                  <a:pt x="32032" y="13280"/>
                </a:cubicBezTo>
                <a:cubicBezTo>
                  <a:pt x="31262" y="12372"/>
                  <a:pt x="30209" y="11759"/>
                  <a:pt x="29168" y="11180"/>
                </a:cubicBezTo>
                <a:cubicBezTo>
                  <a:pt x="25785" y="9297"/>
                  <a:pt x="22222" y="7565"/>
                  <a:pt x="18384" y="7046"/>
                </a:cubicBezTo>
                <a:cubicBezTo>
                  <a:pt x="16589" y="6803"/>
                  <a:pt x="14761" y="6832"/>
                  <a:pt x="12984" y="6479"/>
                </a:cubicBezTo>
                <a:cubicBezTo>
                  <a:pt x="9654" y="5819"/>
                  <a:pt x="6734" y="3878"/>
                  <a:pt x="4004" y="1860"/>
                </a:cubicBezTo>
                <a:cubicBezTo>
                  <a:pt x="3168" y="1243"/>
                  <a:pt x="1991" y="164"/>
                  <a:pt x="921" y="19"/>
                </a:cubicBezTo>
                <a:cubicBezTo>
                  <a:pt x="838" y="8"/>
                  <a:pt x="755" y="1"/>
                  <a:pt x="672" y="1"/>
                </a:cubicBezTo>
                <a:close/>
              </a:path>
            </a:pathLst>
          </a:custGeom>
          <a:solidFill>
            <a:srgbClr val="F48C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3">
  <p:cSld name="CUSTOM_1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5"/>
          <p:cNvSpPr txBox="1">
            <a:spLocks noGrp="1"/>
          </p:cNvSpPr>
          <p:nvPr>
            <p:ph type="ctrTitle"/>
          </p:nvPr>
        </p:nvSpPr>
        <p:spPr>
          <a:xfrm>
            <a:off x="4155350" y="3229016"/>
            <a:ext cx="3078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35"/>
          <p:cNvSpPr txBox="1">
            <a:spLocks noGrp="1"/>
          </p:cNvSpPr>
          <p:nvPr>
            <p:ph type="subTitle" idx="1"/>
          </p:nvPr>
        </p:nvSpPr>
        <p:spPr>
          <a:xfrm>
            <a:off x="5285150" y="3690466"/>
            <a:ext cx="1948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9" name="Google Shape;179;p35"/>
          <p:cNvSpPr txBox="1">
            <a:spLocks noGrp="1"/>
          </p:cNvSpPr>
          <p:nvPr>
            <p:ph type="title" idx="2" hasCustomPrompt="1"/>
          </p:nvPr>
        </p:nvSpPr>
        <p:spPr>
          <a:xfrm>
            <a:off x="1870124" y="1225169"/>
            <a:ext cx="1753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+ TEXT">
  <p:cSld name="CUSTOM_7">
    <p:bg>
      <p:bgPr>
        <a:solidFill>
          <a:schemeClr val="dk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6"/>
          <p:cNvSpPr/>
          <p:nvPr/>
        </p:nvSpPr>
        <p:spPr>
          <a:xfrm flipH="1">
            <a:off x="9125186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6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6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6"/>
          <p:cNvSpPr/>
          <p:nvPr/>
        </p:nvSpPr>
        <p:spPr>
          <a:xfrm flipH="1">
            <a:off x="9125186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6"/>
          <p:cNvSpPr/>
          <p:nvPr/>
        </p:nvSpPr>
        <p:spPr>
          <a:xfrm>
            <a:off x="799930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6"/>
          <p:cNvSpPr/>
          <p:nvPr/>
        </p:nvSpPr>
        <p:spPr>
          <a:xfrm>
            <a:off x="799930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6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6"/>
          <p:cNvSpPr txBox="1">
            <a:spLocks noGrp="1"/>
          </p:cNvSpPr>
          <p:nvPr>
            <p:ph type="subTitle" idx="1"/>
          </p:nvPr>
        </p:nvSpPr>
        <p:spPr>
          <a:xfrm flipH="1">
            <a:off x="2001775" y="2802050"/>
            <a:ext cx="51405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89" name="Google Shape;189;p36"/>
          <p:cNvSpPr txBox="1">
            <a:spLocks noGrp="1"/>
          </p:cNvSpPr>
          <p:nvPr>
            <p:ph type="title" hasCustomPrompt="1"/>
          </p:nvPr>
        </p:nvSpPr>
        <p:spPr>
          <a:xfrm flipH="1">
            <a:off x="2001775" y="1781925"/>
            <a:ext cx="5140500" cy="110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+ TEXT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7"/>
          <p:cNvSpPr/>
          <p:nvPr/>
        </p:nvSpPr>
        <p:spPr>
          <a:xfrm>
            <a:off x="79886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7"/>
          <p:cNvSpPr/>
          <p:nvPr/>
        </p:nvSpPr>
        <p:spPr>
          <a:xfrm>
            <a:off x="79886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7"/>
          <p:cNvSpPr/>
          <p:nvPr/>
        </p:nvSpPr>
        <p:spPr>
          <a:xfrm>
            <a:off x="7439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7"/>
          <p:cNvSpPr/>
          <p:nvPr/>
        </p:nvSpPr>
        <p:spPr>
          <a:xfrm flipH="1">
            <a:off x="11333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7"/>
          <p:cNvSpPr/>
          <p:nvPr/>
        </p:nvSpPr>
        <p:spPr>
          <a:xfrm flipH="1">
            <a:off x="11333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7"/>
          <p:cNvSpPr/>
          <p:nvPr/>
        </p:nvSpPr>
        <p:spPr>
          <a:xfrm>
            <a:off x="79886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7"/>
          <p:cNvSpPr/>
          <p:nvPr/>
        </p:nvSpPr>
        <p:spPr>
          <a:xfrm>
            <a:off x="7439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7"/>
          <p:cNvSpPr txBox="1">
            <a:spLocks noGrp="1"/>
          </p:cNvSpPr>
          <p:nvPr>
            <p:ph type="subTitle" idx="1"/>
          </p:nvPr>
        </p:nvSpPr>
        <p:spPr>
          <a:xfrm>
            <a:off x="5773525" y="1349272"/>
            <a:ext cx="22689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99" name="Google Shape;199;p37"/>
          <p:cNvSpPr txBox="1">
            <a:spLocks noGrp="1"/>
          </p:cNvSpPr>
          <p:nvPr>
            <p:ph type="title" hasCustomPrompt="1"/>
          </p:nvPr>
        </p:nvSpPr>
        <p:spPr>
          <a:xfrm>
            <a:off x="3284425" y="767426"/>
            <a:ext cx="4758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00" name="Google Shape;200;p37"/>
          <p:cNvSpPr txBox="1">
            <a:spLocks noGrp="1"/>
          </p:cNvSpPr>
          <p:nvPr>
            <p:ph type="subTitle" idx="2"/>
          </p:nvPr>
        </p:nvSpPr>
        <p:spPr>
          <a:xfrm>
            <a:off x="632944" y="2697222"/>
            <a:ext cx="22689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01" name="Google Shape;201;p37"/>
          <p:cNvSpPr txBox="1">
            <a:spLocks noGrp="1"/>
          </p:cNvSpPr>
          <p:nvPr>
            <p:ph type="title" idx="3" hasCustomPrompt="1"/>
          </p:nvPr>
        </p:nvSpPr>
        <p:spPr>
          <a:xfrm>
            <a:off x="632939" y="2115376"/>
            <a:ext cx="4758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02" name="Google Shape;202;p37"/>
          <p:cNvSpPr txBox="1">
            <a:spLocks noGrp="1"/>
          </p:cNvSpPr>
          <p:nvPr>
            <p:ph type="subTitle" idx="4"/>
          </p:nvPr>
        </p:nvSpPr>
        <p:spPr>
          <a:xfrm>
            <a:off x="4837575" y="4045176"/>
            <a:ext cx="3204900" cy="5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03" name="Google Shape;203;p37"/>
          <p:cNvSpPr txBox="1">
            <a:spLocks noGrp="1"/>
          </p:cNvSpPr>
          <p:nvPr>
            <p:ph type="title" idx="5" hasCustomPrompt="1"/>
          </p:nvPr>
        </p:nvSpPr>
        <p:spPr>
          <a:xfrm>
            <a:off x="3284425" y="3463326"/>
            <a:ext cx="4758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1">
  <p:cSld name="CUSTOM_6_1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8"/>
          <p:cNvSpPr txBox="1">
            <a:spLocks noGrp="1"/>
          </p:cNvSpPr>
          <p:nvPr>
            <p:ph type="ctrTitle"/>
          </p:nvPr>
        </p:nvSpPr>
        <p:spPr>
          <a:xfrm flipH="1">
            <a:off x="924050" y="1447800"/>
            <a:ext cx="2059800" cy="96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6" name="Google Shape;206;p38"/>
          <p:cNvSpPr txBox="1">
            <a:spLocks noGrp="1"/>
          </p:cNvSpPr>
          <p:nvPr>
            <p:ph type="subTitle" idx="1"/>
          </p:nvPr>
        </p:nvSpPr>
        <p:spPr>
          <a:xfrm flipH="1">
            <a:off x="1038925" y="2270118"/>
            <a:ext cx="19449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2">
  <p:cSld name="CUSTOM_6_1_1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ctrTitle"/>
          </p:nvPr>
        </p:nvSpPr>
        <p:spPr>
          <a:xfrm>
            <a:off x="5085142" y="1787225"/>
            <a:ext cx="1387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9" name="Google Shape;209;p39"/>
          <p:cNvSpPr txBox="1">
            <a:spLocks noGrp="1"/>
          </p:cNvSpPr>
          <p:nvPr>
            <p:ph type="subTitle" idx="1"/>
          </p:nvPr>
        </p:nvSpPr>
        <p:spPr>
          <a:xfrm>
            <a:off x="5085167" y="2231811"/>
            <a:ext cx="20775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0"/>
          <p:cNvSpPr txBox="1">
            <a:spLocks noGrp="1"/>
          </p:cNvSpPr>
          <p:nvPr>
            <p:ph type="ctrTitle"/>
          </p:nvPr>
        </p:nvSpPr>
        <p:spPr>
          <a:xfrm flipH="1">
            <a:off x="3229450" y="460600"/>
            <a:ext cx="2685300" cy="119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212" name="Google Shape;212;p40"/>
          <p:cNvSpPr txBox="1">
            <a:spLocks noGrp="1"/>
          </p:cNvSpPr>
          <p:nvPr>
            <p:ph type="subTitle" idx="1"/>
          </p:nvPr>
        </p:nvSpPr>
        <p:spPr>
          <a:xfrm flipH="1">
            <a:off x="2923200" y="1467763"/>
            <a:ext cx="32976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13" name="Google Shape;213;p40"/>
          <p:cNvSpPr txBox="1"/>
          <p:nvPr/>
        </p:nvSpPr>
        <p:spPr>
          <a:xfrm>
            <a:off x="2845150" y="4408825"/>
            <a:ext cx="3453600" cy="7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CREDITS: This presentation template was created by </a:t>
            </a:r>
            <a:r>
              <a:rPr lang="en" sz="800" b="1">
                <a:solidFill>
                  <a:schemeClr val="lt1"/>
                </a:solidFill>
                <a:uFill>
                  <a:noFill/>
                </a:uFill>
                <a:latin typeface="Pontano Sans"/>
                <a:ea typeface="Pontano Sans"/>
                <a:cs typeface="Pontano Sans"/>
                <a:sym typeface="Pontano Sans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, including icons by </a:t>
            </a:r>
            <a:r>
              <a:rPr lang="en" sz="800" b="1">
                <a:solidFill>
                  <a:schemeClr val="lt1"/>
                </a:solidFill>
                <a:uFill>
                  <a:noFill/>
                </a:uFill>
                <a:latin typeface="Pontano Sans"/>
                <a:ea typeface="Pontano Sans"/>
                <a:cs typeface="Pontano Sans"/>
                <a:sym typeface="Pontano Sans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, and infographics &amp; images by </a:t>
            </a:r>
            <a:r>
              <a:rPr lang="en" sz="800" b="1">
                <a:solidFill>
                  <a:schemeClr val="lt1"/>
                </a:solidFill>
                <a:uFill>
                  <a:noFill/>
                </a:uFill>
                <a:latin typeface="Pontano Sans"/>
                <a:ea typeface="Pontano Sans"/>
                <a:cs typeface="Pontano Sans"/>
                <a:sym typeface="Pontano Sans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. </a:t>
            </a:r>
            <a:endParaRPr sz="8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Please keep this slide for attribution.</a:t>
            </a:r>
            <a:endParaRPr sz="8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LISTS">
  <p:cSld name="CUSTOM_14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1"/>
          <p:cNvSpPr txBox="1">
            <a:spLocks noGrp="1"/>
          </p:cNvSpPr>
          <p:nvPr>
            <p:ph type="body" idx="1"/>
          </p:nvPr>
        </p:nvSpPr>
        <p:spPr>
          <a:xfrm>
            <a:off x="782000" y="860291"/>
            <a:ext cx="3480600" cy="38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Nunito Light"/>
              <a:buChar char="●"/>
              <a:defRPr sz="10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16" name="Google Shape;216;p41"/>
          <p:cNvSpPr txBox="1">
            <a:spLocks noGrp="1"/>
          </p:cNvSpPr>
          <p:nvPr>
            <p:ph type="title"/>
          </p:nvPr>
        </p:nvSpPr>
        <p:spPr>
          <a:xfrm>
            <a:off x="6020656" y="472211"/>
            <a:ext cx="25041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41"/>
          <p:cNvSpPr txBox="1">
            <a:spLocks noGrp="1"/>
          </p:cNvSpPr>
          <p:nvPr>
            <p:ph type="body" idx="2"/>
          </p:nvPr>
        </p:nvSpPr>
        <p:spPr>
          <a:xfrm>
            <a:off x="4737800" y="1350418"/>
            <a:ext cx="3128700" cy="25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 Light"/>
              <a:buChar char="●"/>
              <a:defRPr sz="10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CUSTOM_9_1">
    <p:bg>
      <p:bgPr>
        <a:noFill/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OPENING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5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45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45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45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45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45"/>
          <p:cNvSpPr txBox="1">
            <a:spLocks noGrp="1"/>
          </p:cNvSpPr>
          <p:nvPr>
            <p:ph type="ctrTitle"/>
          </p:nvPr>
        </p:nvSpPr>
        <p:spPr>
          <a:xfrm>
            <a:off x="3209825" y="1345975"/>
            <a:ext cx="27240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230" name="Google Shape;230;p45"/>
          <p:cNvSpPr txBox="1">
            <a:spLocks noGrp="1"/>
          </p:cNvSpPr>
          <p:nvPr>
            <p:ph type="subTitle" idx="1"/>
          </p:nvPr>
        </p:nvSpPr>
        <p:spPr>
          <a:xfrm>
            <a:off x="3256800" y="2923875"/>
            <a:ext cx="26307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LIST">
  <p:cSld name="CUSTOM_15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46"/>
          <p:cNvGrpSpPr/>
          <p:nvPr/>
        </p:nvGrpSpPr>
        <p:grpSpPr>
          <a:xfrm>
            <a:off x="-130580" y="3316227"/>
            <a:ext cx="9274584" cy="2680187"/>
            <a:chOff x="-130580" y="2935227"/>
            <a:chExt cx="9274584" cy="2680187"/>
          </a:xfrm>
        </p:grpSpPr>
        <p:sp>
          <p:nvSpPr>
            <p:cNvPr id="233" name="Google Shape;233;p46"/>
            <p:cNvSpPr/>
            <p:nvPr/>
          </p:nvSpPr>
          <p:spPr>
            <a:xfrm>
              <a:off x="0" y="3789500"/>
              <a:ext cx="3824400" cy="1353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6"/>
            <p:cNvSpPr/>
            <p:nvPr/>
          </p:nvSpPr>
          <p:spPr>
            <a:xfrm rot="246534" flipH="1">
              <a:off x="-69626" y="3260524"/>
              <a:ext cx="9152675" cy="2029593"/>
            </a:xfrm>
            <a:custGeom>
              <a:avLst/>
              <a:gdLst/>
              <a:ahLst/>
              <a:cxnLst/>
              <a:rect l="l" t="t" r="r" b="b"/>
              <a:pathLst>
                <a:path w="45205" h="14901" extrusionOk="0">
                  <a:moveTo>
                    <a:pt x="997" y="1"/>
                  </a:moveTo>
                  <a:cubicBezTo>
                    <a:pt x="665" y="1"/>
                    <a:pt x="333" y="16"/>
                    <a:pt x="1" y="49"/>
                  </a:cubicBezTo>
                  <a:lnTo>
                    <a:pt x="1" y="14901"/>
                  </a:lnTo>
                  <a:lnTo>
                    <a:pt x="45205" y="14901"/>
                  </a:lnTo>
                  <a:lnTo>
                    <a:pt x="45205" y="4764"/>
                  </a:lnTo>
                  <a:cubicBezTo>
                    <a:pt x="44684" y="4836"/>
                    <a:pt x="44174" y="4869"/>
                    <a:pt x="43670" y="4869"/>
                  </a:cubicBezTo>
                  <a:cubicBezTo>
                    <a:pt x="39318" y="4869"/>
                    <a:pt x="35541" y="2432"/>
                    <a:pt x="31239" y="2432"/>
                  </a:cubicBezTo>
                  <a:cubicBezTo>
                    <a:pt x="30580" y="2432"/>
                    <a:pt x="29908" y="2489"/>
                    <a:pt x="29220" y="2621"/>
                  </a:cubicBezTo>
                  <a:cubicBezTo>
                    <a:pt x="26678" y="3109"/>
                    <a:pt x="22806" y="4283"/>
                    <a:pt x="20255" y="4721"/>
                  </a:cubicBezTo>
                  <a:cubicBezTo>
                    <a:pt x="19691" y="4817"/>
                    <a:pt x="19128" y="4862"/>
                    <a:pt x="18567" y="4862"/>
                  </a:cubicBezTo>
                  <a:cubicBezTo>
                    <a:pt x="12671" y="4862"/>
                    <a:pt x="6874" y="1"/>
                    <a:pt x="997" y="1"/>
                  </a:cubicBezTo>
                  <a:close/>
                </a:path>
              </a:pathLst>
            </a:custGeom>
            <a:solidFill>
              <a:srgbClr val="0C0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6"/>
            <p:cNvSpPr/>
            <p:nvPr/>
          </p:nvSpPr>
          <p:spPr>
            <a:xfrm>
              <a:off x="8043500" y="3662025"/>
              <a:ext cx="1096500" cy="1481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Google Shape;236;p46"/>
          <p:cNvSpPr txBox="1">
            <a:spLocks noGrp="1"/>
          </p:cNvSpPr>
          <p:nvPr>
            <p:ph type="body" idx="1"/>
          </p:nvPr>
        </p:nvSpPr>
        <p:spPr>
          <a:xfrm>
            <a:off x="781999" y="1572300"/>
            <a:ext cx="35649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237" name="Google Shape;237;p46"/>
          <p:cNvSpPr txBox="1">
            <a:spLocks noGrp="1"/>
          </p:cNvSpPr>
          <p:nvPr>
            <p:ph type="title"/>
          </p:nvPr>
        </p:nvSpPr>
        <p:spPr>
          <a:xfrm>
            <a:off x="6020656" y="472211"/>
            <a:ext cx="25041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+ 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7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47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47"/>
          <p:cNvSpPr/>
          <p:nvPr/>
        </p:nvSpPr>
        <p:spPr>
          <a:xfrm>
            <a:off x="799930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47"/>
          <p:cNvSpPr/>
          <p:nvPr/>
        </p:nvSpPr>
        <p:spPr>
          <a:xfrm>
            <a:off x="799930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47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47"/>
          <p:cNvSpPr txBox="1">
            <a:spLocks noGrp="1"/>
          </p:cNvSpPr>
          <p:nvPr>
            <p:ph type="ctrTitle"/>
          </p:nvPr>
        </p:nvSpPr>
        <p:spPr>
          <a:xfrm flipH="1">
            <a:off x="3184525" y="1812600"/>
            <a:ext cx="64935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245" name="Google Shape;245;p47"/>
          <p:cNvSpPr txBox="1">
            <a:spLocks noGrp="1"/>
          </p:cNvSpPr>
          <p:nvPr>
            <p:ph type="subTitle" idx="1"/>
          </p:nvPr>
        </p:nvSpPr>
        <p:spPr>
          <a:xfrm flipH="1">
            <a:off x="5042625" y="3508775"/>
            <a:ext cx="27774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dk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8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48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48"/>
          <p:cNvSpPr/>
          <p:nvPr/>
        </p:nvSpPr>
        <p:spPr>
          <a:xfrm>
            <a:off x="799930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48"/>
          <p:cNvSpPr/>
          <p:nvPr/>
        </p:nvSpPr>
        <p:spPr>
          <a:xfrm>
            <a:off x="799930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48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48"/>
          <p:cNvSpPr txBox="1">
            <a:spLocks noGrp="1"/>
          </p:cNvSpPr>
          <p:nvPr>
            <p:ph type="ctrTitle"/>
          </p:nvPr>
        </p:nvSpPr>
        <p:spPr>
          <a:xfrm flipH="1">
            <a:off x="3299474" y="2867100"/>
            <a:ext cx="2544900" cy="6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253" name="Google Shape;253;p48"/>
          <p:cNvSpPr txBox="1">
            <a:spLocks noGrp="1"/>
          </p:cNvSpPr>
          <p:nvPr>
            <p:ph type="subTitle" idx="1"/>
          </p:nvPr>
        </p:nvSpPr>
        <p:spPr>
          <a:xfrm flipH="1">
            <a:off x="2173200" y="1598700"/>
            <a:ext cx="4797600" cy="12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00">
                <a:solidFill>
                  <a:schemeClr val="accent3"/>
                </a:solidFill>
                <a:latin typeface="Creepster"/>
                <a:ea typeface="Creepster"/>
                <a:cs typeface="Creepster"/>
                <a:sym typeface="Creeps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1">
  <p:cSld name="CUSTOM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9"/>
          <p:cNvSpPr txBox="1">
            <a:spLocks noGrp="1"/>
          </p:cNvSpPr>
          <p:nvPr>
            <p:ph type="ctrTitle"/>
          </p:nvPr>
        </p:nvSpPr>
        <p:spPr>
          <a:xfrm>
            <a:off x="4155350" y="1020381"/>
            <a:ext cx="3078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49"/>
          <p:cNvSpPr txBox="1">
            <a:spLocks noGrp="1"/>
          </p:cNvSpPr>
          <p:nvPr>
            <p:ph type="subTitle" idx="1"/>
          </p:nvPr>
        </p:nvSpPr>
        <p:spPr>
          <a:xfrm>
            <a:off x="5285150" y="1481831"/>
            <a:ext cx="1948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7" name="Google Shape;257;p49"/>
          <p:cNvSpPr txBox="1">
            <a:spLocks noGrp="1"/>
          </p:cNvSpPr>
          <p:nvPr>
            <p:ph type="title" idx="2" hasCustomPrompt="1"/>
          </p:nvPr>
        </p:nvSpPr>
        <p:spPr>
          <a:xfrm>
            <a:off x="1871457" y="3349457"/>
            <a:ext cx="1753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9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ODY TEXT 1">
  <p:cSld name="TITLE_1_1_1_1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0"/>
          <p:cNvSpPr txBox="1">
            <a:spLocks noGrp="1"/>
          </p:cNvSpPr>
          <p:nvPr>
            <p:ph type="body" idx="1"/>
          </p:nvPr>
        </p:nvSpPr>
        <p:spPr>
          <a:xfrm>
            <a:off x="1582400" y="2058600"/>
            <a:ext cx="39690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1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60" name="Google Shape;260;p50"/>
          <p:cNvSpPr/>
          <p:nvPr/>
        </p:nvSpPr>
        <p:spPr>
          <a:xfrm rot="-2513330">
            <a:off x="7347100" y="373478"/>
            <a:ext cx="2851087" cy="1521051"/>
          </a:xfrm>
          <a:custGeom>
            <a:avLst/>
            <a:gdLst/>
            <a:ahLst/>
            <a:cxnLst/>
            <a:rect l="l" t="t" r="r" b="b"/>
            <a:pathLst>
              <a:path w="39554" h="21102" extrusionOk="0">
                <a:moveTo>
                  <a:pt x="7992" y="1"/>
                </a:moveTo>
                <a:cubicBezTo>
                  <a:pt x="6843" y="1"/>
                  <a:pt x="5694" y="117"/>
                  <a:pt x="4571" y="354"/>
                </a:cubicBezTo>
                <a:cubicBezTo>
                  <a:pt x="3458" y="589"/>
                  <a:pt x="2340" y="956"/>
                  <a:pt x="1466" y="1682"/>
                </a:cubicBezTo>
                <a:cubicBezTo>
                  <a:pt x="592" y="2409"/>
                  <a:pt x="0" y="3556"/>
                  <a:pt x="183" y="4678"/>
                </a:cubicBezTo>
                <a:cubicBezTo>
                  <a:pt x="310" y="5456"/>
                  <a:pt x="782" y="6133"/>
                  <a:pt x="1301" y="6728"/>
                </a:cubicBezTo>
                <a:cubicBezTo>
                  <a:pt x="3816" y="9611"/>
                  <a:pt x="7512" y="11103"/>
                  <a:pt x="10859" y="12958"/>
                </a:cubicBezTo>
                <a:cubicBezTo>
                  <a:pt x="13102" y="14201"/>
                  <a:pt x="15230" y="15641"/>
                  <a:pt x="17219" y="17260"/>
                </a:cubicBezTo>
                <a:cubicBezTo>
                  <a:pt x="18554" y="18348"/>
                  <a:pt x="19843" y="19526"/>
                  <a:pt x="21379" y="20304"/>
                </a:cubicBezTo>
                <a:cubicBezTo>
                  <a:pt x="22336" y="20789"/>
                  <a:pt x="23422" y="21101"/>
                  <a:pt x="24486" y="21101"/>
                </a:cubicBezTo>
                <a:cubicBezTo>
                  <a:pt x="25130" y="21101"/>
                  <a:pt x="25767" y="20987"/>
                  <a:pt x="26362" y="20726"/>
                </a:cubicBezTo>
                <a:cubicBezTo>
                  <a:pt x="27068" y="20417"/>
                  <a:pt x="27753" y="19743"/>
                  <a:pt x="27595" y="18989"/>
                </a:cubicBezTo>
                <a:cubicBezTo>
                  <a:pt x="27489" y="18483"/>
                  <a:pt x="27041" y="18134"/>
                  <a:pt x="26617" y="17841"/>
                </a:cubicBezTo>
                <a:cubicBezTo>
                  <a:pt x="21127" y="14061"/>
                  <a:pt x="14392" y="12358"/>
                  <a:pt x="9031" y="8400"/>
                </a:cubicBezTo>
                <a:cubicBezTo>
                  <a:pt x="7923" y="7582"/>
                  <a:pt x="6825" y="6581"/>
                  <a:pt x="6501" y="5244"/>
                </a:cubicBezTo>
                <a:cubicBezTo>
                  <a:pt x="6451" y="5040"/>
                  <a:pt x="6428" y="4802"/>
                  <a:pt x="6563" y="4642"/>
                </a:cubicBezTo>
                <a:cubicBezTo>
                  <a:pt x="6682" y="4501"/>
                  <a:pt x="6883" y="4467"/>
                  <a:pt x="7066" y="4448"/>
                </a:cubicBezTo>
                <a:cubicBezTo>
                  <a:pt x="7449" y="4409"/>
                  <a:pt x="7830" y="4391"/>
                  <a:pt x="8209" y="4391"/>
                </a:cubicBezTo>
                <a:cubicBezTo>
                  <a:pt x="11938" y="4391"/>
                  <a:pt x="15513" y="6179"/>
                  <a:pt x="18975" y="7701"/>
                </a:cubicBezTo>
                <a:cubicBezTo>
                  <a:pt x="24110" y="9957"/>
                  <a:pt x="29635" y="11752"/>
                  <a:pt x="35294" y="11752"/>
                </a:cubicBezTo>
                <a:cubicBezTo>
                  <a:pt x="35591" y="11752"/>
                  <a:pt x="35889" y="11747"/>
                  <a:pt x="36188" y="11737"/>
                </a:cubicBezTo>
                <a:cubicBezTo>
                  <a:pt x="37106" y="11706"/>
                  <a:pt x="39554" y="11854"/>
                  <a:pt x="38803" y="10272"/>
                </a:cubicBezTo>
                <a:cubicBezTo>
                  <a:pt x="38409" y="9443"/>
                  <a:pt x="37581" y="9605"/>
                  <a:pt x="36809" y="9559"/>
                </a:cubicBezTo>
                <a:cubicBezTo>
                  <a:pt x="34143" y="9400"/>
                  <a:pt x="31328" y="8350"/>
                  <a:pt x="28752" y="7649"/>
                </a:cubicBezTo>
                <a:cubicBezTo>
                  <a:pt x="25634" y="6801"/>
                  <a:pt x="22534" y="5790"/>
                  <a:pt x="19705" y="4204"/>
                </a:cubicBezTo>
                <a:cubicBezTo>
                  <a:pt x="18226" y="3374"/>
                  <a:pt x="16833" y="2395"/>
                  <a:pt x="15308" y="1655"/>
                </a:cubicBezTo>
                <a:cubicBezTo>
                  <a:pt x="13676" y="863"/>
                  <a:pt x="11909" y="356"/>
                  <a:pt x="10110" y="132"/>
                </a:cubicBezTo>
                <a:cubicBezTo>
                  <a:pt x="9408" y="45"/>
                  <a:pt x="8700" y="1"/>
                  <a:pt x="7992" y="1"/>
                </a:cubicBezTo>
                <a:close/>
              </a:path>
            </a:pathLst>
          </a:custGeom>
          <a:solidFill>
            <a:srgbClr val="F48C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50"/>
          <p:cNvSpPr/>
          <p:nvPr/>
        </p:nvSpPr>
        <p:spPr>
          <a:xfrm>
            <a:off x="4638674" y="3008525"/>
            <a:ext cx="4596758" cy="2246289"/>
          </a:xfrm>
          <a:custGeom>
            <a:avLst/>
            <a:gdLst/>
            <a:ahLst/>
            <a:cxnLst/>
            <a:rect l="l" t="t" r="r" b="b"/>
            <a:pathLst>
              <a:path w="71345" h="54945" extrusionOk="0">
                <a:moveTo>
                  <a:pt x="67393" y="1"/>
                </a:moveTo>
                <a:cubicBezTo>
                  <a:pt x="59622" y="1"/>
                  <a:pt x="52117" y="4555"/>
                  <a:pt x="46670" y="10310"/>
                </a:cubicBezTo>
                <a:cubicBezTo>
                  <a:pt x="40457" y="16870"/>
                  <a:pt x="36140" y="24973"/>
                  <a:pt x="30615" y="32125"/>
                </a:cubicBezTo>
                <a:cubicBezTo>
                  <a:pt x="28848" y="34410"/>
                  <a:pt x="26924" y="36631"/>
                  <a:pt x="24519" y="38231"/>
                </a:cubicBezTo>
                <a:cubicBezTo>
                  <a:pt x="21365" y="40328"/>
                  <a:pt x="17594" y="41230"/>
                  <a:pt x="14072" y="42626"/>
                </a:cubicBezTo>
                <a:cubicBezTo>
                  <a:pt x="8128" y="44985"/>
                  <a:pt x="2586" y="49096"/>
                  <a:pt x="1" y="54945"/>
                </a:cubicBezTo>
                <a:cubicBezTo>
                  <a:pt x="19373" y="53022"/>
                  <a:pt x="70040" y="52999"/>
                  <a:pt x="70040" y="52999"/>
                </a:cubicBezTo>
                <a:cubicBezTo>
                  <a:pt x="70040" y="52999"/>
                  <a:pt x="71345" y="279"/>
                  <a:pt x="70684" y="279"/>
                </a:cubicBezTo>
                <a:lnTo>
                  <a:pt x="70684" y="279"/>
                </a:lnTo>
                <a:cubicBezTo>
                  <a:pt x="70683" y="279"/>
                  <a:pt x="70681" y="279"/>
                  <a:pt x="70680" y="280"/>
                </a:cubicBezTo>
                <a:cubicBezTo>
                  <a:pt x="69582" y="91"/>
                  <a:pt x="68485" y="1"/>
                  <a:pt x="67393" y="1"/>
                </a:cubicBezTo>
                <a:close/>
              </a:path>
            </a:pathLst>
          </a:custGeom>
          <a:solidFill>
            <a:srgbClr val="0C0A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50"/>
          <p:cNvSpPr/>
          <p:nvPr/>
        </p:nvSpPr>
        <p:spPr>
          <a:xfrm>
            <a:off x="-215225" y="-115075"/>
            <a:ext cx="1733826" cy="1476009"/>
          </a:xfrm>
          <a:custGeom>
            <a:avLst/>
            <a:gdLst/>
            <a:ahLst/>
            <a:cxnLst/>
            <a:rect l="l" t="t" r="r" b="b"/>
            <a:pathLst>
              <a:path w="31036" h="26421" extrusionOk="0">
                <a:moveTo>
                  <a:pt x="28210" y="1"/>
                </a:moveTo>
                <a:cubicBezTo>
                  <a:pt x="28095" y="1"/>
                  <a:pt x="27972" y="8"/>
                  <a:pt x="27842" y="21"/>
                </a:cubicBezTo>
                <a:cubicBezTo>
                  <a:pt x="25754" y="244"/>
                  <a:pt x="23704" y="4225"/>
                  <a:pt x="21791" y="5318"/>
                </a:cubicBezTo>
                <a:cubicBezTo>
                  <a:pt x="18094" y="7428"/>
                  <a:pt x="13845" y="8435"/>
                  <a:pt x="10170" y="10580"/>
                </a:cubicBezTo>
                <a:cubicBezTo>
                  <a:pt x="5378" y="13376"/>
                  <a:pt x="1763" y="18117"/>
                  <a:pt x="330" y="23475"/>
                </a:cubicBezTo>
                <a:cubicBezTo>
                  <a:pt x="67" y="24466"/>
                  <a:pt x="1" y="25773"/>
                  <a:pt x="902" y="26259"/>
                </a:cubicBezTo>
                <a:cubicBezTo>
                  <a:pt x="1116" y="26374"/>
                  <a:pt x="1357" y="26421"/>
                  <a:pt x="1601" y="26421"/>
                </a:cubicBezTo>
                <a:cubicBezTo>
                  <a:pt x="1792" y="26421"/>
                  <a:pt x="1986" y="26392"/>
                  <a:pt x="2171" y="26345"/>
                </a:cubicBezTo>
                <a:cubicBezTo>
                  <a:pt x="4324" y="25789"/>
                  <a:pt x="5170" y="23276"/>
                  <a:pt x="6045" y="21231"/>
                </a:cubicBezTo>
                <a:cubicBezTo>
                  <a:pt x="7667" y="17441"/>
                  <a:pt x="10537" y="14201"/>
                  <a:pt x="14100" y="12132"/>
                </a:cubicBezTo>
                <a:cubicBezTo>
                  <a:pt x="18642" y="9497"/>
                  <a:pt x="24268" y="8696"/>
                  <a:pt x="28124" y="5135"/>
                </a:cubicBezTo>
                <a:cubicBezTo>
                  <a:pt x="29340" y="4012"/>
                  <a:pt x="31036" y="1"/>
                  <a:pt x="28210" y="1"/>
                </a:cubicBezTo>
                <a:close/>
              </a:path>
            </a:pathLst>
          </a:custGeom>
          <a:solidFill>
            <a:srgbClr val="F48C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50"/>
          <p:cNvSpPr/>
          <p:nvPr/>
        </p:nvSpPr>
        <p:spPr>
          <a:xfrm>
            <a:off x="-1059225" y="1409550"/>
            <a:ext cx="1733826" cy="1476009"/>
          </a:xfrm>
          <a:custGeom>
            <a:avLst/>
            <a:gdLst/>
            <a:ahLst/>
            <a:cxnLst/>
            <a:rect l="l" t="t" r="r" b="b"/>
            <a:pathLst>
              <a:path w="31036" h="26421" extrusionOk="0">
                <a:moveTo>
                  <a:pt x="28210" y="1"/>
                </a:moveTo>
                <a:cubicBezTo>
                  <a:pt x="28095" y="1"/>
                  <a:pt x="27972" y="8"/>
                  <a:pt x="27842" y="21"/>
                </a:cubicBezTo>
                <a:cubicBezTo>
                  <a:pt x="25754" y="244"/>
                  <a:pt x="23704" y="4225"/>
                  <a:pt x="21791" y="5318"/>
                </a:cubicBezTo>
                <a:cubicBezTo>
                  <a:pt x="18094" y="7428"/>
                  <a:pt x="13845" y="8435"/>
                  <a:pt x="10170" y="10580"/>
                </a:cubicBezTo>
                <a:cubicBezTo>
                  <a:pt x="5378" y="13376"/>
                  <a:pt x="1763" y="18117"/>
                  <a:pt x="330" y="23475"/>
                </a:cubicBezTo>
                <a:cubicBezTo>
                  <a:pt x="67" y="24466"/>
                  <a:pt x="1" y="25773"/>
                  <a:pt x="902" y="26259"/>
                </a:cubicBezTo>
                <a:cubicBezTo>
                  <a:pt x="1116" y="26374"/>
                  <a:pt x="1357" y="26421"/>
                  <a:pt x="1601" y="26421"/>
                </a:cubicBezTo>
                <a:cubicBezTo>
                  <a:pt x="1792" y="26421"/>
                  <a:pt x="1986" y="26392"/>
                  <a:pt x="2171" y="26345"/>
                </a:cubicBezTo>
                <a:cubicBezTo>
                  <a:pt x="4324" y="25789"/>
                  <a:pt x="5170" y="23276"/>
                  <a:pt x="6045" y="21231"/>
                </a:cubicBezTo>
                <a:cubicBezTo>
                  <a:pt x="7667" y="17441"/>
                  <a:pt x="10537" y="14201"/>
                  <a:pt x="14100" y="12132"/>
                </a:cubicBezTo>
                <a:cubicBezTo>
                  <a:pt x="18642" y="9497"/>
                  <a:pt x="24268" y="8696"/>
                  <a:pt x="28124" y="5135"/>
                </a:cubicBezTo>
                <a:cubicBezTo>
                  <a:pt x="29340" y="4012"/>
                  <a:pt x="31036" y="1"/>
                  <a:pt x="28210" y="1"/>
                </a:cubicBezTo>
                <a:close/>
              </a:path>
            </a:pathLst>
          </a:custGeom>
          <a:solidFill>
            <a:srgbClr val="F48C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50"/>
          <p:cNvSpPr txBox="1">
            <a:spLocks noGrp="1"/>
          </p:cNvSpPr>
          <p:nvPr>
            <p:ph type="title"/>
          </p:nvPr>
        </p:nvSpPr>
        <p:spPr>
          <a:xfrm>
            <a:off x="612102" y="478659"/>
            <a:ext cx="25041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_1_1_1_1_1_1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1"/>
          <p:cNvSpPr/>
          <p:nvPr/>
        </p:nvSpPr>
        <p:spPr>
          <a:xfrm>
            <a:off x="-1131" y="2126500"/>
            <a:ext cx="9152656" cy="3017005"/>
          </a:xfrm>
          <a:custGeom>
            <a:avLst/>
            <a:gdLst/>
            <a:ahLst/>
            <a:cxnLst/>
            <a:rect l="l" t="t" r="r" b="b"/>
            <a:pathLst>
              <a:path w="45205" h="14901" extrusionOk="0">
                <a:moveTo>
                  <a:pt x="997" y="1"/>
                </a:moveTo>
                <a:cubicBezTo>
                  <a:pt x="665" y="1"/>
                  <a:pt x="333" y="16"/>
                  <a:pt x="1" y="49"/>
                </a:cubicBezTo>
                <a:lnTo>
                  <a:pt x="1" y="14901"/>
                </a:lnTo>
                <a:lnTo>
                  <a:pt x="45205" y="14901"/>
                </a:lnTo>
                <a:lnTo>
                  <a:pt x="45205" y="4764"/>
                </a:lnTo>
                <a:cubicBezTo>
                  <a:pt x="44684" y="4836"/>
                  <a:pt x="44174" y="4869"/>
                  <a:pt x="43670" y="4869"/>
                </a:cubicBezTo>
                <a:cubicBezTo>
                  <a:pt x="39318" y="4869"/>
                  <a:pt x="35541" y="2432"/>
                  <a:pt x="31239" y="2432"/>
                </a:cubicBezTo>
                <a:cubicBezTo>
                  <a:pt x="30580" y="2432"/>
                  <a:pt x="29908" y="2489"/>
                  <a:pt x="29220" y="2621"/>
                </a:cubicBezTo>
                <a:cubicBezTo>
                  <a:pt x="26678" y="3109"/>
                  <a:pt x="22806" y="4283"/>
                  <a:pt x="20255" y="4721"/>
                </a:cubicBezTo>
                <a:cubicBezTo>
                  <a:pt x="19691" y="4817"/>
                  <a:pt x="19128" y="4862"/>
                  <a:pt x="18567" y="4862"/>
                </a:cubicBezTo>
                <a:cubicBezTo>
                  <a:pt x="12671" y="4862"/>
                  <a:pt x="6874" y="1"/>
                  <a:pt x="997" y="1"/>
                </a:cubicBezTo>
                <a:close/>
              </a:path>
            </a:pathLst>
          </a:custGeom>
          <a:solidFill>
            <a:srgbClr val="0C0A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51"/>
          <p:cNvSpPr txBox="1">
            <a:spLocks noGrp="1"/>
          </p:cNvSpPr>
          <p:nvPr>
            <p:ph type="ctrTitle"/>
          </p:nvPr>
        </p:nvSpPr>
        <p:spPr>
          <a:xfrm flipH="1">
            <a:off x="1642683" y="2997546"/>
            <a:ext cx="1904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68" name="Google Shape;268;p51"/>
          <p:cNvSpPr txBox="1">
            <a:spLocks noGrp="1"/>
          </p:cNvSpPr>
          <p:nvPr>
            <p:ph type="subTitle" idx="1"/>
          </p:nvPr>
        </p:nvSpPr>
        <p:spPr>
          <a:xfrm flipH="1">
            <a:off x="1312688" y="3459013"/>
            <a:ext cx="2652000" cy="9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51"/>
          <p:cNvSpPr txBox="1">
            <a:spLocks noGrp="1"/>
          </p:cNvSpPr>
          <p:nvPr>
            <p:ph type="ctrTitle" idx="2"/>
          </p:nvPr>
        </p:nvSpPr>
        <p:spPr>
          <a:xfrm flipH="1">
            <a:off x="5500800" y="2997538"/>
            <a:ext cx="2009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70" name="Google Shape;270;p51"/>
          <p:cNvSpPr txBox="1">
            <a:spLocks noGrp="1"/>
          </p:cNvSpPr>
          <p:nvPr>
            <p:ph type="subTitle" idx="3"/>
          </p:nvPr>
        </p:nvSpPr>
        <p:spPr>
          <a:xfrm flipH="1">
            <a:off x="5179313" y="3459013"/>
            <a:ext cx="2652000" cy="9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51"/>
          <p:cNvSpPr txBox="1">
            <a:spLocks noGrp="1"/>
          </p:cNvSpPr>
          <p:nvPr>
            <p:ph type="title" idx="4"/>
          </p:nvPr>
        </p:nvSpPr>
        <p:spPr>
          <a:xfrm>
            <a:off x="612102" y="478659"/>
            <a:ext cx="25041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4">
          <p15:clr>
            <a:srgbClr val="FA7B17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12_2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2"/>
          <p:cNvSpPr/>
          <p:nvPr/>
        </p:nvSpPr>
        <p:spPr>
          <a:xfrm>
            <a:off x="-65664" y="3365275"/>
            <a:ext cx="3425641" cy="1778236"/>
          </a:xfrm>
          <a:custGeom>
            <a:avLst/>
            <a:gdLst/>
            <a:ahLst/>
            <a:cxnLst/>
            <a:rect l="l" t="t" r="r" b="b"/>
            <a:pathLst>
              <a:path w="45874" h="23813" extrusionOk="0">
                <a:moveTo>
                  <a:pt x="2863" y="0"/>
                </a:moveTo>
                <a:cubicBezTo>
                  <a:pt x="1095" y="0"/>
                  <a:pt x="1" y="794"/>
                  <a:pt x="1" y="794"/>
                </a:cubicBezTo>
                <a:lnTo>
                  <a:pt x="637" y="11308"/>
                </a:lnTo>
                <a:lnTo>
                  <a:pt x="288" y="23730"/>
                </a:lnTo>
                <a:cubicBezTo>
                  <a:pt x="288" y="23730"/>
                  <a:pt x="42991" y="23801"/>
                  <a:pt x="43012" y="23810"/>
                </a:cubicBezTo>
                <a:cubicBezTo>
                  <a:pt x="43019" y="23812"/>
                  <a:pt x="45874" y="23812"/>
                  <a:pt x="45874" y="23812"/>
                </a:cubicBezTo>
                <a:cubicBezTo>
                  <a:pt x="36941" y="22786"/>
                  <a:pt x="36858" y="17345"/>
                  <a:pt x="28296" y="13504"/>
                </a:cubicBezTo>
                <a:cubicBezTo>
                  <a:pt x="19734" y="9665"/>
                  <a:pt x="15956" y="13361"/>
                  <a:pt x="11787" y="6748"/>
                </a:cubicBezTo>
                <a:cubicBezTo>
                  <a:pt x="8308" y="1230"/>
                  <a:pt x="5063" y="0"/>
                  <a:pt x="2863" y="0"/>
                </a:cubicBezTo>
                <a:close/>
              </a:path>
            </a:pathLst>
          </a:custGeom>
          <a:solidFill>
            <a:srgbClr val="0C0A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52"/>
          <p:cNvSpPr/>
          <p:nvPr/>
        </p:nvSpPr>
        <p:spPr>
          <a:xfrm rot="-1158214" flipH="1">
            <a:off x="-1886914" y="-69686"/>
            <a:ext cx="4397872" cy="1133644"/>
          </a:xfrm>
          <a:custGeom>
            <a:avLst/>
            <a:gdLst/>
            <a:ahLst/>
            <a:cxnLst/>
            <a:rect l="l" t="t" r="r" b="b"/>
            <a:pathLst>
              <a:path w="48578" h="12522" extrusionOk="0">
                <a:moveTo>
                  <a:pt x="3481" y="1"/>
                </a:moveTo>
                <a:cubicBezTo>
                  <a:pt x="2789" y="1"/>
                  <a:pt x="2096" y="56"/>
                  <a:pt x="1412" y="167"/>
                </a:cubicBezTo>
                <a:cubicBezTo>
                  <a:pt x="0" y="397"/>
                  <a:pt x="453" y="1207"/>
                  <a:pt x="1480" y="1443"/>
                </a:cubicBezTo>
                <a:cubicBezTo>
                  <a:pt x="2464" y="1670"/>
                  <a:pt x="3457" y="1789"/>
                  <a:pt x="4432" y="2069"/>
                </a:cubicBezTo>
                <a:cubicBezTo>
                  <a:pt x="6443" y="2645"/>
                  <a:pt x="8363" y="3495"/>
                  <a:pt x="10225" y="4441"/>
                </a:cubicBezTo>
                <a:cubicBezTo>
                  <a:pt x="14020" y="6367"/>
                  <a:pt x="17587" y="8735"/>
                  <a:pt x="21497" y="10439"/>
                </a:cubicBezTo>
                <a:cubicBezTo>
                  <a:pt x="23681" y="11393"/>
                  <a:pt x="25973" y="12130"/>
                  <a:pt x="28349" y="12398"/>
                </a:cubicBezTo>
                <a:cubicBezTo>
                  <a:pt x="29099" y="12483"/>
                  <a:pt x="29850" y="12521"/>
                  <a:pt x="30601" y="12521"/>
                </a:cubicBezTo>
                <a:cubicBezTo>
                  <a:pt x="33073" y="12521"/>
                  <a:pt x="35548" y="12111"/>
                  <a:pt x="37976" y="11609"/>
                </a:cubicBezTo>
                <a:cubicBezTo>
                  <a:pt x="40306" y="11127"/>
                  <a:pt x="42616" y="10560"/>
                  <a:pt x="44905" y="9906"/>
                </a:cubicBezTo>
                <a:cubicBezTo>
                  <a:pt x="46273" y="9518"/>
                  <a:pt x="47724" y="9035"/>
                  <a:pt x="48578" y="7898"/>
                </a:cubicBezTo>
                <a:cubicBezTo>
                  <a:pt x="48374" y="7891"/>
                  <a:pt x="48172" y="7887"/>
                  <a:pt x="47969" y="7887"/>
                </a:cubicBezTo>
                <a:cubicBezTo>
                  <a:pt x="44293" y="7887"/>
                  <a:pt x="40710" y="9117"/>
                  <a:pt x="37062" y="9671"/>
                </a:cubicBezTo>
                <a:cubicBezTo>
                  <a:pt x="35564" y="9900"/>
                  <a:pt x="34054" y="10010"/>
                  <a:pt x="32544" y="10010"/>
                </a:cubicBezTo>
                <a:cubicBezTo>
                  <a:pt x="25806" y="10010"/>
                  <a:pt x="19074" y="7808"/>
                  <a:pt x="13467" y="4030"/>
                </a:cubicBezTo>
                <a:cubicBezTo>
                  <a:pt x="12138" y="3136"/>
                  <a:pt x="10861" y="2153"/>
                  <a:pt x="9435" y="1424"/>
                </a:cubicBezTo>
                <a:cubicBezTo>
                  <a:pt x="7601" y="487"/>
                  <a:pt x="5541" y="1"/>
                  <a:pt x="3481" y="1"/>
                </a:cubicBezTo>
                <a:close/>
              </a:path>
            </a:pathLst>
          </a:custGeom>
          <a:solidFill>
            <a:srgbClr val="F48C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52"/>
          <p:cNvSpPr txBox="1">
            <a:spLocks noGrp="1"/>
          </p:cNvSpPr>
          <p:nvPr>
            <p:ph type="title"/>
          </p:nvPr>
        </p:nvSpPr>
        <p:spPr>
          <a:xfrm>
            <a:off x="6020656" y="472211"/>
            <a:ext cx="25041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76" name="Google Shape;276;p52"/>
          <p:cNvSpPr txBox="1">
            <a:spLocks noGrp="1"/>
          </p:cNvSpPr>
          <p:nvPr>
            <p:ph type="ctrTitle" idx="2"/>
          </p:nvPr>
        </p:nvSpPr>
        <p:spPr>
          <a:xfrm>
            <a:off x="3618754" y="2382100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77" name="Google Shape;277;p52"/>
          <p:cNvSpPr txBox="1">
            <a:spLocks noGrp="1"/>
          </p:cNvSpPr>
          <p:nvPr>
            <p:ph type="subTitle" idx="1"/>
          </p:nvPr>
        </p:nvSpPr>
        <p:spPr>
          <a:xfrm>
            <a:off x="3706272" y="2840794"/>
            <a:ext cx="1731600" cy="8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78" name="Google Shape;278;p52"/>
          <p:cNvSpPr txBox="1">
            <a:spLocks noGrp="1"/>
          </p:cNvSpPr>
          <p:nvPr>
            <p:ph type="ctrTitle" idx="3"/>
          </p:nvPr>
        </p:nvSpPr>
        <p:spPr>
          <a:xfrm>
            <a:off x="1276346" y="2376361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79" name="Google Shape;279;p52"/>
          <p:cNvSpPr txBox="1">
            <a:spLocks noGrp="1"/>
          </p:cNvSpPr>
          <p:nvPr>
            <p:ph type="subTitle" idx="4"/>
          </p:nvPr>
        </p:nvSpPr>
        <p:spPr>
          <a:xfrm>
            <a:off x="1363872" y="2856605"/>
            <a:ext cx="1731600" cy="8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80" name="Google Shape;280;p52"/>
          <p:cNvSpPr txBox="1">
            <a:spLocks noGrp="1"/>
          </p:cNvSpPr>
          <p:nvPr>
            <p:ph type="ctrTitle" idx="5"/>
          </p:nvPr>
        </p:nvSpPr>
        <p:spPr>
          <a:xfrm>
            <a:off x="5961154" y="2382100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1" name="Google Shape;281;p52"/>
          <p:cNvSpPr txBox="1">
            <a:spLocks noGrp="1"/>
          </p:cNvSpPr>
          <p:nvPr>
            <p:ph type="subTitle" idx="6"/>
          </p:nvPr>
        </p:nvSpPr>
        <p:spPr>
          <a:xfrm>
            <a:off x="6048672" y="2840794"/>
            <a:ext cx="1731600" cy="8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82" name="Google Shape;282;p52"/>
          <p:cNvSpPr/>
          <p:nvPr/>
        </p:nvSpPr>
        <p:spPr>
          <a:xfrm rot="-3407485">
            <a:off x="1195186" y="-607821"/>
            <a:ext cx="2583404" cy="1724286"/>
          </a:xfrm>
          <a:custGeom>
            <a:avLst/>
            <a:gdLst/>
            <a:ahLst/>
            <a:cxnLst/>
            <a:rect l="l" t="t" r="r" b="b"/>
            <a:pathLst>
              <a:path w="103334" h="68970" extrusionOk="0">
                <a:moveTo>
                  <a:pt x="3351" y="0"/>
                </a:moveTo>
                <a:cubicBezTo>
                  <a:pt x="1348" y="0"/>
                  <a:pt x="0" y="674"/>
                  <a:pt x="747" y="2852"/>
                </a:cubicBezTo>
                <a:cubicBezTo>
                  <a:pt x="2132" y="6889"/>
                  <a:pt x="10872" y="7382"/>
                  <a:pt x="14270" y="8727"/>
                </a:cubicBezTo>
                <a:cubicBezTo>
                  <a:pt x="18893" y="10566"/>
                  <a:pt x="23556" y="13191"/>
                  <a:pt x="26007" y="17734"/>
                </a:cubicBezTo>
                <a:cubicBezTo>
                  <a:pt x="27832" y="21104"/>
                  <a:pt x="28192" y="25088"/>
                  <a:pt x="29871" y="28539"/>
                </a:cubicBezTo>
                <a:cubicBezTo>
                  <a:pt x="33641" y="36279"/>
                  <a:pt x="42967" y="39423"/>
                  <a:pt x="51454" y="40929"/>
                </a:cubicBezTo>
                <a:cubicBezTo>
                  <a:pt x="59954" y="42434"/>
                  <a:pt x="69160" y="43327"/>
                  <a:pt x="75688" y="48976"/>
                </a:cubicBezTo>
                <a:cubicBezTo>
                  <a:pt x="79365" y="52160"/>
                  <a:pt x="81763" y="56530"/>
                  <a:pt x="84655" y="60447"/>
                </a:cubicBezTo>
                <a:cubicBezTo>
                  <a:pt x="87532" y="64364"/>
                  <a:pt x="91316" y="68081"/>
                  <a:pt x="96126" y="68867"/>
                </a:cubicBezTo>
                <a:cubicBezTo>
                  <a:pt x="96534" y="68935"/>
                  <a:pt x="96958" y="68969"/>
                  <a:pt x="97386" y="68969"/>
                </a:cubicBezTo>
                <a:cubicBezTo>
                  <a:pt x="99650" y="68969"/>
                  <a:pt x="102009" y="68003"/>
                  <a:pt x="102614" y="65896"/>
                </a:cubicBezTo>
                <a:cubicBezTo>
                  <a:pt x="103333" y="63378"/>
                  <a:pt x="101135" y="60980"/>
                  <a:pt x="98790" y="59914"/>
                </a:cubicBezTo>
                <a:cubicBezTo>
                  <a:pt x="96432" y="58861"/>
                  <a:pt x="93741" y="58568"/>
                  <a:pt x="91542" y="57196"/>
                </a:cubicBezTo>
                <a:cubicBezTo>
                  <a:pt x="88385" y="55211"/>
                  <a:pt x="86933" y="51467"/>
                  <a:pt x="85054" y="48243"/>
                </a:cubicBezTo>
                <a:cubicBezTo>
                  <a:pt x="80764" y="40889"/>
                  <a:pt x="73290" y="35453"/>
                  <a:pt x="64963" y="33641"/>
                </a:cubicBezTo>
                <a:cubicBezTo>
                  <a:pt x="60660" y="32709"/>
                  <a:pt x="56210" y="32695"/>
                  <a:pt x="51907" y="31869"/>
                </a:cubicBezTo>
                <a:cubicBezTo>
                  <a:pt x="47590" y="31043"/>
                  <a:pt x="43194" y="29191"/>
                  <a:pt x="40716" y="25554"/>
                </a:cubicBezTo>
                <a:cubicBezTo>
                  <a:pt x="38717" y="22623"/>
                  <a:pt x="38237" y="18893"/>
                  <a:pt x="36359" y="15895"/>
                </a:cubicBezTo>
                <a:cubicBezTo>
                  <a:pt x="34574" y="13057"/>
                  <a:pt x="31723" y="11112"/>
                  <a:pt x="28858" y="9367"/>
                </a:cubicBezTo>
                <a:cubicBezTo>
                  <a:pt x="23462" y="6076"/>
                  <a:pt x="17667" y="3278"/>
                  <a:pt x="11538" y="1653"/>
                </a:cubicBezTo>
                <a:cubicBezTo>
                  <a:pt x="9990" y="1239"/>
                  <a:pt x="6067" y="0"/>
                  <a:pt x="3351" y="0"/>
                </a:cubicBezTo>
                <a:close/>
              </a:path>
            </a:pathLst>
          </a:custGeom>
          <a:solidFill>
            <a:srgbClr val="F48C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+  TITLE">
  <p:cSld name="CUSTOM_1_1_1_1_1_1_1_1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3"/>
          <p:cNvSpPr txBox="1">
            <a:spLocks noGrp="1"/>
          </p:cNvSpPr>
          <p:nvPr>
            <p:ph type="subTitle" idx="1"/>
          </p:nvPr>
        </p:nvSpPr>
        <p:spPr>
          <a:xfrm flipH="1">
            <a:off x="2662433" y="3769308"/>
            <a:ext cx="2195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85" name="Google Shape;285;p53"/>
          <p:cNvSpPr txBox="1">
            <a:spLocks noGrp="1"/>
          </p:cNvSpPr>
          <p:nvPr>
            <p:ph type="title"/>
          </p:nvPr>
        </p:nvSpPr>
        <p:spPr>
          <a:xfrm>
            <a:off x="612099" y="723282"/>
            <a:ext cx="3477600" cy="8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+ TITLE 1">
  <p:cSld name="CUSTOM_1_1_1_1_1_1_1_1_1_1_1_1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4"/>
          <p:cNvSpPr txBox="1">
            <a:spLocks noGrp="1"/>
          </p:cNvSpPr>
          <p:nvPr>
            <p:ph type="title"/>
          </p:nvPr>
        </p:nvSpPr>
        <p:spPr>
          <a:xfrm>
            <a:off x="5573175" y="397622"/>
            <a:ext cx="29244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+ TEXT 2">
  <p:cSld name="CUSTOM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5"/>
          <p:cNvSpPr txBox="1">
            <a:spLocks noGrp="1"/>
          </p:cNvSpPr>
          <p:nvPr>
            <p:ph type="ctrTitle"/>
          </p:nvPr>
        </p:nvSpPr>
        <p:spPr>
          <a:xfrm flipH="1">
            <a:off x="2909813" y="921000"/>
            <a:ext cx="3287100" cy="1777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CUSTOM_1_1_1_1_1_1_1_1_1_1_1_1_1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6"/>
          <p:cNvSpPr txBox="1">
            <a:spLocks noGrp="1"/>
          </p:cNvSpPr>
          <p:nvPr>
            <p:ph type="title"/>
          </p:nvPr>
        </p:nvSpPr>
        <p:spPr>
          <a:xfrm>
            <a:off x="612102" y="478659"/>
            <a:ext cx="25041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92" name="Google Shape;292;p56"/>
          <p:cNvSpPr/>
          <p:nvPr/>
        </p:nvSpPr>
        <p:spPr>
          <a:xfrm rot="-7595878">
            <a:off x="7258325" y="-246084"/>
            <a:ext cx="2560519" cy="1303184"/>
          </a:xfrm>
          <a:custGeom>
            <a:avLst/>
            <a:gdLst/>
            <a:ahLst/>
            <a:cxnLst/>
            <a:rect l="l" t="t" r="r" b="b"/>
            <a:pathLst>
              <a:path w="78913" h="40163" extrusionOk="0">
                <a:moveTo>
                  <a:pt x="75808" y="1"/>
                </a:moveTo>
                <a:cubicBezTo>
                  <a:pt x="75799" y="1"/>
                  <a:pt x="75790" y="1"/>
                  <a:pt x="75781" y="1"/>
                </a:cubicBezTo>
                <a:cubicBezTo>
                  <a:pt x="74263" y="14"/>
                  <a:pt x="72890" y="800"/>
                  <a:pt x="71585" y="1560"/>
                </a:cubicBezTo>
                <a:cubicBezTo>
                  <a:pt x="66042" y="4771"/>
                  <a:pt x="60114" y="7795"/>
                  <a:pt x="53719" y="7995"/>
                </a:cubicBezTo>
                <a:cubicBezTo>
                  <a:pt x="53471" y="8003"/>
                  <a:pt x="53223" y="8007"/>
                  <a:pt x="52975" y="8007"/>
                </a:cubicBezTo>
                <a:cubicBezTo>
                  <a:pt x="49444" y="8007"/>
                  <a:pt x="45875" y="7245"/>
                  <a:pt x="42387" y="7245"/>
                </a:cubicBezTo>
                <a:cubicBezTo>
                  <a:pt x="40847" y="7245"/>
                  <a:pt x="39322" y="7394"/>
                  <a:pt x="37824" y="7822"/>
                </a:cubicBezTo>
                <a:cubicBezTo>
                  <a:pt x="31936" y="9500"/>
                  <a:pt x="28112" y="14976"/>
                  <a:pt x="23649" y="19173"/>
                </a:cubicBezTo>
                <a:cubicBezTo>
                  <a:pt x="18686" y="23824"/>
                  <a:pt x="12607" y="27092"/>
                  <a:pt x="6028" y="28685"/>
                </a:cubicBezTo>
                <a:lnTo>
                  <a:pt x="6028" y="28685"/>
                </a:lnTo>
                <a:cubicBezTo>
                  <a:pt x="5974" y="28683"/>
                  <a:pt x="5920" y="28682"/>
                  <a:pt x="5865" y="28682"/>
                </a:cubicBezTo>
                <a:cubicBezTo>
                  <a:pt x="3431" y="28682"/>
                  <a:pt x="1009" y="30590"/>
                  <a:pt x="547" y="33042"/>
                </a:cubicBezTo>
                <a:cubicBezTo>
                  <a:pt x="1" y="36026"/>
                  <a:pt x="2199" y="39144"/>
                  <a:pt x="5117" y="39930"/>
                </a:cubicBezTo>
                <a:cubicBezTo>
                  <a:pt x="5717" y="40089"/>
                  <a:pt x="6322" y="40162"/>
                  <a:pt x="6926" y="40162"/>
                </a:cubicBezTo>
                <a:cubicBezTo>
                  <a:pt x="9500" y="40162"/>
                  <a:pt x="12061" y="38838"/>
                  <a:pt x="14176" y="37252"/>
                </a:cubicBezTo>
                <a:cubicBezTo>
                  <a:pt x="18733" y="33828"/>
                  <a:pt x="22170" y="29165"/>
                  <a:pt x="25954" y="24902"/>
                </a:cubicBezTo>
                <a:cubicBezTo>
                  <a:pt x="29724" y="20638"/>
                  <a:pt x="34134" y="16588"/>
                  <a:pt x="39636" y="15056"/>
                </a:cubicBezTo>
                <a:cubicBezTo>
                  <a:pt x="42927" y="14137"/>
                  <a:pt x="46404" y="14177"/>
                  <a:pt x="49828" y="14030"/>
                </a:cubicBezTo>
                <a:cubicBezTo>
                  <a:pt x="59474" y="13604"/>
                  <a:pt x="69413" y="11405"/>
                  <a:pt x="76994" y="5410"/>
                </a:cubicBezTo>
                <a:cubicBezTo>
                  <a:pt x="77913" y="4691"/>
                  <a:pt x="78859" y="3771"/>
                  <a:pt x="78886" y="2612"/>
                </a:cubicBezTo>
                <a:cubicBezTo>
                  <a:pt x="78912" y="1116"/>
                  <a:pt x="77306" y="1"/>
                  <a:pt x="75808" y="1"/>
                </a:cubicBezTo>
                <a:close/>
              </a:path>
            </a:pathLst>
          </a:custGeom>
          <a:solidFill>
            <a:srgbClr val="F48C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2">
  <p:cSld name="CUSTOM_1_1_1_1_1_1_1_1_1_1_1_1_1_1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7"/>
          <p:cNvSpPr txBox="1">
            <a:spLocks noGrp="1"/>
          </p:cNvSpPr>
          <p:nvPr>
            <p:ph type="title"/>
          </p:nvPr>
        </p:nvSpPr>
        <p:spPr>
          <a:xfrm>
            <a:off x="6020656" y="472211"/>
            <a:ext cx="25041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95" name="Google Shape;295;p57"/>
          <p:cNvSpPr/>
          <p:nvPr/>
        </p:nvSpPr>
        <p:spPr>
          <a:xfrm>
            <a:off x="6972175" y="3139100"/>
            <a:ext cx="2330295" cy="2051325"/>
          </a:xfrm>
          <a:custGeom>
            <a:avLst/>
            <a:gdLst/>
            <a:ahLst/>
            <a:cxnLst/>
            <a:rect l="l" t="t" r="r" b="b"/>
            <a:pathLst>
              <a:path w="69056" h="60789" extrusionOk="0">
                <a:moveTo>
                  <a:pt x="69056" y="0"/>
                </a:moveTo>
                <a:lnTo>
                  <a:pt x="69056" y="0"/>
                </a:lnTo>
                <a:cubicBezTo>
                  <a:pt x="65080" y="570"/>
                  <a:pt x="61280" y="2311"/>
                  <a:pt x="58253" y="4948"/>
                </a:cubicBezTo>
                <a:cubicBezTo>
                  <a:pt x="55149" y="7652"/>
                  <a:pt x="52913" y="11202"/>
                  <a:pt x="50894" y="14789"/>
                </a:cubicBezTo>
                <a:cubicBezTo>
                  <a:pt x="47982" y="19960"/>
                  <a:pt x="45388" y="25378"/>
                  <a:pt x="41547" y="29900"/>
                </a:cubicBezTo>
                <a:cubicBezTo>
                  <a:pt x="37535" y="34627"/>
                  <a:pt x="32218" y="38235"/>
                  <a:pt x="26345" y="40220"/>
                </a:cubicBezTo>
                <a:cubicBezTo>
                  <a:pt x="22075" y="41663"/>
                  <a:pt x="17524" y="42266"/>
                  <a:pt x="13407" y="44100"/>
                </a:cubicBezTo>
                <a:cubicBezTo>
                  <a:pt x="6639" y="47114"/>
                  <a:pt x="1462" y="53526"/>
                  <a:pt x="0" y="60788"/>
                </a:cubicBezTo>
                <a:lnTo>
                  <a:pt x="68660" y="60093"/>
                </a:lnTo>
                <a:lnTo>
                  <a:pt x="68650" y="9879"/>
                </a:lnTo>
                <a:cubicBezTo>
                  <a:pt x="68012" y="6781"/>
                  <a:pt x="68901" y="3160"/>
                  <a:pt x="69056" y="0"/>
                </a:cubicBezTo>
                <a:close/>
              </a:path>
            </a:pathLst>
          </a:custGeom>
          <a:solidFill>
            <a:srgbClr val="0C0A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57"/>
          <p:cNvSpPr/>
          <p:nvPr/>
        </p:nvSpPr>
        <p:spPr>
          <a:xfrm>
            <a:off x="-1118475" y="483700"/>
            <a:ext cx="2034750" cy="1128150"/>
          </a:xfrm>
          <a:custGeom>
            <a:avLst/>
            <a:gdLst/>
            <a:ahLst/>
            <a:cxnLst/>
            <a:rect l="l" t="t" r="r" b="b"/>
            <a:pathLst>
              <a:path w="81390" h="45126" extrusionOk="0">
                <a:moveTo>
                  <a:pt x="72648" y="1"/>
                </a:moveTo>
                <a:cubicBezTo>
                  <a:pt x="69767" y="1"/>
                  <a:pt x="66830" y="1011"/>
                  <a:pt x="64257" y="2391"/>
                </a:cubicBezTo>
                <a:cubicBezTo>
                  <a:pt x="60606" y="4349"/>
                  <a:pt x="57369" y="7027"/>
                  <a:pt x="53692" y="8959"/>
                </a:cubicBezTo>
                <a:cubicBezTo>
                  <a:pt x="50294" y="10731"/>
                  <a:pt x="46577" y="11810"/>
                  <a:pt x="42753" y="12143"/>
                </a:cubicBezTo>
                <a:cubicBezTo>
                  <a:pt x="39663" y="12423"/>
                  <a:pt x="36492" y="12197"/>
                  <a:pt x="33521" y="13103"/>
                </a:cubicBezTo>
                <a:cubicBezTo>
                  <a:pt x="29351" y="14355"/>
                  <a:pt x="26126" y="17632"/>
                  <a:pt x="23648" y="21203"/>
                </a:cubicBezTo>
                <a:cubicBezTo>
                  <a:pt x="21184" y="24773"/>
                  <a:pt x="19292" y="28717"/>
                  <a:pt x="16720" y="32208"/>
                </a:cubicBezTo>
                <a:cubicBezTo>
                  <a:pt x="12590" y="37803"/>
                  <a:pt x="0" y="37683"/>
                  <a:pt x="2958" y="44305"/>
                </a:cubicBezTo>
                <a:cubicBezTo>
                  <a:pt x="3118" y="44638"/>
                  <a:pt x="3504" y="44758"/>
                  <a:pt x="3864" y="44838"/>
                </a:cubicBezTo>
                <a:cubicBezTo>
                  <a:pt x="4773" y="45035"/>
                  <a:pt x="5696" y="45126"/>
                  <a:pt x="6620" y="45126"/>
                </a:cubicBezTo>
                <a:cubicBezTo>
                  <a:pt x="9136" y="45126"/>
                  <a:pt x="11663" y="44451"/>
                  <a:pt x="13963" y="43399"/>
                </a:cubicBezTo>
                <a:cubicBezTo>
                  <a:pt x="17120" y="41973"/>
                  <a:pt x="19905" y="39868"/>
                  <a:pt x="22636" y="37737"/>
                </a:cubicBezTo>
                <a:cubicBezTo>
                  <a:pt x="25167" y="35778"/>
                  <a:pt x="27659" y="33766"/>
                  <a:pt x="29830" y="31408"/>
                </a:cubicBezTo>
                <a:cubicBezTo>
                  <a:pt x="32348" y="28690"/>
                  <a:pt x="34400" y="25533"/>
                  <a:pt x="37238" y="23161"/>
                </a:cubicBezTo>
                <a:cubicBezTo>
                  <a:pt x="42873" y="18432"/>
                  <a:pt x="50667" y="17473"/>
                  <a:pt x="57995" y="16646"/>
                </a:cubicBezTo>
                <a:cubicBezTo>
                  <a:pt x="65309" y="15807"/>
                  <a:pt x="73130" y="14688"/>
                  <a:pt x="78579" y="9732"/>
                </a:cubicBezTo>
                <a:cubicBezTo>
                  <a:pt x="79391" y="8999"/>
                  <a:pt x="80164" y="8133"/>
                  <a:pt x="80511" y="7094"/>
                </a:cubicBezTo>
                <a:cubicBezTo>
                  <a:pt x="81390" y="4336"/>
                  <a:pt x="78938" y="1512"/>
                  <a:pt x="76207" y="579"/>
                </a:cubicBezTo>
                <a:cubicBezTo>
                  <a:pt x="75051" y="178"/>
                  <a:pt x="73854" y="1"/>
                  <a:pt x="72648" y="1"/>
                </a:cubicBezTo>
                <a:close/>
              </a:path>
            </a:pathLst>
          </a:custGeom>
          <a:solidFill>
            <a:srgbClr val="F48C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CUSTOM_6_3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8"/>
          <p:cNvSpPr txBox="1">
            <a:spLocks noGrp="1"/>
          </p:cNvSpPr>
          <p:nvPr>
            <p:ph type="ctrTitle"/>
          </p:nvPr>
        </p:nvSpPr>
        <p:spPr>
          <a:xfrm>
            <a:off x="3845575" y="1022679"/>
            <a:ext cx="1433400" cy="3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99" name="Google Shape;299;p58"/>
          <p:cNvSpPr txBox="1">
            <a:spLocks noGrp="1"/>
          </p:cNvSpPr>
          <p:nvPr>
            <p:ph type="subTitle" idx="1"/>
          </p:nvPr>
        </p:nvSpPr>
        <p:spPr>
          <a:xfrm>
            <a:off x="3845575" y="1266412"/>
            <a:ext cx="1433400" cy="4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58"/>
          <p:cNvSpPr txBox="1">
            <a:spLocks noGrp="1"/>
          </p:cNvSpPr>
          <p:nvPr>
            <p:ph type="ctrTitle" idx="2"/>
          </p:nvPr>
        </p:nvSpPr>
        <p:spPr>
          <a:xfrm>
            <a:off x="3845575" y="3645042"/>
            <a:ext cx="1433400" cy="3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01" name="Google Shape;301;p58"/>
          <p:cNvSpPr txBox="1">
            <a:spLocks noGrp="1"/>
          </p:cNvSpPr>
          <p:nvPr>
            <p:ph type="subTitle" idx="3"/>
          </p:nvPr>
        </p:nvSpPr>
        <p:spPr>
          <a:xfrm>
            <a:off x="3759200" y="3888979"/>
            <a:ext cx="1606200" cy="6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02" name="Google Shape;302;p58"/>
          <p:cNvSpPr txBox="1">
            <a:spLocks noGrp="1"/>
          </p:cNvSpPr>
          <p:nvPr>
            <p:ph type="ctrTitle" idx="4"/>
          </p:nvPr>
        </p:nvSpPr>
        <p:spPr>
          <a:xfrm>
            <a:off x="6152405" y="2379117"/>
            <a:ext cx="1433400" cy="3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03" name="Google Shape;303;p58"/>
          <p:cNvSpPr txBox="1">
            <a:spLocks noGrp="1"/>
          </p:cNvSpPr>
          <p:nvPr>
            <p:ph type="subTitle" idx="5"/>
          </p:nvPr>
        </p:nvSpPr>
        <p:spPr>
          <a:xfrm>
            <a:off x="6152412" y="2615794"/>
            <a:ext cx="1433400" cy="4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04" name="Google Shape;304;p58"/>
          <p:cNvSpPr txBox="1">
            <a:spLocks noGrp="1"/>
          </p:cNvSpPr>
          <p:nvPr>
            <p:ph type="ctrTitle" idx="6"/>
          </p:nvPr>
        </p:nvSpPr>
        <p:spPr>
          <a:xfrm>
            <a:off x="3845575" y="2379117"/>
            <a:ext cx="1433400" cy="3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05" name="Google Shape;305;p58"/>
          <p:cNvSpPr txBox="1">
            <a:spLocks noGrp="1"/>
          </p:cNvSpPr>
          <p:nvPr>
            <p:ph type="subTitle" idx="7"/>
          </p:nvPr>
        </p:nvSpPr>
        <p:spPr>
          <a:xfrm>
            <a:off x="3845575" y="2615793"/>
            <a:ext cx="1433400" cy="4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58"/>
          <p:cNvSpPr txBox="1">
            <a:spLocks noGrp="1"/>
          </p:cNvSpPr>
          <p:nvPr>
            <p:ph type="ctrTitle" idx="8"/>
          </p:nvPr>
        </p:nvSpPr>
        <p:spPr>
          <a:xfrm>
            <a:off x="6152402" y="1022679"/>
            <a:ext cx="1433400" cy="3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07" name="Google Shape;307;p58"/>
          <p:cNvSpPr txBox="1">
            <a:spLocks noGrp="1"/>
          </p:cNvSpPr>
          <p:nvPr>
            <p:ph type="subTitle" idx="9"/>
          </p:nvPr>
        </p:nvSpPr>
        <p:spPr>
          <a:xfrm>
            <a:off x="6152412" y="1266406"/>
            <a:ext cx="1433400" cy="4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08" name="Google Shape;308;p58"/>
          <p:cNvSpPr txBox="1">
            <a:spLocks noGrp="1"/>
          </p:cNvSpPr>
          <p:nvPr>
            <p:ph type="ctrTitle" idx="13"/>
          </p:nvPr>
        </p:nvSpPr>
        <p:spPr>
          <a:xfrm>
            <a:off x="6152405" y="3645042"/>
            <a:ext cx="1433400" cy="3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09" name="Google Shape;309;p58"/>
          <p:cNvSpPr txBox="1">
            <a:spLocks noGrp="1"/>
          </p:cNvSpPr>
          <p:nvPr>
            <p:ph type="subTitle" idx="14"/>
          </p:nvPr>
        </p:nvSpPr>
        <p:spPr>
          <a:xfrm>
            <a:off x="6152412" y="3888993"/>
            <a:ext cx="1433400" cy="6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10" name="Google Shape;310;p58"/>
          <p:cNvSpPr/>
          <p:nvPr/>
        </p:nvSpPr>
        <p:spPr>
          <a:xfrm>
            <a:off x="-58700" y="3606675"/>
            <a:ext cx="3067136" cy="1592137"/>
          </a:xfrm>
          <a:custGeom>
            <a:avLst/>
            <a:gdLst/>
            <a:ahLst/>
            <a:cxnLst/>
            <a:rect l="l" t="t" r="r" b="b"/>
            <a:pathLst>
              <a:path w="45874" h="23813" extrusionOk="0">
                <a:moveTo>
                  <a:pt x="2863" y="0"/>
                </a:moveTo>
                <a:cubicBezTo>
                  <a:pt x="1095" y="0"/>
                  <a:pt x="1" y="794"/>
                  <a:pt x="1" y="794"/>
                </a:cubicBezTo>
                <a:lnTo>
                  <a:pt x="637" y="11308"/>
                </a:lnTo>
                <a:lnTo>
                  <a:pt x="288" y="23730"/>
                </a:lnTo>
                <a:cubicBezTo>
                  <a:pt x="288" y="23730"/>
                  <a:pt x="42991" y="23801"/>
                  <a:pt x="43012" y="23810"/>
                </a:cubicBezTo>
                <a:cubicBezTo>
                  <a:pt x="43019" y="23812"/>
                  <a:pt x="45874" y="23812"/>
                  <a:pt x="45874" y="23812"/>
                </a:cubicBezTo>
                <a:cubicBezTo>
                  <a:pt x="36941" y="22786"/>
                  <a:pt x="36858" y="17345"/>
                  <a:pt x="28296" y="13504"/>
                </a:cubicBezTo>
                <a:cubicBezTo>
                  <a:pt x="19734" y="9665"/>
                  <a:pt x="15956" y="13361"/>
                  <a:pt x="11787" y="6748"/>
                </a:cubicBezTo>
                <a:cubicBezTo>
                  <a:pt x="8308" y="1230"/>
                  <a:pt x="5063" y="0"/>
                  <a:pt x="2863" y="0"/>
                </a:cubicBezTo>
                <a:close/>
              </a:path>
            </a:pathLst>
          </a:custGeom>
          <a:solidFill>
            <a:srgbClr val="0C0A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58"/>
          <p:cNvSpPr txBox="1">
            <a:spLocks noGrp="1"/>
          </p:cNvSpPr>
          <p:nvPr>
            <p:ph type="title" idx="15"/>
          </p:nvPr>
        </p:nvSpPr>
        <p:spPr>
          <a:xfrm>
            <a:off x="612100" y="478650"/>
            <a:ext cx="23424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12" name="Google Shape;312;p58"/>
          <p:cNvSpPr/>
          <p:nvPr/>
        </p:nvSpPr>
        <p:spPr>
          <a:xfrm>
            <a:off x="6311350" y="-927800"/>
            <a:ext cx="1498200" cy="1537825"/>
          </a:xfrm>
          <a:custGeom>
            <a:avLst/>
            <a:gdLst/>
            <a:ahLst/>
            <a:cxnLst/>
            <a:rect l="l" t="t" r="r" b="b"/>
            <a:pathLst>
              <a:path w="59928" h="61513" extrusionOk="0">
                <a:moveTo>
                  <a:pt x="50441" y="60314"/>
                </a:moveTo>
                <a:cubicBezTo>
                  <a:pt x="51747" y="60827"/>
                  <a:pt x="53129" y="61109"/>
                  <a:pt x="54523" y="61149"/>
                </a:cubicBezTo>
                <a:lnTo>
                  <a:pt x="54523" y="61149"/>
                </a:lnTo>
                <a:lnTo>
                  <a:pt x="50441" y="60314"/>
                </a:lnTo>
                <a:close/>
                <a:moveTo>
                  <a:pt x="5717" y="0"/>
                </a:moveTo>
                <a:cubicBezTo>
                  <a:pt x="4612" y="0"/>
                  <a:pt x="3516" y="186"/>
                  <a:pt x="2545" y="694"/>
                </a:cubicBezTo>
                <a:cubicBezTo>
                  <a:pt x="1093" y="1453"/>
                  <a:pt x="1" y="3066"/>
                  <a:pt x="254" y="4691"/>
                </a:cubicBezTo>
                <a:cubicBezTo>
                  <a:pt x="427" y="5783"/>
                  <a:pt x="1146" y="6703"/>
                  <a:pt x="1879" y="7515"/>
                </a:cubicBezTo>
                <a:cubicBezTo>
                  <a:pt x="11591" y="18347"/>
                  <a:pt x="27259" y="21265"/>
                  <a:pt x="39356" y="29338"/>
                </a:cubicBezTo>
                <a:cubicBezTo>
                  <a:pt x="43074" y="31816"/>
                  <a:pt x="46764" y="35467"/>
                  <a:pt x="46524" y="39930"/>
                </a:cubicBezTo>
                <a:cubicBezTo>
                  <a:pt x="46338" y="43714"/>
                  <a:pt x="43313" y="46964"/>
                  <a:pt x="43313" y="50748"/>
                </a:cubicBezTo>
                <a:cubicBezTo>
                  <a:pt x="43313" y="53786"/>
                  <a:pt x="45325" y="56544"/>
                  <a:pt x="47856" y="58236"/>
                </a:cubicBezTo>
                <a:cubicBezTo>
                  <a:pt x="49991" y="59658"/>
                  <a:pt x="52460" y="60469"/>
                  <a:pt x="54956" y="61153"/>
                </a:cubicBezTo>
                <a:lnTo>
                  <a:pt x="54956" y="61153"/>
                </a:lnTo>
                <a:cubicBezTo>
                  <a:pt x="55880" y="61146"/>
                  <a:pt x="56806" y="61032"/>
                  <a:pt x="57715" y="60807"/>
                </a:cubicBezTo>
                <a:cubicBezTo>
                  <a:pt x="58688" y="60567"/>
                  <a:pt x="59794" y="59981"/>
                  <a:pt x="59780" y="58982"/>
                </a:cubicBezTo>
                <a:cubicBezTo>
                  <a:pt x="59780" y="58355"/>
                  <a:pt x="59314" y="57836"/>
                  <a:pt x="58848" y="57436"/>
                </a:cubicBezTo>
                <a:cubicBezTo>
                  <a:pt x="56903" y="55784"/>
                  <a:pt x="54065" y="54692"/>
                  <a:pt x="53465" y="52200"/>
                </a:cubicBezTo>
                <a:cubicBezTo>
                  <a:pt x="53039" y="50428"/>
                  <a:pt x="53998" y="48603"/>
                  <a:pt x="55211" y="47244"/>
                </a:cubicBezTo>
                <a:cubicBezTo>
                  <a:pt x="56436" y="45885"/>
                  <a:pt x="57955" y="44793"/>
                  <a:pt x="59034" y="43314"/>
                </a:cubicBezTo>
                <a:cubicBezTo>
                  <a:pt x="59434" y="42768"/>
                  <a:pt x="59767" y="42155"/>
                  <a:pt x="59847" y="41489"/>
                </a:cubicBezTo>
                <a:cubicBezTo>
                  <a:pt x="59927" y="40716"/>
                  <a:pt x="59647" y="39957"/>
                  <a:pt x="59328" y="39250"/>
                </a:cubicBezTo>
                <a:cubicBezTo>
                  <a:pt x="56117" y="32163"/>
                  <a:pt x="48776" y="27966"/>
                  <a:pt x="41715" y="24729"/>
                </a:cubicBezTo>
                <a:cubicBezTo>
                  <a:pt x="34640" y="21478"/>
                  <a:pt x="27046" y="18453"/>
                  <a:pt x="22143" y="12418"/>
                </a:cubicBezTo>
                <a:cubicBezTo>
                  <a:pt x="20105" y="9927"/>
                  <a:pt x="18626" y="6996"/>
                  <a:pt x="16374" y="4704"/>
                </a:cubicBezTo>
                <a:cubicBezTo>
                  <a:pt x="13950" y="2226"/>
                  <a:pt x="10779" y="627"/>
                  <a:pt x="7355" y="121"/>
                </a:cubicBezTo>
                <a:cubicBezTo>
                  <a:pt x="6816" y="46"/>
                  <a:pt x="6265" y="0"/>
                  <a:pt x="5717" y="0"/>
                </a:cubicBezTo>
                <a:close/>
                <a:moveTo>
                  <a:pt x="54523" y="61149"/>
                </a:moveTo>
                <a:lnTo>
                  <a:pt x="56303" y="61513"/>
                </a:lnTo>
                <a:cubicBezTo>
                  <a:pt x="55855" y="61395"/>
                  <a:pt x="55405" y="61276"/>
                  <a:pt x="54956" y="61153"/>
                </a:cubicBezTo>
                <a:lnTo>
                  <a:pt x="54956" y="61153"/>
                </a:lnTo>
                <a:cubicBezTo>
                  <a:pt x="54925" y="61154"/>
                  <a:pt x="54893" y="61154"/>
                  <a:pt x="54862" y="61154"/>
                </a:cubicBezTo>
                <a:cubicBezTo>
                  <a:pt x="54749" y="61154"/>
                  <a:pt x="54636" y="61152"/>
                  <a:pt x="54523" y="61149"/>
                </a:cubicBezTo>
                <a:close/>
              </a:path>
            </a:pathLst>
          </a:custGeom>
          <a:solidFill>
            <a:srgbClr val="F48C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2">
  <p:cSld name="CUSTOM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9"/>
          <p:cNvSpPr txBox="1">
            <a:spLocks noGrp="1"/>
          </p:cNvSpPr>
          <p:nvPr>
            <p:ph type="ctrTitle"/>
          </p:nvPr>
        </p:nvSpPr>
        <p:spPr>
          <a:xfrm flipH="1">
            <a:off x="1902276" y="1015690"/>
            <a:ext cx="3078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15" name="Google Shape;315;p59"/>
          <p:cNvSpPr txBox="1">
            <a:spLocks noGrp="1"/>
          </p:cNvSpPr>
          <p:nvPr>
            <p:ph type="subTitle" idx="1"/>
          </p:nvPr>
        </p:nvSpPr>
        <p:spPr>
          <a:xfrm flipH="1">
            <a:off x="1902276" y="1477140"/>
            <a:ext cx="1948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16" name="Google Shape;316;p5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524765" y="3345116"/>
            <a:ext cx="1753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9600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3">
  <p:cSld name="CUSTOM_1_1_1_1_1_1_1_1_1_1_1_1_1_1_1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60"/>
          <p:cNvSpPr txBox="1">
            <a:spLocks noGrp="1"/>
          </p:cNvSpPr>
          <p:nvPr>
            <p:ph type="title"/>
          </p:nvPr>
        </p:nvSpPr>
        <p:spPr>
          <a:xfrm>
            <a:off x="6020656" y="472211"/>
            <a:ext cx="25041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19" name="Google Shape;319;p60"/>
          <p:cNvSpPr/>
          <p:nvPr/>
        </p:nvSpPr>
        <p:spPr>
          <a:xfrm rot="570781" flipH="1">
            <a:off x="-1149435" y="2651267"/>
            <a:ext cx="3676437" cy="2770207"/>
          </a:xfrm>
          <a:custGeom>
            <a:avLst/>
            <a:gdLst/>
            <a:ahLst/>
            <a:cxnLst/>
            <a:rect l="l" t="t" r="r" b="b"/>
            <a:pathLst>
              <a:path w="48863" h="37631" extrusionOk="0">
                <a:moveTo>
                  <a:pt x="46156" y="0"/>
                </a:moveTo>
                <a:cubicBezTo>
                  <a:pt x="40834" y="0"/>
                  <a:pt x="35694" y="3120"/>
                  <a:pt x="31963" y="7061"/>
                </a:cubicBezTo>
                <a:cubicBezTo>
                  <a:pt x="27708" y="11554"/>
                  <a:pt x="24752" y="17103"/>
                  <a:pt x="20967" y="22001"/>
                </a:cubicBezTo>
                <a:cubicBezTo>
                  <a:pt x="19758" y="23566"/>
                  <a:pt x="18439" y="25088"/>
                  <a:pt x="16793" y="26183"/>
                </a:cubicBezTo>
                <a:cubicBezTo>
                  <a:pt x="14633" y="27620"/>
                  <a:pt x="12050" y="28237"/>
                  <a:pt x="9637" y="29193"/>
                </a:cubicBezTo>
                <a:cubicBezTo>
                  <a:pt x="5567" y="30809"/>
                  <a:pt x="1772" y="33625"/>
                  <a:pt x="1" y="37630"/>
                </a:cubicBezTo>
                <a:cubicBezTo>
                  <a:pt x="13268" y="36313"/>
                  <a:pt x="47968" y="36298"/>
                  <a:pt x="47968" y="36298"/>
                </a:cubicBezTo>
                <a:cubicBezTo>
                  <a:pt x="47968" y="36298"/>
                  <a:pt x="48862" y="191"/>
                  <a:pt x="48410" y="191"/>
                </a:cubicBezTo>
                <a:lnTo>
                  <a:pt x="48410" y="191"/>
                </a:lnTo>
                <a:cubicBezTo>
                  <a:pt x="48409" y="191"/>
                  <a:pt x="48408" y="191"/>
                  <a:pt x="48407" y="192"/>
                </a:cubicBezTo>
                <a:cubicBezTo>
                  <a:pt x="47655" y="62"/>
                  <a:pt x="46904" y="0"/>
                  <a:pt x="46156" y="0"/>
                </a:cubicBezTo>
                <a:close/>
              </a:path>
            </a:pathLst>
          </a:custGeom>
          <a:solidFill>
            <a:srgbClr val="0C0A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4">
  <p:cSld name="CUSTOM_1_1_1_1_1_1_1_1_1_1_1_1_1_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61"/>
          <p:cNvSpPr txBox="1">
            <a:spLocks noGrp="1"/>
          </p:cNvSpPr>
          <p:nvPr>
            <p:ph type="title"/>
          </p:nvPr>
        </p:nvSpPr>
        <p:spPr>
          <a:xfrm>
            <a:off x="612102" y="478659"/>
            <a:ext cx="25041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22" name="Google Shape;322;p61"/>
          <p:cNvSpPr/>
          <p:nvPr/>
        </p:nvSpPr>
        <p:spPr>
          <a:xfrm>
            <a:off x="136925" y="726976"/>
            <a:ext cx="9007021" cy="4416485"/>
          </a:xfrm>
          <a:custGeom>
            <a:avLst/>
            <a:gdLst/>
            <a:ahLst/>
            <a:cxnLst/>
            <a:rect l="l" t="t" r="r" b="b"/>
            <a:pathLst>
              <a:path w="75999" h="34998" extrusionOk="0">
                <a:moveTo>
                  <a:pt x="75999" y="0"/>
                </a:moveTo>
                <a:cubicBezTo>
                  <a:pt x="71121" y="2751"/>
                  <a:pt x="63734" y="3452"/>
                  <a:pt x="58135" y="3496"/>
                </a:cubicBezTo>
                <a:cubicBezTo>
                  <a:pt x="57915" y="3498"/>
                  <a:pt x="57695" y="3499"/>
                  <a:pt x="57475" y="3499"/>
                </a:cubicBezTo>
                <a:cubicBezTo>
                  <a:pt x="53864" y="3499"/>
                  <a:pt x="50248" y="3279"/>
                  <a:pt x="46641" y="3279"/>
                </a:cubicBezTo>
                <a:cubicBezTo>
                  <a:pt x="44873" y="3279"/>
                  <a:pt x="43107" y="3332"/>
                  <a:pt x="41344" y="3489"/>
                </a:cubicBezTo>
                <a:cubicBezTo>
                  <a:pt x="35768" y="3989"/>
                  <a:pt x="30069" y="5665"/>
                  <a:pt x="26001" y="9512"/>
                </a:cubicBezTo>
                <a:cubicBezTo>
                  <a:pt x="24730" y="10714"/>
                  <a:pt x="23640" y="12105"/>
                  <a:pt x="22285" y="13210"/>
                </a:cubicBezTo>
                <a:cubicBezTo>
                  <a:pt x="19319" y="15629"/>
                  <a:pt x="15410" y="16443"/>
                  <a:pt x="11728" y="17486"/>
                </a:cubicBezTo>
                <a:cubicBezTo>
                  <a:pt x="8045" y="18530"/>
                  <a:pt x="4185" y="20075"/>
                  <a:pt x="2141" y="23311"/>
                </a:cubicBezTo>
                <a:cubicBezTo>
                  <a:pt x="1" y="26699"/>
                  <a:pt x="377" y="31069"/>
                  <a:pt x="1178" y="34997"/>
                </a:cubicBezTo>
                <a:lnTo>
                  <a:pt x="75995" y="34997"/>
                </a:lnTo>
                <a:lnTo>
                  <a:pt x="75999" y="0"/>
                </a:lnTo>
                <a:close/>
              </a:path>
            </a:pathLst>
          </a:custGeom>
          <a:solidFill>
            <a:srgbClr val="F48C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5">
  <p:cSld name="CUSTOM_1_1_1_1_1_1_1_1_1_1_1_1_1_1_2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2"/>
          <p:cNvSpPr txBox="1">
            <a:spLocks noGrp="1"/>
          </p:cNvSpPr>
          <p:nvPr>
            <p:ph type="title"/>
          </p:nvPr>
        </p:nvSpPr>
        <p:spPr>
          <a:xfrm>
            <a:off x="6020656" y="472211"/>
            <a:ext cx="25041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1_1_1_1_1_1_1_2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3"/>
          <p:cNvSpPr txBox="1">
            <a:spLocks noGrp="1"/>
          </p:cNvSpPr>
          <p:nvPr>
            <p:ph type="ctrTitle"/>
          </p:nvPr>
        </p:nvSpPr>
        <p:spPr>
          <a:xfrm flipH="1">
            <a:off x="861188" y="3106421"/>
            <a:ext cx="2195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27" name="Google Shape;327;p63"/>
          <p:cNvSpPr txBox="1">
            <a:spLocks noGrp="1"/>
          </p:cNvSpPr>
          <p:nvPr>
            <p:ph type="subTitle" idx="1"/>
          </p:nvPr>
        </p:nvSpPr>
        <p:spPr>
          <a:xfrm flipH="1">
            <a:off x="892388" y="3550532"/>
            <a:ext cx="21330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28" name="Google Shape;328;p63"/>
          <p:cNvSpPr txBox="1">
            <a:spLocks noGrp="1"/>
          </p:cNvSpPr>
          <p:nvPr>
            <p:ph type="ctrTitle" idx="2"/>
          </p:nvPr>
        </p:nvSpPr>
        <p:spPr>
          <a:xfrm flipH="1">
            <a:off x="3366309" y="3216239"/>
            <a:ext cx="2195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29" name="Google Shape;329;p63"/>
          <p:cNvSpPr txBox="1">
            <a:spLocks noGrp="1"/>
          </p:cNvSpPr>
          <p:nvPr>
            <p:ph type="subTitle" idx="3"/>
          </p:nvPr>
        </p:nvSpPr>
        <p:spPr>
          <a:xfrm flipH="1">
            <a:off x="3366309" y="3660345"/>
            <a:ext cx="21954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0" name="Google Shape;330;p63"/>
          <p:cNvSpPr txBox="1">
            <a:spLocks noGrp="1"/>
          </p:cNvSpPr>
          <p:nvPr>
            <p:ph type="ctrTitle" idx="4"/>
          </p:nvPr>
        </p:nvSpPr>
        <p:spPr>
          <a:xfrm flipH="1">
            <a:off x="861188" y="1219021"/>
            <a:ext cx="2195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1" name="Google Shape;331;p63"/>
          <p:cNvSpPr txBox="1">
            <a:spLocks noGrp="1"/>
          </p:cNvSpPr>
          <p:nvPr>
            <p:ph type="subTitle" idx="5"/>
          </p:nvPr>
        </p:nvSpPr>
        <p:spPr>
          <a:xfrm flipH="1">
            <a:off x="892388" y="1651889"/>
            <a:ext cx="21330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2" name="Google Shape;332;p63"/>
          <p:cNvSpPr txBox="1">
            <a:spLocks noGrp="1"/>
          </p:cNvSpPr>
          <p:nvPr>
            <p:ph type="ctrTitle" idx="6"/>
          </p:nvPr>
        </p:nvSpPr>
        <p:spPr>
          <a:xfrm flipH="1">
            <a:off x="3366309" y="1219021"/>
            <a:ext cx="2195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3" name="Google Shape;333;p63"/>
          <p:cNvSpPr txBox="1">
            <a:spLocks noGrp="1"/>
          </p:cNvSpPr>
          <p:nvPr>
            <p:ph type="subTitle" idx="7"/>
          </p:nvPr>
        </p:nvSpPr>
        <p:spPr>
          <a:xfrm flipH="1">
            <a:off x="3366309" y="1651885"/>
            <a:ext cx="21954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4" name="Google Shape;334;p63"/>
          <p:cNvSpPr txBox="1">
            <a:spLocks noGrp="1"/>
          </p:cNvSpPr>
          <p:nvPr>
            <p:ph type="title" idx="8"/>
          </p:nvPr>
        </p:nvSpPr>
        <p:spPr>
          <a:xfrm>
            <a:off x="6020656" y="478659"/>
            <a:ext cx="25041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35" name="Google Shape;335;p63"/>
          <p:cNvSpPr/>
          <p:nvPr/>
        </p:nvSpPr>
        <p:spPr>
          <a:xfrm>
            <a:off x="6118666" y="2522926"/>
            <a:ext cx="3063529" cy="2696758"/>
          </a:xfrm>
          <a:custGeom>
            <a:avLst/>
            <a:gdLst/>
            <a:ahLst/>
            <a:cxnLst/>
            <a:rect l="l" t="t" r="r" b="b"/>
            <a:pathLst>
              <a:path w="81656" h="71880" extrusionOk="0">
                <a:moveTo>
                  <a:pt x="81656" y="0"/>
                </a:moveTo>
                <a:lnTo>
                  <a:pt x="81656" y="0"/>
                </a:lnTo>
                <a:cubicBezTo>
                  <a:pt x="76955" y="674"/>
                  <a:pt x="72462" y="2733"/>
                  <a:pt x="68882" y="5851"/>
                </a:cubicBezTo>
                <a:cubicBezTo>
                  <a:pt x="65212" y="9049"/>
                  <a:pt x="62567" y="13246"/>
                  <a:pt x="60180" y="17487"/>
                </a:cubicBezTo>
                <a:cubicBezTo>
                  <a:pt x="56737" y="23602"/>
                  <a:pt x="53669" y="30009"/>
                  <a:pt x="49128" y="35356"/>
                </a:cubicBezTo>
                <a:cubicBezTo>
                  <a:pt x="44384" y="40945"/>
                  <a:pt x="38097" y="45211"/>
                  <a:pt x="31152" y="47559"/>
                </a:cubicBezTo>
                <a:cubicBezTo>
                  <a:pt x="26103" y="49265"/>
                  <a:pt x="20721" y="49978"/>
                  <a:pt x="15853" y="52147"/>
                </a:cubicBezTo>
                <a:cubicBezTo>
                  <a:pt x="7850" y="55711"/>
                  <a:pt x="1729" y="63292"/>
                  <a:pt x="0" y="71880"/>
                </a:cubicBezTo>
                <a:lnTo>
                  <a:pt x="81187" y="71058"/>
                </a:lnTo>
                <a:lnTo>
                  <a:pt x="81176" y="11681"/>
                </a:lnTo>
                <a:cubicBezTo>
                  <a:pt x="80422" y="8018"/>
                  <a:pt x="81472" y="3737"/>
                  <a:pt x="81656" y="0"/>
                </a:cubicBezTo>
                <a:close/>
              </a:path>
            </a:pathLst>
          </a:custGeom>
          <a:solidFill>
            <a:srgbClr val="0C0A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6">
  <p:cSld name="CUSTOM_1_1_1_1_1_1_1_1_1_1_1_1_1_3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64"/>
          <p:cNvSpPr txBox="1">
            <a:spLocks noGrp="1"/>
          </p:cNvSpPr>
          <p:nvPr>
            <p:ph type="title"/>
          </p:nvPr>
        </p:nvSpPr>
        <p:spPr>
          <a:xfrm>
            <a:off x="612102" y="478659"/>
            <a:ext cx="25041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38" name="Google Shape;338;p64"/>
          <p:cNvSpPr/>
          <p:nvPr/>
        </p:nvSpPr>
        <p:spPr>
          <a:xfrm flipH="1">
            <a:off x="-316181" y="2651425"/>
            <a:ext cx="3468907" cy="2671519"/>
          </a:xfrm>
          <a:custGeom>
            <a:avLst/>
            <a:gdLst/>
            <a:ahLst/>
            <a:cxnLst/>
            <a:rect l="l" t="t" r="r" b="b"/>
            <a:pathLst>
              <a:path w="48863" h="37631" extrusionOk="0">
                <a:moveTo>
                  <a:pt x="46156" y="0"/>
                </a:moveTo>
                <a:cubicBezTo>
                  <a:pt x="40834" y="0"/>
                  <a:pt x="35694" y="3120"/>
                  <a:pt x="31963" y="7061"/>
                </a:cubicBezTo>
                <a:cubicBezTo>
                  <a:pt x="27708" y="11554"/>
                  <a:pt x="24752" y="17103"/>
                  <a:pt x="20967" y="22001"/>
                </a:cubicBezTo>
                <a:cubicBezTo>
                  <a:pt x="19758" y="23566"/>
                  <a:pt x="18439" y="25088"/>
                  <a:pt x="16793" y="26183"/>
                </a:cubicBezTo>
                <a:cubicBezTo>
                  <a:pt x="14633" y="27620"/>
                  <a:pt x="12050" y="28237"/>
                  <a:pt x="9637" y="29193"/>
                </a:cubicBezTo>
                <a:cubicBezTo>
                  <a:pt x="5567" y="30809"/>
                  <a:pt x="1772" y="33625"/>
                  <a:pt x="1" y="37630"/>
                </a:cubicBezTo>
                <a:cubicBezTo>
                  <a:pt x="13268" y="36313"/>
                  <a:pt x="47968" y="36298"/>
                  <a:pt x="47968" y="36298"/>
                </a:cubicBezTo>
                <a:cubicBezTo>
                  <a:pt x="47968" y="36298"/>
                  <a:pt x="48862" y="191"/>
                  <a:pt x="48410" y="191"/>
                </a:cubicBezTo>
                <a:lnTo>
                  <a:pt x="48410" y="191"/>
                </a:lnTo>
                <a:cubicBezTo>
                  <a:pt x="48409" y="191"/>
                  <a:pt x="48408" y="191"/>
                  <a:pt x="48407" y="192"/>
                </a:cubicBezTo>
                <a:cubicBezTo>
                  <a:pt x="47655" y="62"/>
                  <a:pt x="46904" y="0"/>
                  <a:pt x="46156" y="0"/>
                </a:cubicBezTo>
                <a:close/>
              </a:path>
            </a:pathLst>
          </a:custGeom>
          <a:solidFill>
            <a:srgbClr val="0C0A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64"/>
          <p:cNvSpPr/>
          <p:nvPr/>
        </p:nvSpPr>
        <p:spPr>
          <a:xfrm rot="-1465334">
            <a:off x="7607721" y="683880"/>
            <a:ext cx="2180953" cy="1163535"/>
          </a:xfrm>
          <a:custGeom>
            <a:avLst/>
            <a:gdLst/>
            <a:ahLst/>
            <a:cxnLst/>
            <a:rect l="l" t="t" r="r" b="b"/>
            <a:pathLst>
              <a:path w="39554" h="21102" extrusionOk="0">
                <a:moveTo>
                  <a:pt x="7992" y="1"/>
                </a:moveTo>
                <a:cubicBezTo>
                  <a:pt x="6843" y="1"/>
                  <a:pt x="5694" y="117"/>
                  <a:pt x="4571" y="354"/>
                </a:cubicBezTo>
                <a:cubicBezTo>
                  <a:pt x="3458" y="589"/>
                  <a:pt x="2340" y="956"/>
                  <a:pt x="1466" y="1682"/>
                </a:cubicBezTo>
                <a:cubicBezTo>
                  <a:pt x="592" y="2409"/>
                  <a:pt x="0" y="3556"/>
                  <a:pt x="183" y="4678"/>
                </a:cubicBezTo>
                <a:cubicBezTo>
                  <a:pt x="310" y="5456"/>
                  <a:pt x="782" y="6133"/>
                  <a:pt x="1301" y="6728"/>
                </a:cubicBezTo>
                <a:cubicBezTo>
                  <a:pt x="3816" y="9611"/>
                  <a:pt x="7512" y="11103"/>
                  <a:pt x="10859" y="12958"/>
                </a:cubicBezTo>
                <a:cubicBezTo>
                  <a:pt x="13102" y="14201"/>
                  <a:pt x="15230" y="15641"/>
                  <a:pt x="17219" y="17260"/>
                </a:cubicBezTo>
                <a:cubicBezTo>
                  <a:pt x="18554" y="18348"/>
                  <a:pt x="19843" y="19526"/>
                  <a:pt x="21379" y="20304"/>
                </a:cubicBezTo>
                <a:cubicBezTo>
                  <a:pt x="22336" y="20789"/>
                  <a:pt x="23422" y="21101"/>
                  <a:pt x="24486" y="21101"/>
                </a:cubicBezTo>
                <a:cubicBezTo>
                  <a:pt x="25130" y="21101"/>
                  <a:pt x="25767" y="20987"/>
                  <a:pt x="26362" y="20726"/>
                </a:cubicBezTo>
                <a:cubicBezTo>
                  <a:pt x="27068" y="20417"/>
                  <a:pt x="27753" y="19743"/>
                  <a:pt x="27595" y="18989"/>
                </a:cubicBezTo>
                <a:cubicBezTo>
                  <a:pt x="27489" y="18483"/>
                  <a:pt x="27041" y="18134"/>
                  <a:pt x="26617" y="17841"/>
                </a:cubicBezTo>
                <a:cubicBezTo>
                  <a:pt x="21127" y="14061"/>
                  <a:pt x="14392" y="12358"/>
                  <a:pt x="9031" y="8400"/>
                </a:cubicBezTo>
                <a:cubicBezTo>
                  <a:pt x="7923" y="7582"/>
                  <a:pt x="6825" y="6581"/>
                  <a:pt x="6501" y="5244"/>
                </a:cubicBezTo>
                <a:cubicBezTo>
                  <a:pt x="6451" y="5040"/>
                  <a:pt x="6428" y="4802"/>
                  <a:pt x="6563" y="4642"/>
                </a:cubicBezTo>
                <a:cubicBezTo>
                  <a:pt x="6682" y="4501"/>
                  <a:pt x="6883" y="4467"/>
                  <a:pt x="7066" y="4448"/>
                </a:cubicBezTo>
                <a:cubicBezTo>
                  <a:pt x="7449" y="4409"/>
                  <a:pt x="7830" y="4391"/>
                  <a:pt x="8209" y="4391"/>
                </a:cubicBezTo>
                <a:cubicBezTo>
                  <a:pt x="11938" y="4391"/>
                  <a:pt x="15513" y="6179"/>
                  <a:pt x="18975" y="7701"/>
                </a:cubicBezTo>
                <a:cubicBezTo>
                  <a:pt x="24110" y="9957"/>
                  <a:pt x="29635" y="11752"/>
                  <a:pt x="35294" y="11752"/>
                </a:cubicBezTo>
                <a:cubicBezTo>
                  <a:pt x="35591" y="11752"/>
                  <a:pt x="35889" y="11747"/>
                  <a:pt x="36188" y="11737"/>
                </a:cubicBezTo>
                <a:cubicBezTo>
                  <a:pt x="37106" y="11706"/>
                  <a:pt x="39554" y="11854"/>
                  <a:pt x="38803" y="10272"/>
                </a:cubicBezTo>
                <a:cubicBezTo>
                  <a:pt x="38409" y="9443"/>
                  <a:pt x="37581" y="9605"/>
                  <a:pt x="36809" y="9559"/>
                </a:cubicBezTo>
                <a:cubicBezTo>
                  <a:pt x="34143" y="9400"/>
                  <a:pt x="31328" y="8350"/>
                  <a:pt x="28752" y="7649"/>
                </a:cubicBezTo>
                <a:cubicBezTo>
                  <a:pt x="25634" y="6801"/>
                  <a:pt x="22534" y="5790"/>
                  <a:pt x="19705" y="4204"/>
                </a:cubicBezTo>
                <a:cubicBezTo>
                  <a:pt x="18226" y="3374"/>
                  <a:pt x="16833" y="2395"/>
                  <a:pt x="15308" y="1655"/>
                </a:cubicBezTo>
                <a:cubicBezTo>
                  <a:pt x="13676" y="863"/>
                  <a:pt x="11909" y="356"/>
                  <a:pt x="10110" y="132"/>
                </a:cubicBezTo>
                <a:cubicBezTo>
                  <a:pt x="9408" y="45"/>
                  <a:pt x="8700" y="1"/>
                  <a:pt x="7992" y="1"/>
                </a:cubicBezTo>
                <a:close/>
              </a:path>
            </a:pathLst>
          </a:custGeom>
          <a:solidFill>
            <a:srgbClr val="F48C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64"/>
          <p:cNvSpPr/>
          <p:nvPr/>
        </p:nvSpPr>
        <p:spPr>
          <a:xfrm>
            <a:off x="6873225" y="-122612"/>
            <a:ext cx="2755951" cy="710404"/>
          </a:xfrm>
          <a:custGeom>
            <a:avLst/>
            <a:gdLst/>
            <a:ahLst/>
            <a:cxnLst/>
            <a:rect l="l" t="t" r="r" b="b"/>
            <a:pathLst>
              <a:path w="48578" h="12522" extrusionOk="0">
                <a:moveTo>
                  <a:pt x="3481" y="1"/>
                </a:moveTo>
                <a:cubicBezTo>
                  <a:pt x="2789" y="1"/>
                  <a:pt x="2096" y="56"/>
                  <a:pt x="1412" y="167"/>
                </a:cubicBezTo>
                <a:cubicBezTo>
                  <a:pt x="0" y="397"/>
                  <a:pt x="453" y="1207"/>
                  <a:pt x="1480" y="1443"/>
                </a:cubicBezTo>
                <a:cubicBezTo>
                  <a:pt x="2464" y="1670"/>
                  <a:pt x="3457" y="1789"/>
                  <a:pt x="4432" y="2069"/>
                </a:cubicBezTo>
                <a:cubicBezTo>
                  <a:pt x="6443" y="2645"/>
                  <a:pt x="8363" y="3495"/>
                  <a:pt x="10225" y="4441"/>
                </a:cubicBezTo>
                <a:cubicBezTo>
                  <a:pt x="14020" y="6367"/>
                  <a:pt x="17587" y="8735"/>
                  <a:pt x="21497" y="10439"/>
                </a:cubicBezTo>
                <a:cubicBezTo>
                  <a:pt x="23681" y="11393"/>
                  <a:pt x="25973" y="12130"/>
                  <a:pt x="28349" y="12398"/>
                </a:cubicBezTo>
                <a:cubicBezTo>
                  <a:pt x="29099" y="12483"/>
                  <a:pt x="29850" y="12521"/>
                  <a:pt x="30601" y="12521"/>
                </a:cubicBezTo>
                <a:cubicBezTo>
                  <a:pt x="33073" y="12521"/>
                  <a:pt x="35548" y="12111"/>
                  <a:pt x="37976" y="11609"/>
                </a:cubicBezTo>
                <a:cubicBezTo>
                  <a:pt x="40306" y="11127"/>
                  <a:pt x="42616" y="10560"/>
                  <a:pt x="44905" y="9906"/>
                </a:cubicBezTo>
                <a:cubicBezTo>
                  <a:pt x="46273" y="9518"/>
                  <a:pt x="47724" y="9035"/>
                  <a:pt x="48578" y="7898"/>
                </a:cubicBezTo>
                <a:cubicBezTo>
                  <a:pt x="48374" y="7891"/>
                  <a:pt x="48172" y="7887"/>
                  <a:pt x="47969" y="7887"/>
                </a:cubicBezTo>
                <a:cubicBezTo>
                  <a:pt x="44293" y="7887"/>
                  <a:pt x="40710" y="9117"/>
                  <a:pt x="37062" y="9671"/>
                </a:cubicBezTo>
                <a:cubicBezTo>
                  <a:pt x="35564" y="9900"/>
                  <a:pt x="34054" y="10010"/>
                  <a:pt x="32544" y="10010"/>
                </a:cubicBezTo>
                <a:cubicBezTo>
                  <a:pt x="25806" y="10010"/>
                  <a:pt x="19074" y="7808"/>
                  <a:pt x="13467" y="4030"/>
                </a:cubicBezTo>
                <a:cubicBezTo>
                  <a:pt x="12138" y="3136"/>
                  <a:pt x="10861" y="2153"/>
                  <a:pt x="9435" y="1424"/>
                </a:cubicBezTo>
                <a:cubicBezTo>
                  <a:pt x="7601" y="487"/>
                  <a:pt x="5541" y="1"/>
                  <a:pt x="3481" y="1"/>
                </a:cubicBezTo>
                <a:close/>
              </a:path>
            </a:pathLst>
          </a:custGeom>
          <a:solidFill>
            <a:srgbClr val="F48C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7">
  <p:cSld name="CUSTOM_1_1_1_1_1_1_1_1_1_1_1_1_1_1_2_1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65"/>
          <p:cNvSpPr txBox="1">
            <a:spLocks noGrp="1"/>
          </p:cNvSpPr>
          <p:nvPr>
            <p:ph type="title"/>
          </p:nvPr>
        </p:nvSpPr>
        <p:spPr>
          <a:xfrm>
            <a:off x="6020656" y="472211"/>
            <a:ext cx="25041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43" name="Google Shape;343;p65"/>
          <p:cNvSpPr/>
          <p:nvPr/>
        </p:nvSpPr>
        <p:spPr>
          <a:xfrm rot="-2700000">
            <a:off x="-377464" y="-126343"/>
            <a:ext cx="2494109" cy="1151151"/>
          </a:xfrm>
          <a:custGeom>
            <a:avLst/>
            <a:gdLst/>
            <a:ahLst/>
            <a:cxnLst/>
            <a:rect l="l" t="t" r="r" b="b"/>
            <a:pathLst>
              <a:path w="32443" h="14974" extrusionOk="0">
                <a:moveTo>
                  <a:pt x="672" y="1"/>
                </a:moveTo>
                <a:cubicBezTo>
                  <a:pt x="0" y="1"/>
                  <a:pt x="371" y="552"/>
                  <a:pt x="752" y="1167"/>
                </a:cubicBezTo>
                <a:cubicBezTo>
                  <a:pt x="1890" y="3006"/>
                  <a:pt x="3404" y="4999"/>
                  <a:pt x="5128" y="6320"/>
                </a:cubicBezTo>
                <a:cubicBezTo>
                  <a:pt x="7409" y="8068"/>
                  <a:pt x="10381" y="8604"/>
                  <a:pt x="13245" y="8859"/>
                </a:cubicBezTo>
                <a:cubicBezTo>
                  <a:pt x="16108" y="9114"/>
                  <a:pt x="19040" y="9152"/>
                  <a:pt x="21752" y="10105"/>
                </a:cubicBezTo>
                <a:cubicBezTo>
                  <a:pt x="23440" y="10699"/>
                  <a:pt x="24985" y="11628"/>
                  <a:pt x="26518" y="12550"/>
                </a:cubicBezTo>
                <a:lnTo>
                  <a:pt x="29442" y="14311"/>
                </a:lnTo>
                <a:cubicBezTo>
                  <a:pt x="29989" y="14641"/>
                  <a:pt x="30635" y="14974"/>
                  <a:pt x="31242" y="14974"/>
                </a:cubicBezTo>
                <a:cubicBezTo>
                  <a:pt x="31248" y="14974"/>
                  <a:pt x="31253" y="14974"/>
                  <a:pt x="31258" y="14974"/>
                </a:cubicBezTo>
                <a:cubicBezTo>
                  <a:pt x="31494" y="14974"/>
                  <a:pt x="31726" y="14913"/>
                  <a:pt x="31932" y="14797"/>
                </a:cubicBezTo>
                <a:cubicBezTo>
                  <a:pt x="32170" y="14662"/>
                  <a:pt x="32369" y="14432"/>
                  <a:pt x="32403" y="14162"/>
                </a:cubicBezTo>
                <a:cubicBezTo>
                  <a:pt x="32442" y="13836"/>
                  <a:pt x="32243" y="13531"/>
                  <a:pt x="32032" y="13280"/>
                </a:cubicBezTo>
                <a:cubicBezTo>
                  <a:pt x="31262" y="12372"/>
                  <a:pt x="30209" y="11759"/>
                  <a:pt x="29168" y="11180"/>
                </a:cubicBezTo>
                <a:cubicBezTo>
                  <a:pt x="25785" y="9297"/>
                  <a:pt x="22222" y="7565"/>
                  <a:pt x="18384" y="7046"/>
                </a:cubicBezTo>
                <a:cubicBezTo>
                  <a:pt x="16589" y="6803"/>
                  <a:pt x="14761" y="6832"/>
                  <a:pt x="12984" y="6479"/>
                </a:cubicBezTo>
                <a:cubicBezTo>
                  <a:pt x="9654" y="5819"/>
                  <a:pt x="6734" y="3878"/>
                  <a:pt x="4004" y="1860"/>
                </a:cubicBezTo>
                <a:cubicBezTo>
                  <a:pt x="3168" y="1243"/>
                  <a:pt x="1991" y="164"/>
                  <a:pt x="921" y="19"/>
                </a:cubicBezTo>
                <a:cubicBezTo>
                  <a:pt x="838" y="8"/>
                  <a:pt x="755" y="1"/>
                  <a:pt x="672" y="1"/>
                </a:cubicBezTo>
                <a:close/>
              </a:path>
            </a:pathLst>
          </a:custGeom>
          <a:solidFill>
            <a:srgbClr val="F48C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3">
  <p:cSld name="CUSTOM_1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66"/>
          <p:cNvSpPr txBox="1">
            <a:spLocks noGrp="1"/>
          </p:cNvSpPr>
          <p:nvPr>
            <p:ph type="ctrTitle"/>
          </p:nvPr>
        </p:nvSpPr>
        <p:spPr>
          <a:xfrm>
            <a:off x="4155350" y="3229016"/>
            <a:ext cx="3078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46" name="Google Shape;346;p66"/>
          <p:cNvSpPr txBox="1">
            <a:spLocks noGrp="1"/>
          </p:cNvSpPr>
          <p:nvPr>
            <p:ph type="subTitle" idx="1"/>
          </p:nvPr>
        </p:nvSpPr>
        <p:spPr>
          <a:xfrm>
            <a:off x="5285150" y="3690466"/>
            <a:ext cx="1948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7" name="Google Shape;347;p66"/>
          <p:cNvSpPr txBox="1">
            <a:spLocks noGrp="1"/>
          </p:cNvSpPr>
          <p:nvPr>
            <p:ph type="title" idx="2" hasCustomPrompt="1"/>
          </p:nvPr>
        </p:nvSpPr>
        <p:spPr>
          <a:xfrm>
            <a:off x="1870124" y="1225169"/>
            <a:ext cx="1753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+ TEXT">
  <p:cSld name="CUSTOM_7">
    <p:bg>
      <p:bgPr>
        <a:solidFill>
          <a:schemeClr val="dk1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7"/>
          <p:cNvSpPr/>
          <p:nvPr/>
        </p:nvSpPr>
        <p:spPr>
          <a:xfrm flipH="1">
            <a:off x="9125186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67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67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67"/>
          <p:cNvSpPr/>
          <p:nvPr/>
        </p:nvSpPr>
        <p:spPr>
          <a:xfrm flipH="1">
            <a:off x="9125186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67"/>
          <p:cNvSpPr/>
          <p:nvPr/>
        </p:nvSpPr>
        <p:spPr>
          <a:xfrm>
            <a:off x="799930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67"/>
          <p:cNvSpPr/>
          <p:nvPr/>
        </p:nvSpPr>
        <p:spPr>
          <a:xfrm>
            <a:off x="799930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67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67"/>
          <p:cNvSpPr txBox="1">
            <a:spLocks noGrp="1"/>
          </p:cNvSpPr>
          <p:nvPr>
            <p:ph type="subTitle" idx="1"/>
          </p:nvPr>
        </p:nvSpPr>
        <p:spPr>
          <a:xfrm flipH="1">
            <a:off x="2001775" y="2802050"/>
            <a:ext cx="51405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57" name="Google Shape;357;p67"/>
          <p:cNvSpPr txBox="1">
            <a:spLocks noGrp="1"/>
          </p:cNvSpPr>
          <p:nvPr>
            <p:ph type="title" hasCustomPrompt="1"/>
          </p:nvPr>
        </p:nvSpPr>
        <p:spPr>
          <a:xfrm flipH="1">
            <a:off x="2001775" y="1781925"/>
            <a:ext cx="5140500" cy="110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+ TEXT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8"/>
          <p:cNvSpPr/>
          <p:nvPr/>
        </p:nvSpPr>
        <p:spPr>
          <a:xfrm>
            <a:off x="79886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68"/>
          <p:cNvSpPr/>
          <p:nvPr/>
        </p:nvSpPr>
        <p:spPr>
          <a:xfrm>
            <a:off x="79886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68"/>
          <p:cNvSpPr/>
          <p:nvPr/>
        </p:nvSpPr>
        <p:spPr>
          <a:xfrm>
            <a:off x="7439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68"/>
          <p:cNvSpPr/>
          <p:nvPr/>
        </p:nvSpPr>
        <p:spPr>
          <a:xfrm flipH="1">
            <a:off x="11333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68"/>
          <p:cNvSpPr/>
          <p:nvPr/>
        </p:nvSpPr>
        <p:spPr>
          <a:xfrm flipH="1">
            <a:off x="11333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68"/>
          <p:cNvSpPr/>
          <p:nvPr/>
        </p:nvSpPr>
        <p:spPr>
          <a:xfrm>
            <a:off x="79886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68"/>
          <p:cNvSpPr/>
          <p:nvPr/>
        </p:nvSpPr>
        <p:spPr>
          <a:xfrm>
            <a:off x="7439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68"/>
          <p:cNvSpPr txBox="1">
            <a:spLocks noGrp="1"/>
          </p:cNvSpPr>
          <p:nvPr>
            <p:ph type="subTitle" idx="1"/>
          </p:nvPr>
        </p:nvSpPr>
        <p:spPr>
          <a:xfrm>
            <a:off x="5773525" y="1349272"/>
            <a:ext cx="22689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67" name="Google Shape;367;p68"/>
          <p:cNvSpPr txBox="1">
            <a:spLocks noGrp="1"/>
          </p:cNvSpPr>
          <p:nvPr>
            <p:ph type="title" hasCustomPrompt="1"/>
          </p:nvPr>
        </p:nvSpPr>
        <p:spPr>
          <a:xfrm>
            <a:off x="3284425" y="767426"/>
            <a:ext cx="4758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68" name="Google Shape;368;p68"/>
          <p:cNvSpPr txBox="1">
            <a:spLocks noGrp="1"/>
          </p:cNvSpPr>
          <p:nvPr>
            <p:ph type="subTitle" idx="2"/>
          </p:nvPr>
        </p:nvSpPr>
        <p:spPr>
          <a:xfrm>
            <a:off x="632944" y="2697222"/>
            <a:ext cx="22689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69" name="Google Shape;369;p68"/>
          <p:cNvSpPr txBox="1">
            <a:spLocks noGrp="1"/>
          </p:cNvSpPr>
          <p:nvPr>
            <p:ph type="title" idx="3" hasCustomPrompt="1"/>
          </p:nvPr>
        </p:nvSpPr>
        <p:spPr>
          <a:xfrm>
            <a:off x="632939" y="2115376"/>
            <a:ext cx="4758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70" name="Google Shape;370;p68"/>
          <p:cNvSpPr txBox="1">
            <a:spLocks noGrp="1"/>
          </p:cNvSpPr>
          <p:nvPr>
            <p:ph type="subTitle" idx="4"/>
          </p:nvPr>
        </p:nvSpPr>
        <p:spPr>
          <a:xfrm>
            <a:off x="4837575" y="4045176"/>
            <a:ext cx="3204900" cy="5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71" name="Google Shape;371;p68"/>
          <p:cNvSpPr txBox="1">
            <a:spLocks noGrp="1"/>
          </p:cNvSpPr>
          <p:nvPr>
            <p:ph type="title" idx="5" hasCustomPrompt="1"/>
          </p:nvPr>
        </p:nvSpPr>
        <p:spPr>
          <a:xfrm>
            <a:off x="3284425" y="3463326"/>
            <a:ext cx="4758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1">
  <p:cSld name="CUSTOM_6_1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9"/>
          <p:cNvSpPr txBox="1">
            <a:spLocks noGrp="1"/>
          </p:cNvSpPr>
          <p:nvPr>
            <p:ph type="ctrTitle"/>
          </p:nvPr>
        </p:nvSpPr>
        <p:spPr>
          <a:xfrm flipH="1">
            <a:off x="924050" y="1447800"/>
            <a:ext cx="2059800" cy="96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4" name="Google Shape;374;p69"/>
          <p:cNvSpPr txBox="1">
            <a:spLocks noGrp="1"/>
          </p:cNvSpPr>
          <p:nvPr>
            <p:ph type="subTitle" idx="1"/>
          </p:nvPr>
        </p:nvSpPr>
        <p:spPr>
          <a:xfrm flipH="1">
            <a:off x="1038925" y="2270118"/>
            <a:ext cx="19449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2">
  <p:cSld name="CUSTOM_6_1_1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70"/>
          <p:cNvSpPr txBox="1">
            <a:spLocks noGrp="1"/>
          </p:cNvSpPr>
          <p:nvPr>
            <p:ph type="ctrTitle"/>
          </p:nvPr>
        </p:nvSpPr>
        <p:spPr>
          <a:xfrm>
            <a:off x="5085142" y="1787225"/>
            <a:ext cx="1387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7" name="Google Shape;377;p70"/>
          <p:cNvSpPr txBox="1">
            <a:spLocks noGrp="1"/>
          </p:cNvSpPr>
          <p:nvPr>
            <p:ph type="subTitle" idx="1"/>
          </p:nvPr>
        </p:nvSpPr>
        <p:spPr>
          <a:xfrm>
            <a:off x="5085167" y="2231811"/>
            <a:ext cx="20775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71"/>
          <p:cNvSpPr txBox="1">
            <a:spLocks noGrp="1"/>
          </p:cNvSpPr>
          <p:nvPr>
            <p:ph type="ctrTitle"/>
          </p:nvPr>
        </p:nvSpPr>
        <p:spPr>
          <a:xfrm flipH="1">
            <a:off x="3229450" y="460600"/>
            <a:ext cx="2685300" cy="119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80" name="Google Shape;380;p71"/>
          <p:cNvSpPr txBox="1">
            <a:spLocks noGrp="1"/>
          </p:cNvSpPr>
          <p:nvPr>
            <p:ph type="subTitle" idx="1"/>
          </p:nvPr>
        </p:nvSpPr>
        <p:spPr>
          <a:xfrm flipH="1">
            <a:off x="2923200" y="1467763"/>
            <a:ext cx="32976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81" name="Google Shape;381;p71"/>
          <p:cNvSpPr txBox="1"/>
          <p:nvPr/>
        </p:nvSpPr>
        <p:spPr>
          <a:xfrm>
            <a:off x="2845150" y="4408825"/>
            <a:ext cx="3453600" cy="7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CREDITS: This presentation template was created by </a:t>
            </a:r>
            <a:r>
              <a:rPr lang="en" sz="800" b="1">
                <a:solidFill>
                  <a:schemeClr val="lt1"/>
                </a:solidFill>
                <a:uFill>
                  <a:noFill/>
                </a:uFill>
                <a:latin typeface="Pontano Sans"/>
                <a:ea typeface="Pontano Sans"/>
                <a:cs typeface="Pontano Sans"/>
                <a:sym typeface="Pontano Sans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, including icons by </a:t>
            </a:r>
            <a:r>
              <a:rPr lang="en" sz="800" b="1">
                <a:solidFill>
                  <a:schemeClr val="lt1"/>
                </a:solidFill>
                <a:uFill>
                  <a:noFill/>
                </a:uFill>
                <a:latin typeface="Pontano Sans"/>
                <a:ea typeface="Pontano Sans"/>
                <a:cs typeface="Pontano Sans"/>
                <a:sym typeface="Pontano Sans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, and infographics &amp; images by </a:t>
            </a:r>
            <a:r>
              <a:rPr lang="en" sz="800" b="1">
                <a:solidFill>
                  <a:schemeClr val="lt1"/>
                </a:solidFill>
                <a:uFill>
                  <a:noFill/>
                </a:uFill>
                <a:latin typeface="Pontano Sans"/>
                <a:ea typeface="Pontano Sans"/>
                <a:cs typeface="Pontano Sans"/>
                <a:sym typeface="Pontano Sans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. </a:t>
            </a:r>
            <a:endParaRPr sz="8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Please keep this slide for attribution.</a:t>
            </a:r>
            <a:endParaRPr sz="8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LISTS">
  <p:cSld name="CUSTOM_14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72"/>
          <p:cNvSpPr txBox="1">
            <a:spLocks noGrp="1"/>
          </p:cNvSpPr>
          <p:nvPr>
            <p:ph type="body" idx="1"/>
          </p:nvPr>
        </p:nvSpPr>
        <p:spPr>
          <a:xfrm>
            <a:off x="782000" y="860291"/>
            <a:ext cx="3480600" cy="38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Nunito Light"/>
              <a:buChar char="●"/>
              <a:defRPr sz="10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84" name="Google Shape;384;p72"/>
          <p:cNvSpPr txBox="1">
            <a:spLocks noGrp="1"/>
          </p:cNvSpPr>
          <p:nvPr>
            <p:ph type="title"/>
          </p:nvPr>
        </p:nvSpPr>
        <p:spPr>
          <a:xfrm>
            <a:off x="6020656" y="472211"/>
            <a:ext cx="25041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85" name="Google Shape;385;p72"/>
          <p:cNvSpPr txBox="1">
            <a:spLocks noGrp="1"/>
          </p:cNvSpPr>
          <p:nvPr>
            <p:ph type="body" idx="2"/>
          </p:nvPr>
        </p:nvSpPr>
        <p:spPr>
          <a:xfrm>
            <a:off x="4737800" y="1350418"/>
            <a:ext cx="3128700" cy="25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 Light"/>
              <a:buChar char="●"/>
              <a:defRPr sz="10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CUSTOM_9_1">
    <p:bg>
      <p:bgPr>
        <a:noFill/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0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reepster"/>
              <a:buNone/>
              <a:defRPr sz="2800">
                <a:solidFill>
                  <a:schemeClr val="accent2"/>
                </a:solidFill>
                <a:latin typeface="Creepster"/>
                <a:ea typeface="Creepster"/>
                <a:cs typeface="Creepster"/>
                <a:sym typeface="Creep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reepster"/>
              <a:buNone/>
              <a:defRPr sz="2800">
                <a:solidFill>
                  <a:schemeClr val="accent2"/>
                </a:solidFill>
                <a:latin typeface="Creepster"/>
                <a:ea typeface="Creepster"/>
                <a:cs typeface="Creepster"/>
                <a:sym typeface="Creep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reepster"/>
              <a:buNone/>
              <a:defRPr sz="2800">
                <a:solidFill>
                  <a:schemeClr val="accent2"/>
                </a:solidFill>
                <a:latin typeface="Creepster"/>
                <a:ea typeface="Creepster"/>
                <a:cs typeface="Creepster"/>
                <a:sym typeface="Creep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reepster"/>
              <a:buNone/>
              <a:defRPr sz="2800">
                <a:solidFill>
                  <a:schemeClr val="accent2"/>
                </a:solidFill>
                <a:latin typeface="Creepster"/>
                <a:ea typeface="Creepster"/>
                <a:cs typeface="Creepster"/>
                <a:sym typeface="Creep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reepster"/>
              <a:buNone/>
              <a:defRPr sz="2800">
                <a:solidFill>
                  <a:schemeClr val="accent2"/>
                </a:solidFill>
                <a:latin typeface="Creepster"/>
                <a:ea typeface="Creepster"/>
                <a:cs typeface="Creepster"/>
                <a:sym typeface="Creep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reepster"/>
              <a:buNone/>
              <a:defRPr sz="2800">
                <a:solidFill>
                  <a:schemeClr val="accent2"/>
                </a:solidFill>
                <a:latin typeface="Creepster"/>
                <a:ea typeface="Creepster"/>
                <a:cs typeface="Creepster"/>
                <a:sym typeface="Creep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reepster"/>
              <a:buNone/>
              <a:defRPr sz="2800">
                <a:solidFill>
                  <a:schemeClr val="accent2"/>
                </a:solidFill>
                <a:latin typeface="Creepster"/>
                <a:ea typeface="Creepster"/>
                <a:cs typeface="Creepster"/>
                <a:sym typeface="Creep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reepster"/>
              <a:buNone/>
              <a:defRPr sz="2800">
                <a:solidFill>
                  <a:schemeClr val="accent2"/>
                </a:solidFill>
                <a:latin typeface="Creepster"/>
                <a:ea typeface="Creepster"/>
                <a:cs typeface="Creepster"/>
                <a:sym typeface="Creep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reepster"/>
              <a:buNone/>
              <a:defRPr sz="2800">
                <a:solidFill>
                  <a:schemeClr val="accent2"/>
                </a:solidFill>
                <a:latin typeface="Creepster"/>
                <a:ea typeface="Creepster"/>
                <a:cs typeface="Creepster"/>
                <a:sym typeface="Creepster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ntano Sans"/>
              <a:buChar char="●"/>
              <a:defRPr sz="12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ntano Sans"/>
              <a:buChar char="○"/>
              <a:defRPr sz="12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ntano Sans"/>
              <a:buChar char="■"/>
              <a:defRPr sz="12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ntano Sans"/>
              <a:buChar char="●"/>
              <a:defRPr sz="12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ntano Sans"/>
              <a:buChar char="○"/>
              <a:defRPr sz="12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ntano Sans"/>
              <a:buChar char="■"/>
              <a:defRPr sz="12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ntano Sans"/>
              <a:buChar char="●"/>
              <a:defRPr sz="12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ntano Sans"/>
              <a:buChar char="○"/>
              <a:defRPr sz="12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Pontano Sans"/>
              <a:buChar char="■"/>
              <a:defRPr sz="12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pos="5306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reepster"/>
              <a:buNone/>
              <a:defRPr sz="2800">
                <a:solidFill>
                  <a:schemeClr val="accent2"/>
                </a:solidFill>
                <a:latin typeface="Creepster"/>
                <a:ea typeface="Creepster"/>
                <a:cs typeface="Creepster"/>
                <a:sym typeface="Creep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reepster"/>
              <a:buNone/>
              <a:defRPr sz="2800">
                <a:solidFill>
                  <a:schemeClr val="accent2"/>
                </a:solidFill>
                <a:latin typeface="Creepster"/>
                <a:ea typeface="Creepster"/>
                <a:cs typeface="Creepster"/>
                <a:sym typeface="Creep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reepster"/>
              <a:buNone/>
              <a:defRPr sz="2800">
                <a:solidFill>
                  <a:schemeClr val="accent2"/>
                </a:solidFill>
                <a:latin typeface="Creepster"/>
                <a:ea typeface="Creepster"/>
                <a:cs typeface="Creepster"/>
                <a:sym typeface="Creep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reepster"/>
              <a:buNone/>
              <a:defRPr sz="2800">
                <a:solidFill>
                  <a:schemeClr val="accent2"/>
                </a:solidFill>
                <a:latin typeface="Creepster"/>
                <a:ea typeface="Creepster"/>
                <a:cs typeface="Creepster"/>
                <a:sym typeface="Creep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reepster"/>
              <a:buNone/>
              <a:defRPr sz="2800">
                <a:solidFill>
                  <a:schemeClr val="accent2"/>
                </a:solidFill>
                <a:latin typeface="Creepster"/>
                <a:ea typeface="Creepster"/>
                <a:cs typeface="Creepster"/>
                <a:sym typeface="Creep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reepster"/>
              <a:buNone/>
              <a:defRPr sz="2800">
                <a:solidFill>
                  <a:schemeClr val="accent2"/>
                </a:solidFill>
                <a:latin typeface="Creepster"/>
                <a:ea typeface="Creepster"/>
                <a:cs typeface="Creepster"/>
                <a:sym typeface="Creep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reepster"/>
              <a:buNone/>
              <a:defRPr sz="2800">
                <a:solidFill>
                  <a:schemeClr val="accent2"/>
                </a:solidFill>
                <a:latin typeface="Creepster"/>
                <a:ea typeface="Creepster"/>
                <a:cs typeface="Creepster"/>
                <a:sym typeface="Creep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reepster"/>
              <a:buNone/>
              <a:defRPr sz="2800">
                <a:solidFill>
                  <a:schemeClr val="accent2"/>
                </a:solidFill>
                <a:latin typeface="Creepster"/>
                <a:ea typeface="Creepster"/>
                <a:cs typeface="Creepster"/>
                <a:sym typeface="Creep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reepster"/>
              <a:buNone/>
              <a:defRPr sz="2800">
                <a:solidFill>
                  <a:schemeClr val="accent2"/>
                </a:solidFill>
                <a:latin typeface="Creepster"/>
                <a:ea typeface="Creepster"/>
                <a:cs typeface="Creepster"/>
                <a:sym typeface="Creepster"/>
              </a:defRPr>
            </a:lvl9pPr>
          </a:lstStyle>
          <a:p>
            <a:endParaRPr/>
          </a:p>
        </p:txBody>
      </p:sp>
      <p:sp>
        <p:nvSpPr>
          <p:cNvPr id="222" name="Google Shape;222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ntano Sans"/>
              <a:buChar char="●"/>
              <a:defRPr sz="12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ntano Sans"/>
              <a:buChar char="○"/>
              <a:defRPr sz="12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ntano Sans"/>
              <a:buChar char="■"/>
              <a:defRPr sz="12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ntano Sans"/>
              <a:buChar char="●"/>
              <a:defRPr sz="12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ntano Sans"/>
              <a:buChar char="○"/>
              <a:defRPr sz="12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ntano Sans"/>
              <a:buChar char="■"/>
              <a:defRPr sz="12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ntano Sans"/>
              <a:buChar char="●"/>
              <a:defRPr sz="12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ntano Sans"/>
              <a:buChar char="○"/>
              <a:defRPr sz="12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Pontano Sans"/>
              <a:buChar char="■"/>
              <a:defRPr sz="12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pos="5306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W0bSen8Qj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Ts2coCpjuX99_4agYLgs_vRDWm3hQfKrKuNpFny5Luo/edit?usp=shari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app.gonoodle.com/activities/bones-bones-bones?sp=discover&amp;sn=10/19/20-3DA-FP-GoNoodleween&amp;st=three%20described%20activities%20modules&amp;sid=1849&amp;x=1&amp;y=1&amp;mft=visual%20ro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ecreader-production.benchmarkuniverse.com/#cfg-teacher-shelf/ref-create/asset-ebook/prod-X57976/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ASKMcdCc3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75"/>
          <p:cNvSpPr txBox="1">
            <a:spLocks noGrp="1"/>
          </p:cNvSpPr>
          <p:nvPr>
            <p:ph type="title"/>
          </p:nvPr>
        </p:nvSpPr>
        <p:spPr>
          <a:xfrm>
            <a:off x="3116300" y="97775"/>
            <a:ext cx="33546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99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Friday: 10-30-20</a:t>
            </a:r>
            <a:endParaRPr sz="2200">
              <a:solidFill>
                <a:srgbClr val="FF99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99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Half-day</a:t>
            </a:r>
            <a:endParaRPr sz="2200">
              <a:solidFill>
                <a:srgbClr val="FF99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393" name="Google Shape;393;p75"/>
          <p:cNvSpPr txBox="1"/>
          <p:nvPr/>
        </p:nvSpPr>
        <p:spPr>
          <a:xfrm>
            <a:off x="3299300" y="1786475"/>
            <a:ext cx="3171600" cy="13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EFEFEF"/>
                </a:solidFill>
                <a:latin typeface="Amatic SC"/>
                <a:ea typeface="Amatic SC"/>
                <a:cs typeface="Amatic SC"/>
                <a:sym typeface="Amatic SC"/>
              </a:rPr>
              <a:t>How do you feel about Halloween?</a:t>
            </a:r>
            <a:endParaRPr sz="3000">
              <a:solidFill>
                <a:srgbClr val="EFEFE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394" name="Google Shape;394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5600" y="1920175"/>
            <a:ext cx="2994500" cy="299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84"/>
          <p:cNvSpPr txBox="1">
            <a:spLocks noGrp="1"/>
          </p:cNvSpPr>
          <p:nvPr>
            <p:ph type="title"/>
          </p:nvPr>
        </p:nvSpPr>
        <p:spPr>
          <a:xfrm>
            <a:off x="381000" y="29630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Guided practice: breakout room</a:t>
            </a:r>
            <a:r>
              <a:rPr lang="en" sz="4000" u="sng"/>
              <a:t> </a:t>
            </a:r>
            <a:endParaRPr sz="4000" u="sng"/>
          </a:p>
        </p:txBody>
      </p:sp>
      <p:sp>
        <p:nvSpPr>
          <p:cNvPr id="531" name="Google Shape;531;p84"/>
          <p:cNvSpPr txBox="1"/>
          <p:nvPr/>
        </p:nvSpPr>
        <p:spPr>
          <a:xfrm>
            <a:off x="311700" y="1623000"/>
            <a:ext cx="35514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endParaRPr sz="21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532" name="Google Shape;532;p84" descr="This timer counts down silently until it reaches 0:00, then a police siren sounds to alert you that time is up." title="5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6400" y="296300"/>
            <a:ext cx="1473074" cy="11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8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5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</a:rPr>
              <a:t>Come up with three sentences on your own in your notebook. Share in your group. Use the chart you just copied to help you!</a:t>
            </a:r>
            <a:endParaRPr sz="21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Past-Perfect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Present-Perfect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Future-Perfect </a:t>
            </a:r>
            <a:endParaRPr sz="1600"/>
          </a:p>
        </p:txBody>
      </p:sp>
      <p:pic>
        <p:nvPicPr>
          <p:cNvPr id="534" name="Google Shape;534;p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4000" y="1553500"/>
            <a:ext cx="3437600" cy="343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85"/>
          <p:cNvSpPr txBox="1">
            <a:spLocks noGrp="1"/>
          </p:cNvSpPr>
          <p:nvPr>
            <p:ph type="title"/>
          </p:nvPr>
        </p:nvSpPr>
        <p:spPr>
          <a:xfrm>
            <a:off x="228500" y="0"/>
            <a:ext cx="84168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Independent practice - Asynchronous Work</a:t>
            </a:r>
            <a:endParaRPr sz="2900"/>
          </a:p>
        </p:txBody>
      </p:sp>
      <p:sp>
        <p:nvSpPr>
          <p:cNvPr id="540" name="Google Shape;540;p85"/>
          <p:cNvSpPr txBox="1">
            <a:spLocks noGrp="1"/>
          </p:cNvSpPr>
          <p:nvPr>
            <p:ph type="body" idx="1"/>
          </p:nvPr>
        </p:nvSpPr>
        <p:spPr>
          <a:xfrm>
            <a:off x="164725" y="478225"/>
            <a:ext cx="8761200" cy="461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980000"/>
                </a:solidFill>
              </a:rPr>
              <a:t>Independent Work In Schoology: </a:t>
            </a:r>
            <a:endParaRPr sz="12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marR="0" lvl="0" indent="-3048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</a:rPr>
              <a:t>Complete Task #14 in </a:t>
            </a:r>
            <a:r>
              <a:rPr lang="en" sz="1200" b="1">
                <a:solidFill>
                  <a:srgbClr val="000000"/>
                </a:solidFill>
                <a:highlight>
                  <a:srgbClr val="FFFFFF"/>
                </a:highlight>
              </a:rPr>
              <a:t>10-30 folder</a:t>
            </a: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</a:rPr>
              <a:t> on Verb Tense.</a:t>
            </a:r>
            <a:endParaRPr sz="12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</a:rPr>
              <a:t>Ensure that you complete your </a:t>
            </a:r>
            <a:r>
              <a:rPr lang="en" sz="1200" b="1">
                <a:solidFill>
                  <a:srgbClr val="000000"/>
                </a:solidFill>
                <a:highlight>
                  <a:srgbClr val="FFFFFF"/>
                </a:highlight>
              </a:rPr>
              <a:t>BENCHMARK ASSESSMENT (</a:t>
            </a: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</a:rPr>
              <a:t>find it</a:t>
            </a:r>
            <a:r>
              <a:rPr lang="en" sz="1200" b="1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</a:rPr>
              <a:t>under assignments in Benchmark)</a:t>
            </a:r>
            <a:endParaRPr sz="1200">
              <a:solidFill>
                <a:srgbClr val="3C78D8"/>
              </a:solidFill>
              <a:highlight>
                <a:schemeClr val="lt1"/>
              </a:highlight>
            </a:endParaRPr>
          </a:p>
          <a:p>
            <a:pPr marL="0" marR="0" lvl="0" indent="0" algn="l" rtl="0">
              <a:spcBef>
                <a:spcPts val="17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980000"/>
                </a:solidFill>
              </a:rPr>
              <a:t>Daily Additional Independent Work:												</a:t>
            </a:r>
            <a:r>
              <a:rPr lang="en" sz="1200" b="1" i="1">
                <a:solidFill>
                  <a:srgbClr val="000000"/>
                </a:solidFill>
                <a:highlight>
                  <a:srgbClr val="FFF2CC"/>
                </a:highlight>
              </a:rPr>
              <a:t>NO READWORKS AGAIN THIS WEEK</a:t>
            </a:r>
            <a:endParaRPr sz="1200" b="1" i="1">
              <a:solidFill>
                <a:srgbClr val="000000"/>
              </a:solidFill>
              <a:highlight>
                <a:srgbClr val="FFF2CC"/>
              </a:highlight>
            </a:endParaRPr>
          </a:p>
          <a:p>
            <a:pPr marL="457200" marR="0" lvl="0" indent="-304800" algn="l" rtl="0"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n" sz="1200">
                <a:solidFill>
                  <a:srgbClr val="000000"/>
                </a:solidFill>
                <a:highlight>
                  <a:schemeClr val="lt1"/>
                </a:highlight>
              </a:rPr>
              <a:t>Choice </a:t>
            </a:r>
            <a:r>
              <a:rPr lang="en" sz="1200" b="1">
                <a:solidFill>
                  <a:srgbClr val="000000"/>
                </a:solidFill>
                <a:highlight>
                  <a:schemeClr val="lt1"/>
                </a:highlight>
              </a:rPr>
              <a:t>read for 30 minutes</a:t>
            </a:r>
            <a:r>
              <a:rPr lang="en" sz="1200">
                <a:solidFill>
                  <a:srgbClr val="000000"/>
                </a:solidFill>
                <a:highlight>
                  <a:schemeClr val="lt1"/>
                </a:highlight>
              </a:rPr>
              <a:t> - Read books on your bookshelf in Benchmark.</a:t>
            </a:r>
            <a:endParaRPr sz="1200" i="1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n" sz="1200">
                <a:solidFill>
                  <a:srgbClr val="000000"/>
                </a:solidFill>
                <a:highlight>
                  <a:schemeClr val="lt1"/>
                </a:highlight>
              </a:rPr>
              <a:t>MAKE SURE YOU ARE ON </a:t>
            </a:r>
            <a:r>
              <a:rPr lang="en" sz="1200" b="1">
                <a:solidFill>
                  <a:srgbClr val="000000"/>
                </a:solidFill>
                <a:highlight>
                  <a:schemeClr val="lt1"/>
                </a:highlight>
              </a:rPr>
              <a:t>Lesson 16 in Zearn</a:t>
            </a:r>
            <a:endParaRPr sz="1200" b="1" i="1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n" sz="1200" i="1">
                <a:solidFill>
                  <a:srgbClr val="000000"/>
                </a:solidFill>
                <a:highlight>
                  <a:schemeClr val="lt1"/>
                </a:highlight>
              </a:rPr>
              <a:t>No School next </a:t>
            </a:r>
            <a:r>
              <a:rPr lang="en" sz="1200" i="1" u="sng">
                <a:solidFill>
                  <a:srgbClr val="000000"/>
                </a:solidFill>
                <a:highlight>
                  <a:schemeClr val="lt1"/>
                </a:highlight>
              </a:rPr>
              <a:t>Tuesday</a:t>
            </a:r>
            <a:endParaRPr sz="1200" i="1" u="sng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n" sz="1200" b="1" i="1">
                <a:solidFill>
                  <a:srgbClr val="000000"/>
                </a:solidFill>
                <a:highlight>
                  <a:schemeClr val="lt1"/>
                </a:highlight>
              </a:rPr>
              <a:t>SIGN UP FOR CONFERENCES</a:t>
            </a:r>
            <a:r>
              <a:rPr lang="en" sz="1200" i="1">
                <a:solidFill>
                  <a:srgbClr val="000000"/>
                </a:solidFill>
                <a:highlight>
                  <a:schemeClr val="lt1"/>
                </a:highlight>
              </a:rPr>
              <a:t>. I will assign you a time if not chosen by 11/2.</a:t>
            </a:r>
            <a:endParaRPr sz="1200" i="1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n" sz="1200">
                <a:solidFill>
                  <a:srgbClr val="000000"/>
                </a:solidFill>
                <a:highlight>
                  <a:schemeClr val="lt1"/>
                </a:highlight>
              </a:rPr>
              <a:t>Sign up on </a:t>
            </a:r>
            <a:r>
              <a:rPr lang="en" sz="1200" b="1">
                <a:solidFill>
                  <a:srgbClr val="000000"/>
                </a:solidFill>
                <a:highlight>
                  <a:schemeClr val="lt1"/>
                </a:highlight>
              </a:rPr>
              <a:t>Prodigy</a:t>
            </a:r>
            <a:r>
              <a:rPr lang="en" sz="1200">
                <a:solidFill>
                  <a:srgbClr val="000000"/>
                </a:solidFill>
                <a:highlight>
                  <a:schemeClr val="lt1"/>
                </a:highlight>
              </a:rPr>
              <a:t> (look at the blog). Log in as a Dearborn student. Battle it out with your classmates!</a:t>
            </a:r>
            <a:endParaRPr sz="120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7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980000"/>
                </a:solidFill>
              </a:rPr>
              <a:t>Math Activity:</a:t>
            </a:r>
            <a:endParaRPr sz="1200" b="1" u="sng">
              <a:solidFill>
                <a:srgbClr val="980000"/>
              </a:solidFill>
              <a:highlight>
                <a:srgbClr val="FFFF00"/>
              </a:highlight>
            </a:endParaRPr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Look inside the </a:t>
            </a:r>
            <a:r>
              <a:rPr lang="en" sz="1200" u="sng">
                <a:solidFill>
                  <a:srgbClr val="000000"/>
                </a:solidFill>
              </a:rPr>
              <a:t>10-30 folder</a:t>
            </a:r>
            <a:r>
              <a:rPr lang="en" sz="1200">
                <a:solidFill>
                  <a:srgbClr val="000000"/>
                </a:solidFill>
              </a:rPr>
              <a:t> on Schoology and select the Candy Corn challenge. Here is a copy of the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Challenge</a:t>
            </a:r>
            <a:r>
              <a:rPr lang="en" sz="1200">
                <a:solidFill>
                  <a:srgbClr val="000000"/>
                </a:solidFill>
              </a:rPr>
              <a:t> to complete should you wish. Complete this today for EXTRA CREDIT in math!</a:t>
            </a:r>
            <a:endParaRPr sz="1200">
              <a:solidFill>
                <a:srgbClr val="000000"/>
              </a:solidFill>
            </a:endParaRPr>
          </a:p>
          <a:p>
            <a:pPr marL="457200" marR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rgbClr val="FF0000"/>
              </a:solidFill>
              <a:highlight>
                <a:schemeClr val="lt1"/>
              </a:highlight>
            </a:endParaRPr>
          </a:p>
          <a:p>
            <a:pPr marL="0" marR="0" lvl="0" indent="0" algn="ctr" rtl="0">
              <a:spcBef>
                <a:spcPts val="17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70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pic>
        <p:nvPicPr>
          <p:cNvPr id="541" name="Google Shape;541;p85" descr="night night ba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3975" y="-62200"/>
            <a:ext cx="1180025" cy="118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5625" y="1548275"/>
            <a:ext cx="1081925" cy="108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7D6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1924" y="80575"/>
            <a:ext cx="6180150" cy="4633526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76"/>
          <p:cNvSpPr txBox="1"/>
          <p:nvPr/>
        </p:nvSpPr>
        <p:spPr>
          <a:xfrm>
            <a:off x="862275" y="4633525"/>
            <a:ext cx="77709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SEL Video: GoNoodle </a:t>
            </a:r>
            <a:r>
              <a:rPr lang="en" sz="2800" b="1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Bones! Bones! Bones</a:t>
            </a:r>
            <a:endParaRPr sz="2800" b="1"/>
          </a:p>
        </p:txBody>
      </p:sp>
      <p:pic>
        <p:nvPicPr>
          <p:cNvPr id="401" name="Google Shape;401;p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818400" cy="181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24500" y="3048750"/>
            <a:ext cx="1754175" cy="175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77"/>
          <p:cNvSpPr txBox="1">
            <a:spLocks noGrp="1"/>
          </p:cNvSpPr>
          <p:nvPr>
            <p:ph type="ctrTitle"/>
          </p:nvPr>
        </p:nvSpPr>
        <p:spPr>
          <a:xfrm>
            <a:off x="3210000" y="1768575"/>
            <a:ext cx="27240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WOuld you rather?.</a:t>
            </a:r>
            <a:endParaRPr/>
          </a:p>
        </p:txBody>
      </p:sp>
      <p:pic>
        <p:nvPicPr>
          <p:cNvPr id="408" name="Google Shape;408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3025" y="-60825"/>
            <a:ext cx="2905200" cy="29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78"/>
          <p:cNvSpPr txBox="1">
            <a:spLocks noGrp="1"/>
          </p:cNvSpPr>
          <p:nvPr>
            <p:ph type="body" idx="1"/>
          </p:nvPr>
        </p:nvSpPr>
        <p:spPr>
          <a:xfrm>
            <a:off x="164925" y="2058600"/>
            <a:ext cx="6464100" cy="19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latin typeface="Oswald"/>
                <a:ea typeface="Oswald"/>
                <a:cs typeface="Oswald"/>
                <a:sym typeface="Oswald"/>
              </a:rPr>
              <a:t>Be chased by 5 zombies 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latin typeface="Oswald"/>
                <a:ea typeface="Oswald"/>
                <a:cs typeface="Oswald"/>
                <a:sym typeface="Oswald"/>
              </a:rPr>
              <a:t>or 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latin typeface="Oswald"/>
                <a:ea typeface="Oswald"/>
                <a:cs typeface="Oswald"/>
                <a:sym typeface="Oswald"/>
              </a:rPr>
              <a:t>Be chased by 1 werewolf 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414" name="Google Shape;414;p78"/>
          <p:cNvGrpSpPr/>
          <p:nvPr/>
        </p:nvGrpSpPr>
        <p:grpSpPr>
          <a:xfrm>
            <a:off x="6629208" y="1548302"/>
            <a:ext cx="1681576" cy="2889947"/>
            <a:chOff x="1818925" y="284050"/>
            <a:chExt cx="559425" cy="961425"/>
          </a:xfrm>
        </p:grpSpPr>
        <p:sp>
          <p:nvSpPr>
            <p:cNvPr id="415" name="Google Shape;415;p78"/>
            <p:cNvSpPr/>
            <p:nvPr/>
          </p:nvSpPr>
          <p:spPr>
            <a:xfrm>
              <a:off x="1865025" y="1155075"/>
              <a:ext cx="141325" cy="90400"/>
            </a:xfrm>
            <a:custGeom>
              <a:avLst/>
              <a:gdLst/>
              <a:ahLst/>
              <a:cxnLst/>
              <a:rect l="l" t="t" r="r" b="b"/>
              <a:pathLst>
                <a:path w="5653" h="3616" extrusionOk="0">
                  <a:moveTo>
                    <a:pt x="4531" y="0"/>
                  </a:moveTo>
                  <a:cubicBezTo>
                    <a:pt x="4514" y="232"/>
                    <a:pt x="4526" y="465"/>
                    <a:pt x="4564" y="694"/>
                  </a:cubicBezTo>
                  <a:cubicBezTo>
                    <a:pt x="4188" y="559"/>
                    <a:pt x="3789" y="493"/>
                    <a:pt x="3390" y="493"/>
                  </a:cubicBezTo>
                  <a:cubicBezTo>
                    <a:pt x="2827" y="493"/>
                    <a:pt x="2263" y="625"/>
                    <a:pt x="1763" y="885"/>
                  </a:cubicBezTo>
                  <a:cubicBezTo>
                    <a:pt x="908" y="1331"/>
                    <a:pt x="254" y="2602"/>
                    <a:pt x="0" y="3531"/>
                  </a:cubicBezTo>
                  <a:cubicBezTo>
                    <a:pt x="486" y="3594"/>
                    <a:pt x="974" y="3615"/>
                    <a:pt x="1462" y="3615"/>
                  </a:cubicBezTo>
                  <a:cubicBezTo>
                    <a:pt x="2339" y="3615"/>
                    <a:pt x="3219" y="3547"/>
                    <a:pt x="4098" y="3531"/>
                  </a:cubicBezTo>
                  <a:cubicBezTo>
                    <a:pt x="4154" y="3293"/>
                    <a:pt x="4210" y="2823"/>
                    <a:pt x="4266" y="2585"/>
                  </a:cubicBezTo>
                  <a:lnTo>
                    <a:pt x="4335" y="3255"/>
                  </a:lnTo>
                  <a:cubicBezTo>
                    <a:pt x="4341" y="3307"/>
                    <a:pt x="4348" y="3495"/>
                    <a:pt x="4385" y="3531"/>
                  </a:cubicBezTo>
                  <a:cubicBezTo>
                    <a:pt x="4397" y="3542"/>
                    <a:pt x="4410" y="3546"/>
                    <a:pt x="4424" y="3546"/>
                  </a:cubicBezTo>
                  <a:cubicBezTo>
                    <a:pt x="4453" y="3546"/>
                    <a:pt x="4485" y="3531"/>
                    <a:pt x="4517" y="3531"/>
                  </a:cubicBezTo>
                  <a:cubicBezTo>
                    <a:pt x="4519" y="3531"/>
                    <a:pt x="4522" y="3531"/>
                    <a:pt x="4525" y="3531"/>
                  </a:cubicBezTo>
                  <a:cubicBezTo>
                    <a:pt x="4595" y="3537"/>
                    <a:pt x="4665" y="3539"/>
                    <a:pt x="4736" y="3539"/>
                  </a:cubicBezTo>
                  <a:cubicBezTo>
                    <a:pt x="4927" y="3539"/>
                    <a:pt x="5118" y="3523"/>
                    <a:pt x="5309" y="3523"/>
                  </a:cubicBezTo>
                  <a:cubicBezTo>
                    <a:pt x="5379" y="3523"/>
                    <a:pt x="5449" y="3525"/>
                    <a:pt x="5519" y="3531"/>
                  </a:cubicBezTo>
                  <a:cubicBezTo>
                    <a:pt x="5652" y="2365"/>
                    <a:pt x="5537" y="200"/>
                    <a:pt x="5537" y="200"/>
                  </a:cubicBezTo>
                  <a:lnTo>
                    <a:pt x="4531" y="0"/>
                  </a:lnTo>
                  <a:close/>
                </a:path>
              </a:pathLst>
            </a:custGeom>
            <a:solidFill>
              <a:srgbClr val="652C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78"/>
            <p:cNvSpPr/>
            <p:nvPr/>
          </p:nvSpPr>
          <p:spPr>
            <a:xfrm>
              <a:off x="1865025" y="1227775"/>
              <a:ext cx="105150" cy="17675"/>
            </a:xfrm>
            <a:custGeom>
              <a:avLst/>
              <a:gdLst/>
              <a:ahLst/>
              <a:cxnLst/>
              <a:rect l="l" t="t" r="r" b="b"/>
              <a:pathLst>
                <a:path w="4206" h="707" extrusionOk="0">
                  <a:moveTo>
                    <a:pt x="4205" y="1"/>
                  </a:moveTo>
                  <a:lnTo>
                    <a:pt x="194" y="45"/>
                  </a:lnTo>
                  <a:cubicBezTo>
                    <a:pt x="118" y="234"/>
                    <a:pt x="54" y="427"/>
                    <a:pt x="0" y="622"/>
                  </a:cubicBezTo>
                  <a:cubicBezTo>
                    <a:pt x="488" y="685"/>
                    <a:pt x="977" y="706"/>
                    <a:pt x="1467" y="706"/>
                  </a:cubicBezTo>
                  <a:cubicBezTo>
                    <a:pt x="2342" y="706"/>
                    <a:pt x="3221" y="639"/>
                    <a:pt x="4098" y="622"/>
                  </a:cubicBezTo>
                  <a:cubicBezTo>
                    <a:pt x="4134" y="470"/>
                    <a:pt x="4169" y="222"/>
                    <a:pt x="42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8"/>
            <p:cNvSpPr/>
            <p:nvPr/>
          </p:nvSpPr>
          <p:spPr>
            <a:xfrm>
              <a:off x="1972500" y="1227400"/>
              <a:ext cx="31675" cy="16325"/>
            </a:xfrm>
            <a:custGeom>
              <a:avLst/>
              <a:gdLst/>
              <a:ahLst/>
              <a:cxnLst/>
              <a:rect l="l" t="t" r="r" b="b"/>
              <a:pathLst>
                <a:path w="1267" h="653" extrusionOk="0">
                  <a:moveTo>
                    <a:pt x="1266" y="0"/>
                  </a:moveTo>
                  <a:lnTo>
                    <a:pt x="0" y="14"/>
                  </a:lnTo>
                  <a:lnTo>
                    <a:pt x="36" y="362"/>
                  </a:lnTo>
                  <a:cubicBezTo>
                    <a:pt x="42" y="413"/>
                    <a:pt x="49" y="601"/>
                    <a:pt x="86" y="637"/>
                  </a:cubicBezTo>
                  <a:cubicBezTo>
                    <a:pt x="98" y="649"/>
                    <a:pt x="111" y="653"/>
                    <a:pt x="126" y="653"/>
                  </a:cubicBezTo>
                  <a:cubicBezTo>
                    <a:pt x="155" y="653"/>
                    <a:pt x="188" y="637"/>
                    <a:pt x="220" y="637"/>
                  </a:cubicBezTo>
                  <a:cubicBezTo>
                    <a:pt x="222" y="637"/>
                    <a:pt x="224" y="637"/>
                    <a:pt x="226" y="637"/>
                  </a:cubicBezTo>
                  <a:cubicBezTo>
                    <a:pt x="297" y="643"/>
                    <a:pt x="369" y="646"/>
                    <a:pt x="440" y="646"/>
                  </a:cubicBezTo>
                  <a:cubicBezTo>
                    <a:pt x="631" y="646"/>
                    <a:pt x="822" y="629"/>
                    <a:pt x="1014" y="629"/>
                  </a:cubicBezTo>
                  <a:cubicBezTo>
                    <a:pt x="1082" y="629"/>
                    <a:pt x="1151" y="631"/>
                    <a:pt x="1220" y="637"/>
                  </a:cubicBezTo>
                  <a:cubicBezTo>
                    <a:pt x="1241" y="448"/>
                    <a:pt x="1257" y="230"/>
                    <a:pt x="12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8"/>
            <p:cNvSpPr/>
            <p:nvPr/>
          </p:nvSpPr>
          <p:spPr>
            <a:xfrm>
              <a:off x="2155725" y="1155075"/>
              <a:ext cx="141325" cy="90375"/>
            </a:xfrm>
            <a:custGeom>
              <a:avLst/>
              <a:gdLst/>
              <a:ahLst/>
              <a:cxnLst/>
              <a:rect l="l" t="t" r="r" b="b"/>
              <a:pathLst>
                <a:path w="5653" h="3615" extrusionOk="0">
                  <a:moveTo>
                    <a:pt x="1121" y="0"/>
                  </a:moveTo>
                  <a:lnTo>
                    <a:pt x="116" y="200"/>
                  </a:lnTo>
                  <a:cubicBezTo>
                    <a:pt x="116" y="200"/>
                    <a:pt x="1" y="2365"/>
                    <a:pt x="134" y="3530"/>
                  </a:cubicBezTo>
                  <a:cubicBezTo>
                    <a:pt x="203" y="3524"/>
                    <a:pt x="272" y="3522"/>
                    <a:pt x="341" y="3522"/>
                  </a:cubicBezTo>
                  <a:cubicBezTo>
                    <a:pt x="532" y="3522"/>
                    <a:pt x="723" y="3539"/>
                    <a:pt x="914" y="3539"/>
                  </a:cubicBezTo>
                  <a:cubicBezTo>
                    <a:pt x="985" y="3539"/>
                    <a:pt x="1057" y="3536"/>
                    <a:pt x="1128" y="3530"/>
                  </a:cubicBezTo>
                  <a:cubicBezTo>
                    <a:pt x="1130" y="3530"/>
                    <a:pt x="1132" y="3530"/>
                    <a:pt x="1134" y="3530"/>
                  </a:cubicBezTo>
                  <a:cubicBezTo>
                    <a:pt x="1167" y="3530"/>
                    <a:pt x="1199" y="3546"/>
                    <a:pt x="1228" y="3546"/>
                  </a:cubicBezTo>
                  <a:cubicBezTo>
                    <a:pt x="1243" y="3546"/>
                    <a:pt x="1256" y="3542"/>
                    <a:pt x="1268" y="3530"/>
                  </a:cubicBezTo>
                  <a:cubicBezTo>
                    <a:pt x="1305" y="3494"/>
                    <a:pt x="1312" y="3306"/>
                    <a:pt x="1318" y="3255"/>
                  </a:cubicBezTo>
                  <a:cubicBezTo>
                    <a:pt x="1341" y="3031"/>
                    <a:pt x="1365" y="2808"/>
                    <a:pt x="1387" y="2585"/>
                  </a:cubicBezTo>
                  <a:cubicBezTo>
                    <a:pt x="1443" y="2823"/>
                    <a:pt x="1499" y="3292"/>
                    <a:pt x="1554" y="3530"/>
                  </a:cubicBezTo>
                  <a:cubicBezTo>
                    <a:pt x="2434" y="3546"/>
                    <a:pt x="3314" y="3614"/>
                    <a:pt x="4191" y="3614"/>
                  </a:cubicBezTo>
                  <a:cubicBezTo>
                    <a:pt x="4680" y="3614"/>
                    <a:pt x="5167" y="3593"/>
                    <a:pt x="5653" y="3530"/>
                  </a:cubicBezTo>
                  <a:cubicBezTo>
                    <a:pt x="5399" y="2602"/>
                    <a:pt x="4745" y="1331"/>
                    <a:pt x="3890" y="885"/>
                  </a:cubicBezTo>
                  <a:cubicBezTo>
                    <a:pt x="3390" y="625"/>
                    <a:pt x="2827" y="493"/>
                    <a:pt x="2263" y="493"/>
                  </a:cubicBezTo>
                  <a:cubicBezTo>
                    <a:pt x="1864" y="493"/>
                    <a:pt x="1465" y="559"/>
                    <a:pt x="1089" y="694"/>
                  </a:cubicBezTo>
                  <a:cubicBezTo>
                    <a:pt x="1127" y="464"/>
                    <a:pt x="1137" y="232"/>
                    <a:pt x="1121" y="0"/>
                  </a:cubicBezTo>
                  <a:close/>
                </a:path>
              </a:pathLst>
            </a:custGeom>
            <a:solidFill>
              <a:srgbClr val="652C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8"/>
            <p:cNvSpPr/>
            <p:nvPr/>
          </p:nvSpPr>
          <p:spPr>
            <a:xfrm>
              <a:off x="2157875" y="1227375"/>
              <a:ext cx="31725" cy="16350"/>
            </a:xfrm>
            <a:custGeom>
              <a:avLst/>
              <a:gdLst/>
              <a:ahLst/>
              <a:cxnLst/>
              <a:rect l="l" t="t" r="r" b="b"/>
              <a:pathLst>
                <a:path w="1269" h="654" extrusionOk="0">
                  <a:moveTo>
                    <a:pt x="1" y="0"/>
                  </a:moveTo>
                  <a:cubicBezTo>
                    <a:pt x="11" y="231"/>
                    <a:pt x="26" y="449"/>
                    <a:pt x="48" y="638"/>
                  </a:cubicBezTo>
                  <a:cubicBezTo>
                    <a:pt x="117" y="632"/>
                    <a:pt x="186" y="630"/>
                    <a:pt x="255" y="630"/>
                  </a:cubicBezTo>
                  <a:cubicBezTo>
                    <a:pt x="446" y="630"/>
                    <a:pt x="637" y="647"/>
                    <a:pt x="828" y="647"/>
                  </a:cubicBezTo>
                  <a:cubicBezTo>
                    <a:pt x="899" y="647"/>
                    <a:pt x="971" y="644"/>
                    <a:pt x="1042" y="638"/>
                  </a:cubicBezTo>
                  <a:cubicBezTo>
                    <a:pt x="1044" y="638"/>
                    <a:pt x="1046" y="638"/>
                    <a:pt x="1049" y="638"/>
                  </a:cubicBezTo>
                  <a:cubicBezTo>
                    <a:pt x="1081" y="638"/>
                    <a:pt x="1114" y="653"/>
                    <a:pt x="1143" y="653"/>
                  </a:cubicBezTo>
                  <a:cubicBezTo>
                    <a:pt x="1157" y="653"/>
                    <a:pt x="1171" y="649"/>
                    <a:pt x="1182" y="638"/>
                  </a:cubicBezTo>
                  <a:cubicBezTo>
                    <a:pt x="1218" y="603"/>
                    <a:pt x="1226" y="415"/>
                    <a:pt x="1232" y="363"/>
                  </a:cubicBezTo>
                  <a:lnTo>
                    <a:pt x="1268" y="1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8"/>
            <p:cNvSpPr/>
            <p:nvPr/>
          </p:nvSpPr>
          <p:spPr>
            <a:xfrm>
              <a:off x="2191875" y="1227775"/>
              <a:ext cx="105175" cy="17675"/>
            </a:xfrm>
            <a:custGeom>
              <a:avLst/>
              <a:gdLst/>
              <a:ahLst/>
              <a:cxnLst/>
              <a:rect l="l" t="t" r="r" b="b"/>
              <a:pathLst>
                <a:path w="4207" h="707" extrusionOk="0">
                  <a:moveTo>
                    <a:pt x="1" y="1"/>
                  </a:moveTo>
                  <a:cubicBezTo>
                    <a:pt x="38" y="222"/>
                    <a:pt x="72" y="470"/>
                    <a:pt x="108" y="622"/>
                  </a:cubicBezTo>
                  <a:cubicBezTo>
                    <a:pt x="987" y="638"/>
                    <a:pt x="1868" y="706"/>
                    <a:pt x="2745" y="706"/>
                  </a:cubicBezTo>
                  <a:cubicBezTo>
                    <a:pt x="3233" y="706"/>
                    <a:pt x="3721" y="685"/>
                    <a:pt x="4207" y="622"/>
                  </a:cubicBezTo>
                  <a:cubicBezTo>
                    <a:pt x="4153" y="427"/>
                    <a:pt x="4088" y="234"/>
                    <a:pt x="4013" y="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8"/>
            <p:cNvSpPr/>
            <p:nvPr/>
          </p:nvSpPr>
          <p:spPr>
            <a:xfrm>
              <a:off x="1936800" y="855250"/>
              <a:ext cx="332650" cy="313750"/>
            </a:xfrm>
            <a:custGeom>
              <a:avLst/>
              <a:gdLst/>
              <a:ahLst/>
              <a:cxnLst/>
              <a:rect l="l" t="t" r="r" b="b"/>
              <a:pathLst>
                <a:path w="13306" h="12550" extrusionOk="0">
                  <a:moveTo>
                    <a:pt x="87" y="0"/>
                  </a:moveTo>
                  <a:lnTo>
                    <a:pt x="87" y="0"/>
                  </a:lnTo>
                  <a:cubicBezTo>
                    <a:pt x="84" y="22"/>
                    <a:pt x="82" y="44"/>
                    <a:pt x="80" y="66"/>
                  </a:cubicBezTo>
                  <a:lnTo>
                    <a:pt x="80" y="66"/>
                  </a:lnTo>
                  <a:cubicBezTo>
                    <a:pt x="69" y="85"/>
                    <a:pt x="67" y="109"/>
                    <a:pt x="73" y="129"/>
                  </a:cubicBezTo>
                  <a:lnTo>
                    <a:pt x="73" y="129"/>
                  </a:lnTo>
                  <a:cubicBezTo>
                    <a:pt x="1" y="894"/>
                    <a:pt x="63" y="1667"/>
                    <a:pt x="259" y="2411"/>
                  </a:cubicBezTo>
                  <a:cubicBezTo>
                    <a:pt x="314" y="2617"/>
                    <a:pt x="380" y="2824"/>
                    <a:pt x="501" y="2999"/>
                  </a:cubicBezTo>
                  <a:cubicBezTo>
                    <a:pt x="843" y="3490"/>
                    <a:pt x="1508" y="3603"/>
                    <a:pt x="2100" y="3675"/>
                  </a:cubicBezTo>
                  <a:cubicBezTo>
                    <a:pt x="1843" y="6524"/>
                    <a:pt x="1538" y="9394"/>
                    <a:pt x="1497" y="12255"/>
                  </a:cubicBezTo>
                  <a:cubicBezTo>
                    <a:pt x="1865" y="12294"/>
                    <a:pt x="2390" y="12324"/>
                    <a:pt x="2756" y="12364"/>
                  </a:cubicBezTo>
                  <a:cubicBezTo>
                    <a:pt x="2609" y="9458"/>
                    <a:pt x="2772" y="6545"/>
                    <a:pt x="3243" y="3673"/>
                  </a:cubicBezTo>
                  <a:cubicBezTo>
                    <a:pt x="5018" y="3699"/>
                    <a:pt x="6794" y="3712"/>
                    <a:pt x="8569" y="3712"/>
                  </a:cubicBezTo>
                  <a:cubicBezTo>
                    <a:pt x="8798" y="3712"/>
                    <a:pt x="9027" y="3711"/>
                    <a:pt x="9257" y="3711"/>
                  </a:cubicBezTo>
                  <a:lnTo>
                    <a:pt x="9257" y="3711"/>
                  </a:lnTo>
                  <a:cubicBezTo>
                    <a:pt x="8885" y="6822"/>
                    <a:pt x="8836" y="9363"/>
                    <a:pt x="8751" y="12495"/>
                  </a:cubicBezTo>
                  <a:cubicBezTo>
                    <a:pt x="8771" y="12495"/>
                    <a:pt x="8793" y="12494"/>
                    <a:pt x="8815" y="12494"/>
                  </a:cubicBezTo>
                  <a:cubicBezTo>
                    <a:pt x="9132" y="12494"/>
                    <a:pt x="9629" y="12550"/>
                    <a:pt x="9945" y="12550"/>
                  </a:cubicBezTo>
                  <a:cubicBezTo>
                    <a:pt x="9967" y="12550"/>
                    <a:pt x="9988" y="12549"/>
                    <a:pt x="10009" y="12549"/>
                  </a:cubicBezTo>
                  <a:cubicBezTo>
                    <a:pt x="9978" y="9435"/>
                    <a:pt x="9850" y="6834"/>
                    <a:pt x="10234" y="3744"/>
                  </a:cubicBezTo>
                  <a:cubicBezTo>
                    <a:pt x="10854" y="3698"/>
                    <a:pt x="11477" y="3563"/>
                    <a:pt x="12015" y="3252"/>
                  </a:cubicBezTo>
                  <a:cubicBezTo>
                    <a:pt x="12552" y="2941"/>
                    <a:pt x="12997" y="2436"/>
                    <a:pt x="13141" y="1832"/>
                  </a:cubicBezTo>
                  <a:cubicBezTo>
                    <a:pt x="13271" y="1292"/>
                    <a:pt x="13157" y="712"/>
                    <a:pt x="13305" y="175"/>
                  </a:cubicBezTo>
                  <a:lnTo>
                    <a:pt x="13305" y="175"/>
                  </a:lnTo>
                  <a:cubicBezTo>
                    <a:pt x="13126" y="239"/>
                    <a:pt x="12932" y="248"/>
                    <a:pt x="12742" y="255"/>
                  </a:cubicBezTo>
                  <a:cubicBezTo>
                    <a:pt x="10740" y="337"/>
                    <a:pt x="8731" y="419"/>
                    <a:pt x="6726" y="419"/>
                  </a:cubicBezTo>
                  <a:cubicBezTo>
                    <a:pt x="4557" y="419"/>
                    <a:pt x="2392" y="323"/>
                    <a:pt x="243" y="29"/>
                  </a:cubicBezTo>
                  <a:cubicBezTo>
                    <a:pt x="223" y="26"/>
                    <a:pt x="202" y="24"/>
                    <a:pt x="181" y="24"/>
                  </a:cubicBezTo>
                  <a:cubicBezTo>
                    <a:pt x="150" y="24"/>
                    <a:pt x="120" y="29"/>
                    <a:pt x="95" y="48"/>
                  </a:cubicBezTo>
                  <a:lnTo>
                    <a:pt x="95" y="48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6E68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8"/>
            <p:cNvSpPr/>
            <p:nvPr/>
          </p:nvSpPr>
          <p:spPr>
            <a:xfrm>
              <a:off x="1904850" y="487950"/>
              <a:ext cx="393575" cy="420825"/>
            </a:xfrm>
            <a:custGeom>
              <a:avLst/>
              <a:gdLst/>
              <a:ahLst/>
              <a:cxnLst/>
              <a:rect l="l" t="t" r="r" b="b"/>
              <a:pathLst>
                <a:path w="15743" h="16833" extrusionOk="0">
                  <a:moveTo>
                    <a:pt x="3030" y="1"/>
                  </a:moveTo>
                  <a:cubicBezTo>
                    <a:pt x="2619" y="1"/>
                    <a:pt x="2209" y="23"/>
                    <a:pt x="1810" y="119"/>
                  </a:cubicBezTo>
                  <a:cubicBezTo>
                    <a:pt x="1231" y="260"/>
                    <a:pt x="671" y="570"/>
                    <a:pt x="358" y="1076"/>
                  </a:cubicBezTo>
                  <a:cubicBezTo>
                    <a:pt x="1" y="1655"/>
                    <a:pt x="18" y="2378"/>
                    <a:pt x="49" y="3057"/>
                  </a:cubicBezTo>
                  <a:cubicBezTo>
                    <a:pt x="54" y="3185"/>
                    <a:pt x="71" y="3334"/>
                    <a:pt x="179" y="3404"/>
                  </a:cubicBezTo>
                  <a:lnTo>
                    <a:pt x="235" y="3285"/>
                  </a:lnTo>
                  <a:cubicBezTo>
                    <a:pt x="410" y="7140"/>
                    <a:pt x="584" y="10995"/>
                    <a:pt x="758" y="14849"/>
                  </a:cubicBezTo>
                  <a:cubicBezTo>
                    <a:pt x="770" y="15114"/>
                    <a:pt x="785" y="15390"/>
                    <a:pt x="922" y="15616"/>
                  </a:cubicBezTo>
                  <a:cubicBezTo>
                    <a:pt x="1168" y="16028"/>
                    <a:pt x="1709" y="16129"/>
                    <a:pt x="2185" y="16189"/>
                  </a:cubicBezTo>
                  <a:cubicBezTo>
                    <a:pt x="4988" y="16541"/>
                    <a:pt x="7812" y="16832"/>
                    <a:pt x="10633" y="16832"/>
                  </a:cubicBezTo>
                  <a:cubicBezTo>
                    <a:pt x="11630" y="16832"/>
                    <a:pt x="12627" y="16796"/>
                    <a:pt x="13622" y="16713"/>
                  </a:cubicBezTo>
                  <a:cubicBezTo>
                    <a:pt x="13800" y="16699"/>
                    <a:pt x="13986" y="16680"/>
                    <a:pt x="14141" y="16588"/>
                  </a:cubicBezTo>
                  <a:cubicBezTo>
                    <a:pt x="14480" y="16387"/>
                    <a:pt x="14541" y="15930"/>
                    <a:pt x="14564" y="15537"/>
                  </a:cubicBezTo>
                  <a:cubicBezTo>
                    <a:pt x="14825" y="11372"/>
                    <a:pt x="15176" y="7214"/>
                    <a:pt x="15619" y="3063"/>
                  </a:cubicBezTo>
                  <a:cubicBezTo>
                    <a:pt x="15712" y="2195"/>
                    <a:pt x="15743" y="1162"/>
                    <a:pt x="15052" y="629"/>
                  </a:cubicBezTo>
                  <a:cubicBezTo>
                    <a:pt x="14625" y="299"/>
                    <a:pt x="14045" y="272"/>
                    <a:pt x="13506" y="259"/>
                  </a:cubicBezTo>
                  <a:lnTo>
                    <a:pt x="3586" y="10"/>
                  </a:lnTo>
                  <a:cubicBezTo>
                    <a:pt x="3401" y="5"/>
                    <a:pt x="3215" y="1"/>
                    <a:pt x="3030" y="1"/>
                  </a:cubicBezTo>
                  <a:close/>
                </a:path>
              </a:pathLst>
            </a:custGeom>
            <a:solidFill>
              <a:srgbClr val="FDF8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8"/>
            <p:cNvSpPr/>
            <p:nvPr/>
          </p:nvSpPr>
          <p:spPr>
            <a:xfrm>
              <a:off x="1950175" y="497175"/>
              <a:ext cx="286100" cy="231875"/>
            </a:xfrm>
            <a:custGeom>
              <a:avLst/>
              <a:gdLst/>
              <a:ahLst/>
              <a:cxnLst/>
              <a:rect l="l" t="t" r="r" b="b"/>
              <a:pathLst>
                <a:path w="11444" h="9275" extrusionOk="0">
                  <a:moveTo>
                    <a:pt x="11203" y="0"/>
                  </a:moveTo>
                  <a:lnTo>
                    <a:pt x="723" y="60"/>
                  </a:lnTo>
                  <a:lnTo>
                    <a:pt x="0" y="9275"/>
                  </a:lnTo>
                  <a:lnTo>
                    <a:pt x="11022" y="8974"/>
                  </a:lnTo>
                  <a:lnTo>
                    <a:pt x="11443" y="6323"/>
                  </a:lnTo>
                  <a:lnTo>
                    <a:pt x="11443" y="6323"/>
                  </a:lnTo>
                  <a:lnTo>
                    <a:pt x="1205" y="6865"/>
                  </a:lnTo>
                  <a:lnTo>
                    <a:pt x="1205" y="6865"/>
                  </a:lnTo>
                  <a:lnTo>
                    <a:pt x="1746" y="1866"/>
                  </a:lnTo>
                  <a:cubicBezTo>
                    <a:pt x="1746" y="1866"/>
                    <a:pt x="2793" y="3469"/>
                    <a:pt x="6260" y="3469"/>
                  </a:cubicBezTo>
                  <a:cubicBezTo>
                    <a:pt x="7498" y="3469"/>
                    <a:pt x="9044" y="3265"/>
                    <a:pt x="10961" y="2710"/>
                  </a:cubicBezTo>
                  <a:lnTo>
                    <a:pt x="11203" y="0"/>
                  </a:lnTo>
                  <a:close/>
                </a:path>
              </a:pathLst>
            </a:custGeom>
            <a:solidFill>
              <a:srgbClr val="4548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8"/>
            <p:cNvSpPr/>
            <p:nvPr/>
          </p:nvSpPr>
          <p:spPr>
            <a:xfrm>
              <a:off x="1974275" y="772675"/>
              <a:ext cx="236400" cy="66300"/>
            </a:xfrm>
            <a:custGeom>
              <a:avLst/>
              <a:gdLst/>
              <a:ahLst/>
              <a:cxnLst/>
              <a:rect l="l" t="t" r="r" b="b"/>
              <a:pathLst>
                <a:path w="9456" h="2652" extrusionOk="0">
                  <a:moveTo>
                    <a:pt x="181" y="1"/>
                  </a:moveTo>
                  <a:lnTo>
                    <a:pt x="0" y="2291"/>
                  </a:lnTo>
                  <a:lnTo>
                    <a:pt x="9396" y="2651"/>
                  </a:lnTo>
                  <a:lnTo>
                    <a:pt x="9456" y="242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rgbClr val="4548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8"/>
            <p:cNvSpPr/>
            <p:nvPr/>
          </p:nvSpPr>
          <p:spPr>
            <a:xfrm>
              <a:off x="1901225" y="483000"/>
              <a:ext cx="144075" cy="440275"/>
            </a:xfrm>
            <a:custGeom>
              <a:avLst/>
              <a:gdLst/>
              <a:ahLst/>
              <a:cxnLst/>
              <a:rect l="l" t="t" r="r" b="b"/>
              <a:pathLst>
                <a:path w="5763" h="17611" extrusionOk="0">
                  <a:moveTo>
                    <a:pt x="5708" y="1"/>
                  </a:moveTo>
                  <a:lnTo>
                    <a:pt x="5572" y="202"/>
                  </a:lnTo>
                  <a:lnTo>
                    <a:pt x="2826" y="225"/>
                  </a:lnTo>
                  <a:cubicBezTo>
                    <a:pt x="2116" y="230"/>
                    <a:pt x="1342" y="259"/>
                    <a:pt x="798" y="715"/>
                  </a:cubicBezTo>
                  <a:cubicBezTo>
                    <a:pt x="173" y="1239"/>
                    <a:pt x="61" y="2147"/>
                    <a:pt x="45" y="2962"/>
                  </a:cubicBezTo>
                  <a:cubicBezTo>
                    <a:pt x="1" y="5028"/>
                    <a:pt x="276" y="7087"/>
                    <a:pt x="361" y="9150"/>
                  </a:cubicBezTo>
                  <a:cubicBezTo>
                    <a:pt x="474" y="11894"/>
                    <a:pt x="255" y="14668"/>
                    <a:pt x="742" y="17370"/>
                  </a:cubicBezTo>
                  <a:cubicBezTo>
                    <a:pt x="752" y="17422"/>
                    <a:pt x="764" y="17478"/>
                    <a:pt x="803" y="17513"/>
                  </a:cubicBezTo>
                  <a:cubicBezTo>
                    <a:pt x="839" y="17546"/>
                    <a:pt x="891" y="17552"/>
                    <a:pt x="942" y="17552"/>
                  </a:cubicBezTo>
                  <a:cubicBezTo>
                    <a:pt x="955" y="17552"/>
                    <a:pt x="969" y="17552"/>
                    <a:pt x="983" y="17551"/>
                  </a:cubicBezTo>
                  <a:cubicBezTo>
                    <a:pt x="1481" y="17526"/>
                    <a:pt x="2139" y="17515"/>
                    <a:pt x="2789" y="17515"/>
                  </a:cubicBezTo>
                  <a:cubicBezTo>
                    <a:pt x="3977" y="17515"/>
                    <a:pt x="5141" y="17552"/>
                    <a:pt x="5272" y="17611"/>
                  </a:cubicBezTo>
                  <a:cubicBezTo>
                    <a:pt x="5218" y="11808"/>
                    <a:pt x="5762" y="5804"/>
                    <a:pt x="5708" y="1"/>
                  </a:cubicBezTo>
                  <a:close/>
                </a:path>
              </a:pathLst>
            </a:custGeom>
            <a:solidFill>
              <a:srgbClr val="D854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8"/>
            <p:cNvSpPr/>
            <p:nvPr/>
          </p:nvSpPr>
          <p:spPr>
            <a:xfrm>
              <a:off x="2158425" y="487700"/>
              <a:ext cx="142725" cy="443225"/>
            </a:xfrm>
            <a:custGeom>
              <a:avLst/>
              <a:gdLst/>
              <a:ahLst/>
              <a:cxnLst/>
              <a:rect l="l" t="t" r="r" b="b"/>
              <a:pathLst>
                <a:path w="5709" h="17729" extrusionOk="0">
                  <a:moveTo>
                    <a:pt x="1242" y="0"/>
                  </a:moveTo>
                  <a:cubicBezTo>
                    <a:pt x="1129" y="0"/>
                    <a:pt x="1015" y="1"/>
                    <a:pt x="902" y="3"/>
                  </a:cubicBezTo>
                  <a:lnTo>
                    <a:pt x="783" y="9"/>
                  </a:lnTo>
                  <a:cubicBezTo>
                    <a:pt x="765" y="661"/>
                    <a:pt x="747" y="1312"/>
                    <a:pt x="730" y="1965"/>
                  </a:cubicBezTo>
                  <a:cubicBezTo>
                    <a:pt x="686" y="3541"/>
                    <a:pt x="643" y="5120"/>
                    <a:pt x="587" y="6696"/>
                  </a:cubicBezTo>
                  <a:cubicBezTo>
                    <a:pt x="457" y="10330"/>
                    <a:pt x="262" y="13961"/>
                    <a:pt x="0" y="17588"/>
                  </a:cubicBezTo>
                  <a:lnTo>
                    <a:pt x="4509" y="17729"/>
                  </a:lnTo>
                  <a:cubicBezTo>
                    <a:pt x="4482" y="17077"/>
                    <a:pt x="4474" y="16424"/>
                    <a:pt x="4484" y="15772"/>
                  </a:cubicBezTo>
                  <a:cubicBezTo>
                    <a:pt x="4568" y="10961"/>
                    <a:pt x="5709" y="6195"/>
                    <a:pt x="5565" y="1385"/>
                  </a:cubicBezTo>
                  <a:cubicBezTo>
                    <a:pt x="5558" y="1154"/>
                    <a:pt x="5545" y="910"/>
                    <a:pt x="5415" y="718"/>
                  </a:cubicBezTo>
                  <a:cubicBezTo>
                    <a:pt x="5234" y="448"/>
                    <a:pt x="4883" y="360"/>
                    <a:pt x="4564" y="302"/>
                  </a:cubicBezTo>
                  <a:cubicBezTo>
                    <a:pt x="3468" y="101"/>
                    <a:pt x="2355" y="0"/>
                    <a:pt x="1242" y="0"/>
                  </a:cubicBezTo>
                  <a:close/>
                </a:path>
              </a:pathLst>
            </a:custGeom>
            <a:solidFill>
              <a:srgbClr val="D854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8"/>
            <p:cNvSpPr/>
            <p:nvPr/>
          </p:nvSpPr>
          <p:spPr>
            <a:xfrm>
              <a:off x="2007050" y="419600"/>
              <a:ext cx="208425" cy="57825"/>
            </a:xfrm>
            <a:custGeom>
              <a:avLst/>
              <a:gdLst/>
              <a:ahLst/>
              <a:cxnLst/>
              <a:rect l="l" t="t" r="r" b="b"/>
              <a:pathLst>
                <a:path w="8337" h="2313" extrusionOk="0">
                  <a:moveTo>
                    <a:pt x="7451" y="0"/>
                  </a:moveTo>
                  <a:cubicBezTo>
                    <a:pt x="7279" y="0"/>
                    <a:pt x="7112" y="67"/>
                    <a:pt x="7015" y="209"/>
                  </a:cubicBezTo>
                  <a:cubicBezTo>
                    <a:pt x="6976" y="267"/>
                    <a:pt x="6948" y="336"/>
                    <a:pt x="6889" y="376"/>
                  </a:cubicBezTo>
                  <a:cubicBezTo>
                    <a:pt x="6836" y="411"/>
                    <a:pt x="6769" y="415"/>
                    <a:pt x="6705" y="417"/>
                  </a:cubicBezTo>
                  <a:lnTo>
                    <a:pt x="1858" y="609"/>
                  </a:lnTo>
                  <a:lnTo>
                    <a:pt x="1740" y="919"/>
                  </a:lnTo>
                  <a:cubicBezTo>
                    <a:pt x="1778" y="509"/>
                    <a:pt x="1360" y="178"/>
                    <a:pt x="950" y="178"/>
                  </a:cubicBezTo>
                  <a:cubicBezTo>
                    <a:pt x="873" y="178"/>
                    <a:pt x="797" y="190"/>
                    <a:pt x="723" y="215"/>
                  </a:cubicBezTo>
                  <a:cubicBezTo>
                    <a:pt x="260" y="372"/>
                    <a:pt x="1" y="905"/>
                    <a:pt x="35" y="1393"/>
                  </a:cubicBezTo>
                  <a:cubicBezTo>
                    <a:pt x="50" y="1581"/>
                    <a:pt x="100" y="1772"/>
                    <a:pt x="212" y="1924"/>
                  </a:cubicBezTo>
                  <a:cubicBezTo>
                    <a:pt x="376" y="2149"/>
                    <a:pt x="635" y="2246"/>
                    <a:pt x="911" y="2246"/>
                  </a:cubicBezTo>
                  <a:cubicBezTo>
                    <a:pt x="1228" y="2246"/>
                    <a:pt x="1566" y="2119"/>
                    <a:pt x="1812" y="1914"/>
                  </a:cubicBezTo>
                  <a:cubicBezTo>
                    <a:pt x="2337" y="1934"/>
                    <a:pt x="2862" y="1944"/>
                    <a:pt x="3387" y="1944"/>
                  </a:cubicBezTo>
                  <a:cubicBezTo>
                    <a:pt x="4485" y="1944"/>
                    <a:pt x="5582" y="1901"/>
                    <a:pt x="6677" y="1816"/>
                  </a:cubicBezTo>
                  <a:cubicBezTo>
                    <a:pt x="6736" y="2133"/>
                    <a:pt x="7059" y="2313"/>
                    <a:pt x="7384" y="2313"/>
                  </a:cubicBezTo>
                  <a:cubicBezTo>
                    <a:pt x="7546" y="2313"/>
                    <a:pt x="7709" y="2268"/>
                    <a:pt x="7839" y="2173"/>
                  </a:cubicBezTo>
                  <a:cubicBezTo>
                    <a:pt x="8231" y="1887"/>
                    <a:pt x="8336" y="1335"/>
                    <a:pt x="8246" y="859"/>
                  </a:cubicBezTo>
                  <a:cubicBezTo>
                    <a:pt x="8191" y="567"/>
                    <a:pt x="8062" y="271"/>
                    <a:pt x="7813" y="107"/>
                  </a:cubicBezTo>
                  <a:cubicBezTo>
                    <a:pt x="7708" y="37"/>
                    <a:pt x="7578" y="0"/>
                    <a:pt x="7451" y="0"/>
                  </a:cubicBezTo>
                  <a:close/>
                </a:path>
              </a:pathLst>
            </a:custGeom>
            <a:solidFill>
              <a:srgbClr val="00BC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78"/>
            <p:cNvSpPr/>
            <p:nvPr/>
          </p:nvSpPr>
          <p:spPr>
            <a:xfrm>
              <a:off x="2044400" y="415400"/>
              <a:ext cx="137600" cy="65600"/>
            </a:xfrm>
            <a:custGeom>
              <a:avLst/>
              <a:gdLst/>
              <a:ahLst/>
              <a:cxnLst/>
              <a:rect l="l" t="t" r="r" b="b"/>
              <a:pathLst>
                <a:path w="5504" h="2624" extrusionOk="0">
                  <a:moveTo>
                    <a:pt x="5504" y="1"/>
                  </a:moveTo>
                  <a:lnTo>
                    <a:pt x="37" y="282"/>
                  </a:lnTo>
                  <a:lnTo>
                    <a:pt x="1" y="2557"/>
                  </a:lnTo>
                  <a:lnTo>
                    <a:pt x="5380" y="2624"/>
                  </a:lnTo>
                  <a:lnTo>
                    <a:pt x="5504" y="1"/>
                  </a:lnTo>
                  <a:close/>
                </a:path>
              </a:pathLst>
            </a:custGeom>
            <a:solidFill>
              <a:srgbClr val="00A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78"/>
            <p:cNvSpPr/>
            <p:nvPr/>
          </p:nvSpPr>
          <p:spPr>
            <a:xfrm>
              <a:off x="2012175" y="433375"/>
              <a:ext cx="27650" cy="30225"/>
            </a:xfrm>
            <a:custGeom>
              <a:avLst/>
              <a:gdLst/>
              <a:ahLst/>
              <a:cxnLst/>
              <a:rect l="l" t="t" r="r" b="b"/>
              <a:pathLst>
                <a:path w="1106" h="1209" extrusionOk="0">
                  <a:moveTo>
                    <a:pt x="671" y="1"/>
                  </a:moveTo>
                  <a:cubicBezTo>
                    <a:pt x="0" y="1"/>
                    <a:pt x="219" y="969"/>
                    <a:pt x="234" y="969"/>
                  </a:cubicBezTo>
                  <a:cubicBezTo>
                    <a:pt x="235" y="969"/>
                    <a:pt x="235" y="969"/>
                    <a:pt x="235" y="968"/>
                  </a:cubicBezTo>
                  <a:cubicBezTo>
                    <a:pt x="326" y="553"/>
                    <a:pt x="524" y="446"/>
                    <a:pt x="704" y="446"/>
                  </a:cubicBezTo>
                  <a:cubicBezTo>
                    <a:pt x="811" y="446"/>
                    <a:pt x="912" y="484"/>
                    <a:pt x="980" y="517"/>
                  </a:cubicBezTo>
                  <a:cubicBezTo>
                    <a:pt x="929" y="531"/>
                    <a:pt x="849" y="598"/>
                    <a:pt x="730" y="795"/>
                  </a:cubicBezTo>
                  <a:cubicBezTo>
                    <a:pt x="492" y="1187"/>
                    <a:pt x="964" y="1209"/>
                    <a:pt x="1071" y="1209"/>
                  </a:cubicBezTo>
                  <a:cubicBezTo>
                    <a:pt x="1084" y="1209"/>
                    <a:pt x="1092" y="1209"/>
                    <a:pt x="1092" y="1209"/>
                  </a:cubicBezTo>
                  <a:lnTo>
                    <a:pt x="1105" y="98"/>
                  </a:lnTo>
                  <a:cubicBezTo>
                    <a:pt x="930" y="30"/>
                    <a:pt x="787" y="1"/>
                    <a:pt x="671" y="1"/>
                  </a:cubicBezTo>
                  <a:close/>
                </a:path>
              </a:pathLst>
            </a:custGeom>
            <a:solidFill>
              <a:srgbClr val="00A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8"/>
            <p:cNvSpPr/>
            <p:nvPr/>
          </p:nvSpPr>
          <p:spPr>
            <a:xfrm>
              <a:off x="2151900" y="431575"/>
              <a:ext cx="55950" cy="31700"/>
            </a:xfrm>
            <a:custGeom>
              <a:avLst/>
              <a:gdLst/>
              <a:ahLst/>
              <a:cxnLst/>
              <a:rect l="l" t="t" r="r" b="b"/>
              <a:pathLst>
                <a:path w="2238" h="1268" extrusionOk="0">
                  <a:moveTo>
                    <a:pt x="1746" y="1"/>
                  </a:moveTo>
                  <a:cubicBezTo>
                    <a:pt x="1603" y="1"/>
                    <a:pt x="1411" y="63"/>
                    <a:pt x="1151" y="223"/>
                  </a:cubicBezTo>
                  <a:cubicBezTo>
                    <a:pt x="0" y="932"/>
                    <a:pt x="1285" y="1268"/>
                    <a:pt x="1285" y="1268"/>
                  </a:cubicBezTo>
                  <a:cubicBezTo>
                    <a:pt x="1285" y="1268"/>
                    <a:pt x="1286" y="1268"/>
                    <a:pt x="1289" y="1268"/>
                  </a:cubicBezTo>
                  <a:cubicBezTo>
                    <a:pt x="1328" y="1268"/>
                    <a:pt x="1586" y="1256"/>
                    <a:pt x="1659" y="959"/>
                  </a:cubicBezTo>
                  <a:cubicBezTo>
                    <a:pt x="1739" y="638"/>
                    <a:pt x="1379" y="437"/>
                    <a:pt x="1379" y="437"/>
                  </a:cubicBezTo>
                  <a:cubicBezTo>
                    <a:pt x="1379" y="437"/>
                    <a:pt x="1546" y="359"/>
                    <a:pt x="1725" y="359"/>
                  </a:cubicBezTo>
                  <a:cubicBezTo>
                    <a:pt x="1901" y="359"/>
                    <a:pt x="2088" y="434"/>
                    <a:pt x="2141" y="732"/>
                  </a:cubicBezTo>
                  <a:cubicBezTo>
                    <a:pt x="2141" y="732"/>
                    <a:pt x="2238" y="1"/>
                    <a:pt x="1746" y="1"/>
                  </a:cubicBezTo>
                  <a:close/>
                </a:path>
              </a:pathLst>
            </a:custGeom>
            <a:solidFill>
              <a:srgbClr val="00A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8"/>
            <p:cNvSpPr/>
            <p:nvPr/>
          </p:nvSpPr>
          <p:spPr>
            <a:xfrm>
              <a:off x="1818925" y="880475"/>
              <a:ext cx="108625" cy="113550"/>
            </a:xfrm>
            <a:custGeom>
              <a:avLst/>
              <a:gdLst/>
              <a:ahLst/>
              <a:cxnLst/>
              <a:rect l="l" t="t" r="r" b="b"/>
              <a:pathLst>
                <a:path w="4345" h="4542" extrusionOk="0">
                  <a:moveTo>
                    <a:pt x="507" y="1"/>
                  </a:moveTo>
                  <a:cubicBezTo>
                    <a:pt x="466" y="1"/>
                    <a:pt x="422" y="1"/>
                    <a:pt x="389" y="23"/>
                  </a:cubicBezTo>
                  <a:cubicBezTo>
                    <a:pt x="348" y="52"/>
                    <a:pt x="335" y="105"/>
                    <a:pt x="326" y="155"/>
                  </a:cubicBezTo>
                  <a:cubicBezTo>
                    <a:pt x="97" y="1337"/>
                    <a:pt x="1" y="2543"/>
                    <a:pt x="39" y="3746"/>
                  </a:cubicBezTo>
                  <a:cubicBezTo>
                    <a:pt x="41" y="3831"/>
                    <a:pt x="46" y="3921"/>
                    <a:pt x="90" y="3993"/>
                  </a:cubicBezTo>
                  <a:cubicBezTo>
                    <a:pt x="140" y="4078"/>
                    <a:pt x="228" y="4114"/>
                    <a:pt x="323" y="4114"/>
                  </a:cubicBezTo>
                  <a:cubicBezTo>
                    <a:pt x="455" y="4114"/>
                    <a:pt x="601" y="4042"/>
                    <a:pt x="676" y="3928"/>
                  </a:cubicBezTo>
                  <a:cubicBezTo>
                    <a:pt x="804" y="3731"/>
                    <a:pt x="907" y="2253"/>
                    <a:pt x="1035" y="1771"/>
                  </a:cubicBezTo>
                  <a:lnTo>
                    <a:pt x="1035" y="1771"/>
                  </a:lnTo>
                  <a:cubicBezTo>
                    <a:pt x="1009" y="2302"/>
                    <a:pt x="937" y="4227"/>
                    <a:pt x="1239" y="4492"/>
                  </a:cubicBezTo>
                  <a:cubicBezTo>
                    <a:pt x="1262" y="4516"/>
                    <a:pt x="1291" y="4531"/>
                    <a:pt x="1322" y="4540"/>
                  </a:cubicBezTo>
                  <a:cubicBezTo>
                    <a:pt x="1328" y="4541"/>
                    <a:pt x="1334" y="4541"/>
                    <a:pt x="1340" y="4541"/>
                  </a:cubicBezTo>
                  <a:cubicBezTo>
                    <a:pt x="1370" y="4541"/>
                    <a:pt x="1400" y="4530"/>
                    <a:pt x="1428" y="4516"/>
                  </a:cubicBezTo>
                  <a:cubicBezTo>
                    <a:pt x="1631" y="4413"/>
                    <a:pt x="1757" y="4196"/>
                    <a:pt x="1810" y="3973"/>
                  </a:cubicBezTo>
                  <a:cubicBezTo>
                    <a:pt x="1862" y="3751"/>
                    <a:pt x="1915" y="2239"/>
                    <a:pt x="2032" y="1727"/>
                  </a:cubicBezTo>
                  <a:lnTo>
                    <a:pt x="2044" y="3816"/>
                  </a:lnTo>
                  <a:cubicBezTo>
                    <a:pt x="2045" y="3992"/>
                    <a:pt x="2061" y="4199"/>
                    <a:pt x="2209" y="4297"/>
                  </a:cubicBezTo>
                  <a:cubicBezTo>
                    <a:pt x="2254" y="4327"/>
                    <a:pt x="2306" y="4341"/>
                    <a:pt x="2359" y="4341"/>
                  </a:cubicBezTo>
                  <a:cubicBezTo>
                    <a:pt x="2493" y="4341"/>
                    <a:pt x="2634" y="4254"/>
                    <a:pt x="2706" y="4133"/>
                  </a:cubicBezTo>
                  <a:cubicBezTo>
                    <a:pt x="2806" y="3965"/>
                    <a:pt x="2808" y="3759"/>
                    <a:pt x="2808" y="3564"/>
                  </a:cubicBezTo>
                  <a:cubicBezTo>
                    <a:pt x="2806" y="2996"/>
                    <a:pt x="2708" y="2096"/>
                    <a:pt x="2707" y="1529"/>
                  </a:cubicBezTo>
                  <a:lnTo>
                    <a:pt x="2707" y="1529"/>
                  </a:lnTo>
                  <a:cubicBezTo>
                    <a:pt x="2938" y="1877"/>
                    <a:pt x="3391" y="2496"/>
                    <a:pt x="3609" y="2496"/>
                  </a:cubicBezTo>
                  <a:cubicBezTo>
                    <a:pt x="3633" y="2496"/>
                    <a:pt x="3654" y="2488"/>
                    <a:pt x="3671" y="2472"/>
                  </a:cubicBezTo>
                  <a:cubicBezTo>
                    <a:pt x="4345" y="1861"/>
                    <a:pt x="2801" y="484"/>
                    <a:pt x="2801" y="430"/>
                  </a:cubicBezTo>
                  <a:cubicBezTo>
                    <a:pt x="2801" y="430"/>
                    <a:pt x="2599" y="155"/>
                    <a:pt x="2479" y="92"/>
                  </a:cubicBezTo>
                  <a:cubicBezTo>
                    <a:pt x="2358" y="30"/>
                    <a:pt x="2217" y="27"/>
                    <a:pt x="2082" y="24"/>
                  </a:cubicBezTo>
                  <a:lnTo>
                    <a:pt x="507" y="1"/>
                  </a:lnTo>
                  <a:close/>
                </a:path>
              </a:pathLst>
            </a:custGeom>
            <a:solidFill>
              <a:srgbClr val="00BC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8"/>
            <p:cNvSpPr/>
            <p:nvPr/>
          </p:nvSpPr>
          <p:spPr>
            <a:xfrm>
              <a:off x="1824825" y="883725"/>
              <a:ext cx="64000" cy="20475"/>
            </a:xfrm>
            <a:custGeom>
              <a:avLst/>
              <a:gdLst/>
              <a:ahLst/>
              <a:cxnLst/>
              <a:rect l="l" t="t" r="r" b="b"/>
              <a:pathLst>
                <a:path w="2560" h="819" extrusionOk="0">
                  <a:moveTo>
                    <a:pt x="1132" y="1"/>
                  </a:moveTo>
                  <a:cubicBezTo>
                    <a:pt x="1120" y="1"/>
                    <a:pt x="1101" y="7"/>
                    <a:pt x="1101" y="16"/>
                  </a:cubicBezTo>
                  <a:cubicBezTo>
                    <a:pt x="1111" y="123"/>
                    <a:pt x="1118" y="230"/>
                    <a:pt x="1124" y="338"/>
                  </a:cubicBezTo>
                  <a:cubicBezTo>
                    <a:pt x="982" y="351"/>
                    <a:pt x="841" y="367"/>
                    <a:pt x="699" y="383"/>
                  </a:cubicBezTo>
                  <a:cubicBezTo>
                    <a:pt x="680" y="306"/>
                    <a:pt x="660" y="229"/>
                    <a:pt x="642" y="154"/>
                  </a:cubicBezTo>
                  <a:cubicBezTo>
                    <a:pt x="641" y="150"/>
                    <a:pt x="637" y="149"/>
                    <a:pt x="632" y="149"/>
                  </a:cubicBezTo>
                  <a:cubicBezTo>
                    <a:pt x="620" y="149"/>
                    <a:pt x="602" y="156"/>
                    <a:pt x="603" y="163"/>
                  </a:cubicBezTo>
                  <a:cubicBezTo>
                    <a:pt x="613" y="238"/>
                    <a:pt x="624" y="314"/>
                    <a:pt x="636" y="391"/>
                  </a:cubicBezTo>
                  <a:cubicBezTo>
                    <a:pt x="528" y="405"/>
                    <a:pt x="421" y="419"/>
                    <a:pt x="312" y="435"/>
                  </a:cubicBezTo>
                  <a:cubicBezTo>
                    <a:pt x="308" y="351"/>
                    <a:pt x="299" y="269"/>
                    <a:pt x="290" y="191"/>
                  </a:cubicBezTo>
                  <a:cubicBezTo>
                    <a:pt x="289" y="186"/>
                    <a:pt x="284" y="184"/>
                    <a:pt x="278" y="184"/>
                  </a:cubicBezTo>
                  <a:cubicBezTo>
                    <a:pt x="267" y="184"/>
                    <a:pt x="253" y="190"/>
                    <a:pt x="253" y="198"/>
                  </a:cubicBezTo>
                  <a:cubicBezTo>
                    <a:pt x="249" y="278"/>
                    <a:pt x="247" y="361"/>
                    <a:pt x="249" y="444"/>
                  </a:cubicBezTo>
                  <a:cubicBezTo>
                    <a:pt x="168" y="456"/>
                    <a:pt x="87" y="469"/>
                    <a:pt x="8" y="482"/>
                  </a:cubicBezTo>
                  <a:cubicBezTo>
                    <a:pt x="5" y="499"/>
                    <a:pt x="3" y="516"/>
                    <a:pt x="1" y="532"/>
                  </a:cubicBezTo>
                  <a:lnTo>
                    <a:pt x="250" y="499"/>
                  </a:lnTo>
                  <a:cubicBezTo>
                    <a:pt x="253" y="573"/>
                    <a:pt x="260" y="648"/>
                    <a:pt x="272" y="721"/>
                  </a:cubicBezTo>
                  <a:cubicBezTo>
                    <a:pt x="273" y="727"/>
                    <a:pt x="278" y="729"/>
                    <a:pt x="284" y="729"/>
                  </a:cubicBezTo>
                  <a:cubicBezTo>
                    <a:pt x="296" y="729"/>
                    <a:pt x="312" y="722"/>
                    <a:pt x="312" y="714"/>
                  </a:cubicBezTo>
                  <a:cubicBezTo>
                    <a:pt x="318" y="639"/>
                    <a:pt x="319" y="564"/>
                    <a:pt x="316" y="489"/>
                  </a:cubicBezTo>
                  <a:cubicBezTo>
                    <a:pt x="425" y="475"/>
                    <a:pt x="535" y="462"/>
                    <a:pt x="646" y="448"/>
                  </a:cubicBezTo>
                  <a:cubicBezTo>
                    <a:pt x="662" y="554"/>
                    <a:pt x="687" y="660"/>
                    <a:pt x="719" y="762"/>
                  </a:cubicBezTo>
                  <a:cubicBezTo>
                    <a:pt x="721" y="765"/>
                    <a:pt x="725" y="766"/>
                    <a:pt x="730" y="766"/>
                  </a:cubicBezTo>
                  <a:cubicBezTo>
                    <a:pt x="742" y="766"/>
                    <a:pt x="761" y="759"/>
                    <a:pt x="760" y="751"/>
                  </a:cubicBezTo>
                  <a:cubicBezTo>
                    <a:pt x="751" y="646"/>
                    <a:pt x="736" y="542"/>
                    <a:pt x="712" y="439"/>
                  </a:cubicBezTo>
                  <a:cubicBezTo>
                    <a:pt x="850" y="423"/>
                    <a:pt x="988" y="407"/>
                    <a:pt x="1128" y="393"/>
                  </a:cubicBezTo>
                  <a:lnTo>
                    <a:pt x="1129" y="416"/>
                  </a:lnTo>
                  <a:cubicBezTo>
                    <a:pt x="1135" y="548"/>
                    <a:pt x="1126" y="683"/>
                    <a:pt x="1142" y="814"/>
                  </a:cubicBezTo>
                  <a:cubicBezTo>
                    <a:pt x="1142" y="817"/>
                    <a:pt x="1146" y="819"/>
                    <a:pt x="1151" y="819"/>
                  </a:cubicBezTo>
                  <a:cubicBezTo>
                    <a:pt x="1163" y="819"/>
                    <a:pt x="1183" y="812"/>
                    <a:pt x="1183" y="806"/>
                  </a:cubicBezTo>
                  <a:cubicBezTo>
                    <a:pt x="1198" y="667"/>
                    <a:pt x="1198" y="526"/>
                    <a:pt x="1185" y="387"/>
                  </a:cubicBezTo>
                  <a:cubicBezTo>
                    <a:pt x="1342" y="370"/>
                    <a:pt x="1500" y="355"/>
                    <a:pt x="1658" y="342"/>
                  </a:cubicBezTo>
                  <a:lnTo>
                    <a:pt x="1658" y="342"/>
                  </a:lnTo>
                  <a:cubicBezTo>
                    <a:pt x="1658" y="363"/>
                    <a:pt x="1657" y="385"/>
                    <a:pt x="1657" y="406"/>
                  </a:cubicBezTo>
                  <a:cubicBezTo>
                    <a:pt x="1657" y="527"/>
                    <a:pt x="1644" y="657"/>
                    <a:pt x="1662" y="777"/>
                  </a:cubicBezTo>
                  <a:cubicBezTo>
                    <a:pt x="1662" y="779"/>
                    <a:pt x="1665" y="780"/>
                    <a:pt x="1669" y="780"/>
                  </a:cubicBezTo>
                  <a:cubicBezTo>
                    <a:pt x="1680" y="780"/>
                    <a:pt x="1703" y="773"/>
                    <a:pt x="1704" y="767"/>
                  </a:cubicBezTo>
                  <a:cubicBezTo>
                    <a:pt x="1720" y="645"/>
                    <a:pt x="1708" y="516"/>
                    <a:pt x="1708" y="393"/>
                  </a:cubicBezTo>
                  <a:cubicBezTo>
                    <a:pt x="1708" y="375"/>
                    <a:pt x="1708" y="356"/>
                    <a:pt x="1707" y="338"/>
                  </a:cubicBezTo>
                  <a:cubicBezTo>
                    <a:pt x="1783" y="332"/>
                    <a:pt x="1858" y="326"/>
                    <a:pt x="1934" y="322"/>
                  </a:cubicBezTo>
                  <a:cubicBezTo>
                    <a:pt x="1995" y="318"/>
                    <a:pt x="2056" y="314"/>
                    <a:pt x="2117" y="311"/>
                  </a:cubicBezTo>
                  <a:cubicBezTo>
                    <a:pt x="2124" y="424"/>
                    <a:pt x="2134" y="538"/>
                    <a:pt x="2147" y="649"/>
                  </a:cubicBezTo>
                  <a:cubicBezTo>
                    <a:pt x="2149" y="651"/>
                    <a:pt x="2151" y="654"/>
                    <a:pt x="2153" y="654"/>
                  </a:cubicBezTo>
                  <a:lnTo>
                    <a:pt x="2161" y="656"/>
                  </a:lnTo>
                  <a:cubicBezTo>
                    <a:pt x="2163" y="657"/>
                    <a:pt x="2166" y="657"/>
                    <a:pt x="2170" y="657"/>
                  </a:cubicBezTo>
                  <a:cubicBezTo>
                    <a:pt x="2187" y="657"/>
                    <a:pt x="2215" y="649"/>
                    <a:pt x="2219" y="637"/>
                  </a:cubicBezTo>
                  <a:lnTo>
                    <a:pt x="2221" y="629"/>
                  </a:lnTo>
                  <a:cubicBezTo>
                    <a:pt x="2222" y="626"/>
                    <a:pt x="2222" y="625"/>
                    <a:pt x="2220" y="624"/>
                  </a:cubicBezTo>
                  <a:lnTo>
                    <a:pt x="2211" y="618"/>
                  </a:lnTo>
                  <a:cubicBezTo>
                    <a:pt x="2201" y="583"/>
                    <a:pt x="2203" y="499"/>
                    <a:pt x="2201" y="477"/>
                  </a:cubicBezTo>
                  <a:lnTo>
                    <a:pt x="2188" y="362"/>
                  </a:lnTo>
                  <a:lnTo>
                    <a:pt x="2182" y="307"/>
                  </a:lnTo>
                  <a:cubicBezTo>
                    <a:pt x="2308" y="301"/>
                    <a:pt x="2433" y="297"/>
                    <a:pt x="2559" y="292"/>
                  </a:cubicBezTo>
                  <a:cubicBezTo>
                    <a:pt x="2552" y="282"/>
                    <a:pt x="2539" y="264"/>
                    <a:pt x="2521" y="242"/>
                  </a:cubicBezTo>
                  <a:lnTo>
                    <a:pt x="2513" y="242"/>
                  </a:lnTo>
                  <a:cubicBezTo>
                    <a:pt x="2401" y="245"/>
                    <a:pt x="2289" y="251"/>
                    <a:pt x="2176" y="257"/>
                  </a:cubicBezTo>
                  <a:cubicBezTo>
                    <a:pt x="2170" y="204"/>
                    <a:pt x="2163" y="150"/>
                    <a:pt x="2153" y="97"/>
                  </a:cubicBezTo>
                  <a:cubicBezTo>
                    <a:pt x="2153" y="94"/>
                    <a:pt x="2149" y="93"/>
                    <a:pt x="2143" y="93"/>
                  </a:cubicBezTo>
                  <a:cubicBezTo>
                    <a:pt x="2130" y="93"/>
                    <a:pt x="2108" y="100"/>
                    <a:pt x="2108" y="109"/>
                  </a:cubicBezTo>
                  <a:cubicBezTo>
                    <a:pt x="2108" y="159"/>
                    <a:pt x="2111" y="210"/>
                    <a:pt x="2114" y="261"/>
                  </a:cubicBezTo>
                  <a:cubicBezTo>
                    <a:pt x="1978" y="268"/>
                    <a:pt x="1843" y="276"/>
                    <a:pt x="1707" y="287"/>
                  </a:cubicBezTo>
                  <a:cubicBezTo>
                    <a:pt x="1706" y="199"/>
                    <a:pt x="1704" y="111"/>
                    <a:pt x="1702" y="23"/>
                  </a:cubicBezTo>
                  <a:cubicBezTo>
                    <a:pt x="1702" y="21"/>
                    <a:pt x="1699" y="20"/>
                    <a:pt x="1695" y="20"/>
                  </a:cubicBezTo>
                  <a:cubicBezTo>
                    <a:pt x="1684" y="20"/>
                    <a:pt x="1664" y="25"/>
                    <a:pt x="1664" y="32"/>
                  </a:cubicBezTo>
                  <a:cubicBezTo>
                    <a:pt x="1662" y="119"/>
                    <a:pt x="1661" y="205"/>
                    <a:pt x="1660" y="291"/>
                  </a:cubicBezTo>
                  <a:cubicBezTo>
                    <a:pt x="1624" y="293"/>
                    <a:pt x="1587" y="295"/>
                    <a:pt x="1551" y="299"/>
                  </a:cubicBezTo>
                  <a:cubicBezTo>
                    <a:pt x="1427" y="308"/>
                    <a:pt x="1304" y="320"/>
                    <a:pt x="1179" y="332"/>
                  </a:cubicBezTo>
                  <a:cubicBezTo>
                    <a:pt x="1169" y="220"/>
                    <a:pt x="1155" y="111"/>
                    <a:pt x="1142" y="5"/>
                  </a:cubicBezTo>
                  <a:cubicBezTo>
                    <a:pt x="1141" y="2"/>
                    <a:pt x="1137" y="1"/>
                    <a:pt x="1132" y="1"/>
                  </a:cubicBezTo>
                  <a:close/>
                </a:path>
              </a:pathLst>
            </a:custGeom>
            <a:solidFill>
              <a:srgbClr val="008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8"/>
            <p:cNvSpPr/>
            <p:nvPr/>
          </p:nvSpPr>
          <p:spPr>
            <a:xfrm>
              <a:off x="1819800" y="499975"/>
              <a:ext cx="104075" cy="389750"/>
            </a:xfrm>
            <a:custGeom>
              <a:avLst/>
              <a:gdLst/>
              <a:ahLst/>
              <a:cxnLst/>
              <a:rect l="l" t="t" r="r" b="b"/>
              <a:pathLst>
                <a:path w="4163" h="15590" extrusionOk="0">
                  <a:moveTo>
                    <a:pt x="4162" y="0"/>
                  </a:moveTo>
                  <a:cubicBezTo>
                    <a:pt x="4162" y="0"/>
                    <a:pt x="1919" y="1363"/>
                    <a:pt x="1052" y="7040"/>
                  </a:cubicBezTo>
                  <a:cubicBezTo>
                    <a:pt x="620" y="9872"/>
                    <a:pt x="0" y="12682"/>
                    <a:pt x="81" y="15547"/>
                  </a:cubicBezTo>
                  <a:cubicBezTo>
                    <a:pt x="524" y="15566"/>
                    <a:pt x="962" y="15569"/>
                    <a:pt x="1398" y="15569"/>
                  </a:cubicBezTo>
                  <a:cubicBezTo>
                    <a:pt x="1585" y="15569"/>
                    <a:pt x="1772" y="15568"/>
                    <a:pt x="1958" y="15568"/>
                  </a:cubicBezTo>
                  <a:cubicBezTo>
                    <a:pt x="2388" y="15568"/>
                    <a:pt x="2819" y="15571"/>
                    <a:pt x="3255" y="15589"/>
                  </a:cubicBezTo>
                  <a:cubicBezTo>
                    <a:pt x="3083" y="10646"/>
                    <a:pt x="4021" y="4991"/>
                    <a:pt x="4162" y="0"/>
                  </a:cubicBezTo>
                  <a:close/>
                </a:path>
              </a:pathLst>
            </a:custGeom>
            <a:solidFill>
              <a:srgbClr val="D854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8"/>
            <p:cNvSpPr/>
            <p:nvPr/>
          </p:nvSpPr>
          <p:spPr>
            <a:xfrm>
              <a:off x="2265850" y="880925"/>
              <a:ext cx="107750" cy="113675"/>
            </a:xfrm>
            <a:custGeom>
              <a:avLst/>
              <a:gdLst/>
              <a:ahLst/>
              <a:cxnLst/>
              <a:rect l="l" t="t" r="r" b="b"/>
              <a:pathLst>
                <a:path w="4310" h="4547" extrusionOk="0">
                  <a:moveTo>
                    <a:pt x="2240" y="1"/>
                  </a:moveTo>
                  <a:cubicBezTo>
                    <a:pt x="2137" y="1"/>
                    <a:pt x="2035" y="10"/>
                    <a:pt x="1943" y="53"/>
                  </a:cubicBezTo>
                  <a:cubicBezTo>
                    <a:pt x="1820" y="110"/>
                    <a:pt x="1606" y="376"/>
                    <a:pt x="1606" y="376"/>
                  </a:cubicBezTo>
                  <a:cubicBezTo>
                    <a:pt x="1602" y="430"/>
                    <a:pt x="1" y="1738"/>
                    <a:pt x="646" y="2377"/>
                  </a:cubicBezTo>
                  <a:cubicBezTo>
                    <a:pt x="664" y="2395"/>
                    <a:pt x="686" y="2403"/>
                    <a:pt x="712" y="2403"/>
                  </a:cubicBezTo>
                  <a:cubicBezTo>
                    <a:pt x="933" y="2403"/>
                    <a:pt x="1406" y="1812"/>
                    <a:pt x="1650" y="1477"/>
                  </a:cubicBezTo>
                  <a:lnTo>
                    <a:pt x="1650" y="1477"/>
                  </a:lnTo>
                  <a:cubicBezTo>
                    <a:pt x="1624" y="2044"/>
                    <a:pt x="1487" y="2938"/>
                    <a:pt x="1461" y="3505"/>
                  </a:cubicBezTo>
                  <a:cubicBezTo>
                    <a:pt x="1451" y="3700"/>
                    <a:pt x="1444" y="3906"/>
                    <a:pt x="1537" y="4079"/>
                  </a:cubicBezTo>
                  <a:cubicBezTo>
                    <a:pt x="1606" y="4206"/>
                    <a:pt x="1749" y="4301"/>
                    <a:pt x="1888" y="4301"/>
                  </a:cubicBezTo>
                  <a:cubicBezTo>
                    <a:pt x="1936" y="4301"/>
                    <a:pt x="1984" y="4290"/>
                    <a:pt x="2027" y="4263"/>
                  </a:cubicBezTo>
                  <a:cubicBezTo>
                    <a:pt x="2178" y="4172"/>
                    <a:pt x="2203" y="3967"/>
                    <a:pt x="2213" y="3791"/>
                  </a:cubicBezTo>
                  <a:lnTo>
                    <a:pt x="2316" y="1705"/>
                  </a:lnTo>
                  <a:cubicBezTo>
                    <a:pt x="2412" y="2221"/>
                    <a:pt x="2400" y="3734"/>
                    <a:pt x="2441" y="3959"/>
                  </a:cubicBezTo>
                  <a:cubicBezTo>
                    <a:pt x="2483" y="4182"/>
                    <a:pt x="2599" y="4406"/>
                    <a:pt x="2798" y="4517"/>
                  </a:cubicBezTo>
                  <a:cubicBezTo>
                    <a:pt x="2827" y="4532"/>
                    <a:pt x="2857" y="4546"/>
                    <a:pt x="2889" y="4546"/>
                  </a:cubicBezTo>
                  <a:cubicBezTo>
                    <a:pt x="2894" y="4546"/>
                    <a:pt x="2899" y="4546"/>
                    <a:pt x="2903" y="4545"/>
                  </a:cubicBezTo>
                  <a:cubicBezTo>
                    <a:pt x="2934" y="4538"/>
                    <a:pt x="2964" y="4524"/>
                    <a:pt x="2988" y="4501"/>
                  </a:cubicBezTo>
                  <a:cubicBezTo>
                    <a:pt x="3301" y="4248"/>
                    <a:pt x="3315" y="2323"/>
                    <a:pt x="3310" y="1793"/>
                  </a:cubicBezTo>
                  <a:lnTo>
                    <a:pt x="3310" y="1793"/>
                  </a:lnTo>
                  <a:cubicBezTo>
                    <a:pt x="3419" y="2279"/>
                    <a:pt x="3455" y="3760"/>
                    <a:pt x="3576" y="3962"/>
                  </a:cubicBezTo>
                  <a:cubicBezTo>
                    <a:pt x="3648" y="4085"/>
                    <a:pt x="3799" y="4165"/>
                    <a:pt x="3935" y="4165"/>
                  </a:cubicBezTo>
                  <a:cubicBezTo>
                    <a:pt x="4024" y="4165"/>
                    <a:pt x="4107" y="4131"/>
                    <a:pt x="4158" y="4054"/>
                  </a:cubicBezTo>
                  <a:cubicBezTo>
                    <a:pt x="4205" y="3982"/>
                    <a:pt x="4214" y="3894"/>
                    <a:pt x="4219" y="3809"/>
                  </a:cubicBezTo>
                  <a:cubicBezTo>
                    <a:pt x="4310" y="2608"/>
                    <a:pt x="4267" y="1400"/>
                    <a:pt x="4091" y="209"/>
                  </a:cubicBezTo>
                  <a:cubicBezTo>
                    <a:pt x="4084" y="160"/>
                    <a:pt x="4073" y="105"/>
                    <a:pt x="4034" y="75"/>
                  </a:cubicBezTo>
                  <a:cubicBezTo>
                    <a:pt x="4000" y="50"/>
                    <a:pt x="3958" y="48"/>
                    <a:pt x="3917" y="47"/>
                  </a:cubicBezTo>
                  <a:lnTo>
                    <a:pt x="2343" y="3"/>
                  </a:lnTo>
                  <a:cubicBezTo>
                    <a:pt x="2309" y="2"/>
                    <a:pt x="2274" y="1"/>
                    <a:pt x="2240" y="1"/>
                  </a:cubicBezTo>
                  <a:close/>
                </a:path>
              </a:pathLst>
            </a:custGeom>
            <a:solidFill>
              <a:srgbClr val="00BC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8"/>
            <p:cNvSpPr/>
            <p:nvPr/>
          </p:nvSpPr>
          <p:spPr>
            <a:xfrm>
              <a:off x="2306100" y="884300"/>
              <a:ext cx="63675" cy="20575"/>
            </a:xfrm>
            <a:custGeom>
              <a:avLst/>
              <a:gdLst/>
              <a:ahLst/>
              <a:cxnLst/>
              <a:rect l="l" t="t" r="r" b="b"/>
              <a:pathLst>
                <a:path w="2547" h="823" extrusionOk="0">
                  <a:moveTo>
                    <a:pt x="875" y="1"/>
                  </a:moveTo>
                  <a:cubicBezTo>
                    <a:pt x="873" y="1"/>
                    <a:pt x="871" y="1"/>
                    <a:pt x="871" y="2"/>
                  </a:cubicBezTo>
                  <a:cubicBezTo>
                    <a:pt x="865" y="90"/>
                    <a:pt x="859" y="178"/>
                    <a:pt x="854" y="266"/>
                  </a:cubicBezTo>
                  <a:cubicBezTo>
                    <a:pt x="718" y="250"/>
                    <a:pt x="584" y="235"/>
                    <a:pt x="448" y="221"/>
                  </a:cubicBezTo>
                  <a:cubicBezTo>
                    <a:pt x="453" y="171"/>
                    <a:pt x="458" y="120"/>
                    <a:pt x="460" y="70"/>
                  </a:cubicBezTo>
                  <a:cubicBezTo>
                    <a:pt x="460" y="62"/>
                    <a:pt x="436" y="53"/>
                    <a:pt x="423" y="53"/>
                  </a:cubicBezTo>
                  <a:cubicBezTo>
                    <a:pt x="419" y="53"/>
                    <a:pt x="417" y="54"/>
                    <a:pt x="416" y="56"/>
                  </a:cubicBezTo>
                  <a:cubicBezTo>
                    <a:pt x="404" y="109"/>
                    <a:pt x="395" y="163"/>
                    <a:pt x="385" y="216"/>
                  </a:cubicBezTo>
                  <a:cubicBezTo>
                    <a:pt x="274" y="205"/>
                    <a:pt x="163" y="195"/>
                    <a:pt x="51" y="185"/>
                  </a:cubicBezTo>
                  <a:lnTo>
                    <a:pt x="42" y="185"/>
                  </a:lnTo>
                  <a:cubicBezTo>
                    <a:pt x="23" y="208"/>
                    <a:pt x="9" y="225"/>
                    <a:pt x="1" y="234"/>
                  </a:cubicBezTo>
                  <a:cubicBezTo>
                    <a:pt x="127" y="244"/>
                    <a:pt x="252" y="255"/>
                    <a:pt x="377" y="266"/>
                  </a:cubicBezTo>
                  <a:cubicBezTo>
                    <a:pt x="374" y="284"/>
                    <a:pt x="372" y="303"/>
                    <a:pt x="369" y="321"/>
                  </a:cubicBezTo>
                  <a:cubicBezTo>
                    <a:pt x="363" y="359"/>
                    <a:pt x="357" y="397"/>
                    <a:pt x="351" y="435"/>
                  </a:cubicBezTo>
                  <a:cubicBezTo>
                    <a:pt x="348" y="458"/>
                    <a:pt x="347" y="541"/>
                    <a:pt x="335" y="576"/>
                  </a:cubicBezTo>
                  <a:lnTo>
                    <a:pt x="326" y="581"/>
                  </a:lnTo>
                  <a:cubicBezTo>
                    <a:pt x="323" y="581"/>
                    <a:pt x="323" y="583"/>
                    <a:pt x="323" y="585"/>
                  </a:cubicBezTo>
                  <a:cubicBezTo>
                    <a:pt x="324" y="588"/>
                    <a:pt x="326" y="591"/>
                    <a:pt x="326" y="595"/>
                  </a:cubicBezTo>
                  <a:cubicBezTo>
                    <a:pt x="330" y="607"/>
                    <a:pt x="360" y="616"/>
                    <a:pt x="377" y="616"/>
                  </a:cubicBezTo>
                  <a:cubicBezTo>
                    <a:pt x="380" y="616"/>
                    <a:pt x="382" y="616"/>
                    <a:pt x="384" y="615"/>
                  </a:cubicBezTo>
                  <a:lnTo>
                    <a:pt x="390" y="613"/>
                  </a:lnTo>
                  <a:cubicBezTo>
                    <a:pt x="392" y="613"/>
                    <a:pt x="395" y="612"/>
                    <a:pt x="396" y="609"/>
                  </a:cubicBezTo>
                  <a:cubicBezTo>
                    <a:pt x="415" y="498"/>
                    <a:pt x="430" y="385"/>
                    <a:pt x="442" y="272"/>
                  </a:cubicBezTo>
                  <a:cubicBezTo>
                    <a:pt x="503" y="278"/>
                    <a:pt x="564" y="284"/>
                    <a:pt x="624" y="291"/>
                  </a:cubicBezTo>
                  <a:cubicBezTo>
                    <a:pt x="699" y="300"/>
                    <a:pt x="774" y="308"/>
                    <a:pt x="850" y="318"/>
                  </a:cubicBezTo>
                  <a:cubicBezTo>
                    <a:pt x="849" y="335"/>
                    <a:pt x="848" y="354"/>
                    <a:pt x="847" y="372"/>
                  </a:cubicBezTo>
                  <a:cubicBezTo>
                    <a:pt x="841" y="495"/>
                    <a:pt x="823" y="623"/>
                    <a:pt x="835" y="746"/>
                  </a:cubicBezTo>
                  <a:cubicBezTo>
                    <a:pt x="836" y="752"/>
                    <a:pt x="858" y="761"/>
                    <a:pt x="869" y="761"/>
                  </a:cubicBezTo>
                  <a:cubicBezTo>
                    <a:pt x="873" y="761"/>
                    <a:pt x="875" y="760"/>
                    <a:pt x="875" y="758"/>
                  </a:cubicBezTo>
                  <a:cubicBezTo>
                    <a:pt x="899" y="639"/>
                    <a:pt x="892" y="509"/>
                    <a:pt x="897" y="388"/>
                  </a:cubicBezTo>
                  <a:cubicBezTo>
                    <a:pt x="898" y="366"/>
                    <a:pt x="898" y="345"/>
                    <a:pt x="899" y="324"/>
                  </a:cubicBezTo>
                  <a:cubicBezTo>
                    <a:pt x="1056" y="344"/>
                    <a:pt x="1213" y="365"/>
                    <a:pt x="1371" y="389"/>
                  </a:cubicBezTo>
                  <a:cubicBezTo>
                    <a:pt x="1352" y="527"/>
                    <a:pt x="1346" y="667"/>
                    <a:pt x="1353" y="808"/>
                  </a:cubicBezTo>
                  <a:cubicBezTo>
                    <a:pt x="1353" y="815"/>
                    <a:pt x="1373" y="822"/>
                    <a:pt x="1385" y="822"/>
                  </a:cubicBezTo>
                  <a:cubicBezTo>
                    <a:pt x="1390" y="822"/>
                    <a:pt x="1393" y="821"/>
                    <a:pt x="1393" y="819"/>
                  </a:cubicBezTo>
                  <a:cubicBezTo>
                    <a:pt x="1415" y="688"/>
                    <a:pt x="1413" y="552"/>
                    <a:pt x="1425" y="420"/>
                  </a:cubicBezTo>
                  <a:cubicBezTo>
                    <a:pt x="1425" y="413"/>
                    <a:pt x="1427" y="406"/>
                    <a:pt x="1428" y="397"/>
                  </a:cubicBezTo>
                  <a:cubicBezTo>
                    <a:pt x="1565" y="418"/>
                    <a:pt x="1703" y="440"/>
                    <a:pt x="1841" y="463"/>
                  </a:cubicBezTo>
                  <a:cubicBezTo>
                    <a:pt x="1812" y="564"/>
                    <a:pt x="1791" y="666"/>
                    <a:pt x="1779" y="771"/>
                  </a:cubicBezTo>
                  <a:cubicBezTo>
                    <a:pt x="1778" y="780"/>
                    <a:pt x="1797" y="788"/>
                    <a:pt x="1809" y="788"/>
                  </a:cubicBezTo>
                  <a:cubicBezTo>
                    <a:pt x="1814" y="788"/>
                    <a:pt x="1817" y="787"/>
                    <a:pt x="1818" y="784"/>
                  </a:cubicBezTo>
                  <a:cubicBezTo>
                    <a:pt x="1855" y="683"/>
                    <a:pt x="1885" y="579"/>
                    <a:pt x="1906" y="473"/>
                  </a:cubicBezTo>
                  <a:cubicBezTo>
                    <a:pt x="2014" y="493"/>
                    <a:pt x="2124" y="510"/>
                    <a:pt x="2233" y="529"/>
                  </a:cubicBezTo>
                  <a:cubicBezTo>
                    <a:pt x="2226" y="604"/>
                    <a:pt x="2224" y="679"/>
                    <a:pt x="2226" y="754"/>
                  </a:cubicBezTo>
                  <a:cubicBezTo>
                    <a:pt x="2226" y="762"/>
                    <a:pt x="2243" y="770"/>
                    <a:pt x="2255" y="770"/>
                  </a:cubicBezTo>
                  <a:cubicBezTo>
                    <a:pt x="2261" y="770"/>
                    <a:pt x="2266" y="769"/>
                    <a:pt x="2267" y="764"/>
                  </a:cubicBezTo>
                  <a:cubicBezTo>
                    <a:pt x="2282" y="690"/>
                    <a:pt x="2293" y="616"/>
                    <a:pt x="2298" y="541"/>
                  </a:cubicBezTo>
                  <a:lnTo>
                    <a:pt x="2546" y="585"/>
                  </a:lnTo>
                  <a:cubicBezTo>
                    <a:pt x="2545" y="569"/>
                    <a:pt x="2544" y="552"/>
                    <a:pt x="2542" y="535"/>
                  </a:cubicBezTo>
                  <a:cubicBezTo>
                    <a:pt x="2463" y="519"/>
                    <a:pt x="2383" y="502"/>
                    <a:pt x="2302" y="487"/>
                  </a:cubicBezTo>
                  <a:cubicBezTo>
                    <a:pt x="2308" y="403"/>
                    <a:pt x="2310" y="320"/>
                    <a:pt x="2310" y="240"/>
                  </a:cubicBezTo>
                  <a:cubicBezTo>
                    <a:pt x="2310" y="232"/>
                    <a:pt x="2295" y="226"/>
                    <a:pt x="2284" y="226"/>
                  </a:cubicBezTo>
                  <a:cubicBezTo>
                    <a:pt x="2278" y="226"/>
                    <a:pt x="2273" y="227"/>
                    <a:pt x="2273" y="232"/>
                  </a:cubicBezTo>
                  <a:cubicBezTo>
                    <a:pt x="2260" y="309"/>
                    <a:pt x="2248" y="391"/>
                    <a:pt x="2239" y="473"/>
                  </a:cubicBezTo>
                  <a:cubicBezTo>
                    <a:pt x="2132" y="453"/>
                    <a:pt x="2025" y="434"/>
                    <a:pt x="1918" y="416"/>
                  </a:cubicBezTo>
                  <a:cubicBezTo>
                    <a:pt x="1933" y="340"/>
                    <a:pt x="1947" y="264"/>
                    <a:pt x="1961" y="191"/>
                  </a:cubicBezTo>
                  <a:cubicBezTo>
                    <a:pt x="1963" y="183"/>
                    <a:pt x="1943" y="175"/>
                    <a:pt x="1932" y="175"/>
                  </a:cubicBezTo>
                  <a:cubicBezTo>
                    <a:pt x="1927" y="175"/>
                    <a:pt x="1924" y="176"/>
                    <a:pt x="1923" y="178"/>
                  </a:cubicBezTo>
                  <a:cubicBezTo>
                    <a:pt x="1901" y="253"/>
                    <a:pt x="1879" y="329"/>
                    <a:pt x="1856" y="407"/>
                  </a:cubicBezTo>
                  <a:cubicBezTo>
                    <a:pt x="1716" y="384"/>
                    <a:pt x="1574" y="362"/>
                    <a:pt x="1434" y="343"/>
                  </a:cubicBezTo>
                  <a:cubicBezTo>
                    <a:pt x="1443" y="234"/>
                    <a:pt x="1455" y="127"/>
                    <a:pt x="1469" y="21"/>
                  </a:cubicBezTo>
                  <a:cubicBezTo>
                    <a:pt x="1471" y="13"/>
                    <a:pt x="1450" y="5"/>
                    <a:pt x="1438" y="5"/>
                  </a:cubicBezTo>
                  <a:cubicBezTo>
                    <a:pt x="1434" y="5"/>
                    <a:pt x="1430" y="6"/>
                    <a:pt x="1430" y="8"/>
                  </a:cubicBezTo>
                  <a:cubicBezTo>
                    <a:pt x="1412" y="114"/>
                    <a:pt x="1393" y="224"/>
                    <a:pt x="1379" y="334"/>
                  </a:cubicBezTo>
                  <a:cubicBezTo>
                    <a:pt x="1255" y="318"/>
                    <a:pt x="1133" y="301"/>
                    <a:pt x="1009" y="285"/>
                  </a:cubicBezTo>
                  <a:lnTo>
                    <a:pt x="902" y="272"/>
                  </a:lnTo>
                  <a:cubicBezTo>
                    <a:pt x="904" y="187"/>
                    <a:pt x="905" y="100"/>
                    <a:pt x="908" y="14"/>
                  </a:cubicBezTo>
                  <a:cubicBezTo>
                    <a:pt x="908" y="7"/>
                    <a:pt x="885" y="1"/>
                    <a:pt x="875" y="1"/>
                  </a:cubicBezTo>
                  <a:close/>
                </a:path>
              </a:pathLst>
            </a:custGeom>
            <a:solidFill>
              <a:srgbClr val="008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8"/>
            <p:cNvSpPr/>
            <p:nvPr/>
          </p:nvSpPr>
          <p:spPr>
            <a:xfrm>
              <a:off x="2286350" y="497925"/>
              <a:ext cx="92000" cy="392775"/>
            </a:xfrm>
            <a:custGeom>
              <a:avLst/>
              <a:gdLst/>
              <a:ahLst/>
              <a:cxnLst/>
              <a:rect l="l" t="t" r="r" b="b"/>
              <a:pathLst>
                <a:path w="3680" h="15711" extrusionOk="0">
                  <a:moveTo>
                    <a:pt x="79" y="0"/>
                  </a:moveTo>
                  <a:cubicBezTo>
                    <a:pt x="1" y="4994"/>
                    <a:pt x="690" y="10682"/>
                    <a:pt x="299" y="15614"/>
                  </a:cubicBezTo>
                  <a:cubicBezTo>
                    <a:pt x="1369" y="15615"/>
                    <a:pt x="2402" y="15710"/>
                    <a:pt x="3472" y="15711"/>
                  </a:cubicBezTo>
                  <a:cubicBezTo>
                    <a:pt x="3679" y="12852"/>
                    <a:pt x="3183" y="10018"/>
                    <a:pt x="2876" y="7169"/>
                  </a:cubicBezTo>
                  <a:cubicBezTo>
                    <a:pt x="2259" y="1461"/>
                    <a:pt x="79" y="0"/>
                    <a:pt x="79" y="0"/>
                  </a:cubicBezTo>
                  <a:close/>
                </a:path>
              </a:pathLst>
            </a:custGeom>
            <a:solidFill>
              <a:srgbClr val="D854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78"/>
            <p:cNvSpPr/>
            <p:nvPr/>
          </p:nvSpPr>
          <p:spPr>
            <a:xfrm>
              <a:off x="2178700" y="360625"/>
              <a:ext cx="1100" cy="1350"/>
            </a:xfrm>
            <a:custGeom>
              <a:avLst/>
              <a:gdLst/>
              <a:ahLst/>
              <a:cxnLst/>
              <a:rect l="l" t="t" r="r" b="b"/>
              <a:pathLst>
                <a:path w="44" h="54" extrusionOk="0">
                  <a:moveTo>
                    <a:pt x="1" y="1"/>
                  </a:moveTo>
                  <a:cubicBezTo>
                    <a:pt x="5" y="14"/>
                    <a:pt x="9" y="26"/>
                    <a:pt x="14" y="39"/>
                  </a:cubicBezTo>
                  <a:cubicBezTo>
                    <a:pt x="23" y="44"/>
                    <a:pt x="34" y="48"/>
                    <a:pt x="44" y="5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BC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78"/>
            <p:cNvSpPr/>
            <p:nvPr/>
          </p:nvSpPr>
          <p:spPr>
            <a:xfrm>
              <a:off x="2041000" y="347575"/>
              <a:ext cx="144375" cy="215025"/>
            </a:xfrm>
            <a:custGeom>
              <a:avLst/>
              <a:gdLst/>
              <a:ahLst/>
              <a:cxnLst/>
              <a:rect l="l" t="t" r="r" b="b"/>
              <a:pathLst>
                <a:path w="5775" h="8601" extrusionOk="0">
                  <a:moveTo>
                    <a:pt x="2999" y="0"/>
                  </a:moveTo>
                  <a:cubicBezTo>
                    <a:pt x="2632" y="0"/>
                    <a:pt x="2263" y="34"/>
                    <a:pt x="1898" y="103"/>
                  </a:cubicBezTo>
                  <a:cubicBezTo>
                    <a:pt x="1459" y="186"/>
                    <a:pt x="1011" y="331"/>
                    <a:pt x="694" y="644"/>
                  </a:cubicBezTo>
                  <a:cubicBezTo>
                    <a:pt x="178" y="1150"/>
                    <a:pt x="127" y="1950"/>
                    <a:pt x="108" y="2672"/>
                  </a:cubicBezTo>
                  <a:cubicBezTo>
                    <a:pt x="82" y="3622"/>
                    <a:pt x="57" y="4573"/>
                    <a:pt x="31" y="5523"/>
                  </a:cubicBezTo>
                  <a:cubicBezTo>
                    <a:pt x="16" y="6093"/>
                    <a:pt x="1" y="6673"/>
                    <a:pt x="157" y="7222"/>
                  </a:cubicBezTo>
                  <a:cubicBezTo>
                    <a:pt x="313" y="7771"/>
                    <a:pt x="592" y="8148"/>
                    <a:pt x="1121" y="8363"/>
                  </a:cubicBezTo>
                  <a:cubicBezTo>
                    <a:pt x="1476" y="8507"/>
                    <a:pt x="1920" y="8601"/>
                    <a:pt x="2322" y="8601"/>
                  </a:cubicBezTo>
                  <a:cubicBezTo>
                    <a:pt x="2402" y="8601"/>
                    <a:pt x="2480" y="8597"/>
                    <a:pt x="2556" y="8589"/>
                  </a:cubicBezTo>
                  <a:lnTo>
                    <a:pt x="4116" y="8430"/>
                  </a:lnTo>
                  <a:cubicBezTo>
                    <a:pt x="4382" y="8403"/>
                    <a:pt x="4658" y="8373"/>
                    <a:pt x="4889" y="8238"/>
                  </a:cubicBezTo>
                  <a:cubicBezTo>
                    <a:pt x="5429" y="7922"/>
                    <a:pt x="5517" y="7191"/>
                    <a:pt x="5546" y="6565"/>
                  </a:cubicBezTo>
                  <a:cubicBezTo>
                    <a:pt x="5602" y="5298"/>
                    <a:pt x="5657" y="4031"/>
                    <a:pt x="5713" y="2764"/>
                  </a:cubicBezTo>
                  <a:cubicBezTo>
                    <a:pt x="5746" y="2022"/>
                    <a:pt x="5774" y="1258"/>
                    <a:pt x="5522" y="561"/>
                  </a:cubicBezTo>
                  <a:cubicBezTo>
                    <a:pt x="4728" y="190"/>
                    <a:pt x="3867" y="0"/>
                    <a:pt x="2999" y="0"/>
                  </a:cubicBezTo>
                  <a:close/>
                </a:path>
              </a:pathLst>
            </a:custGeom>
            <a:solidFill>
              <a:srgbClr val="00BC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8"/>
            <p:cNvSpPr/>
            <p:nvPr/>
          </p:nvSpPr>
          <p:spPr>
            <a:xfrm>
              <a:off x="2043550" y="376675"/>
              <a:ext cx="141375" cy="51025"/>
            </a:xfrm>
            <a:custGeom>
              <a:avLst/>
              <a:gdLst/>
              <a:ahLst/>
              <a:cxnLst/>
              <a:rect l="l" t="t" r="r" b="b"/>
              <a:pathLst>
                <a:path w="5655" h="2041" extrusionOk="0">
                  <a:moveTo>
                    <a:pt x="5348" y="0"/>
                  </a:moveTo>
                  <a:lnTo>
                    <a:pt x="92" y="517"/>
                  </a:lnTo>
                  <a:cubicBezTo>
                    <a:pt x="30" y="841"/>
                    <a:pt x="14" y="1182"/>
                    <a:pt x="5" y="1508"/>
                  </a:cubicBezTo>
                  <a:cubicBezTo>
                    <a:pt x="4" y="1576"/>
                    <a:pt x="1" y="1644"/>
                    <a:pt x="0" y="1712"/>
                  </a:cubicBezTo>
                  <a:cubicBezTo>
                    <a:pt x="257" y="1860"/>
                    <a:pt x="625" y="2002"/>
                    <a:pt x="1088" y="2002"/>
                  </a:cubicBezTo>
                  <a:cubicBezTo>
                    <a:pt x="1519" y="2002"/>
                    <a:pt x="2032" y="1879"/>
                    <a:pt x="2614" y="1520"/>
                  </a:cubicBezTo>
                  <a:cubicBezTo>
                    <a:pt x="2614" y="1520"/>
                    <a:pt x="3305" y="2041"/>
                    <a:pt x="4304" y="2041"/>
                  </a:cubicBezTo>
                  <a:cubicBezTo>
                    <a:pt x="4698" y="2041"/>
                    <a:pt x="5139" y="1960"/>
                    <a:pt x="5605" y="1734"/>
                  </a:cubicBezTo>
                  <a:cubicBezTo>
                    <a:pt x="5607" y="1689"/>
                    <a:pt x="5609" y="1645"/>
                    <a:pt x="5611" y="1600"/>
                  </a:cubicBezTo>
                  <a:cubicBezTo>
                    <a:pt x="5634" y="1085"/>
                    <a:pt x="5654" y="557"/>
                    <a:pt x="5579" y="49"/>
                  </a:cubicBezTo>
                  <a:cubicBezTo>
                    <a:pt x="5442" y="16"/>
                    <a:pt x="5348" y="0"/>
                    <a:pt x="5348" y="0"/>
                  </a:cubicBezTo>
                  <a:close/>
                </a:path>
              </a:pathLst>
            </a:custGeom>
            <a:solidFill>
              <a:srgbClr val="008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8"/>
            <p:cNvSpPr/>
            <p:nvPr/>
          </p:nvSpPr>
          <p:spPr>
            <a:xfrm>
              <a:off x="2084625" y="396875"/>
              <a:ext cx="47850" cy="71775"/>
            </a:xfrm>
            <a:custGeom>
              <a:avLst/>
              <a:gdLst/>
              <a:ahLst/>
              <a:cxnLst/>
              <a:rect l="l" t="t" r="r" b="b"/>
              <a:pathLst>
                <a:path w="1914" h="2871" extrusionOk="0">
                  <a:moveTo>
                    <a:pt x="1478" y="0"/>
                  </a:moveTo>
                  <a:cubicBezTo>
                    <a:pt x="1455" y="0"/>
                    <a:pt x="1432" y="1"/>
                    <a:pt x="1410" y="2"/>
                  </a:cubicBezTo>
                  <a:lnTo>
                    <a:pt x="466" y="34"/>
                  </a:lnTo>
                  <a:lnTo>
                    <a:pt x="459" y="41"/>
                  </a:lnTo>
                  <a:cubicBezTo>
                    <a:pt x="394" y="319"/>
                    <a:pt x="331" y="598"/>
                    <a:pt x="268" y="878"/>
                  </a:cubicBezTo>
                  <a:cubicBezTo>
                    <a:pt x="130" y="1482"/>
                    <a:pt x="1" y="2132"/>
                    <a:pt x="358" y="2688"/>
                  </a:cubicBezTo>
                  <a:cubicBezTo>
                    <a:pt x="392" y="2742"/>
                    <a:pt x="435" y="2797"/>
                    <a:pt x="504" y="2829"/>
                  </a:cubicBezTo>
                  <a:cubicBezTo>
                    <a:pt x="573" y="2861"/>
                    <a:pt x="662" y="2865"/>
                    <a:pt x="746" y="2867"/>
                  </a:cubicBezTo>
                  <a:cubicBezTo>
                    <a:pt x="798" y="2869"/>
                    <a:pt x="851" y="2870"/>
                    <a:pt x="904" y="2870"/>
                  </a:cubicBezTo>
                  <a:cubicBezTo>
                    <a:pt x="1110" y="2870"/>
                    <a:pt x="1318" y="2853"/>
                    <a:pt x="1485" y="2767"/>
                  </a:cubicBezTo>
                  <a:cubicBezTo>
                    <a:pt x="1762" y="2625"/>
                    <a:pt x="1825" y="2346"/>
                    <a:pt x="1850" y="2099"/>
                  </a:cubicBezTo>
                  <a:cubicBezTo>
                    <a:pt x="1913" y="1494"/>
                    <a:pt x="1902" y="885"/>
                    <a:pt x="1819" y="282"/>
                  </a:cubicBezTo>
                  <a:cubicBezTo>
                    <a:pt x="1806" y="190"/>
                    <a:pt x="1781" y="85"/>
                    <a:pt x="1675" y="34"/>
                  </a:cubicBezTo>
                  <a:cubicBezTo>
                    <a:pt x="1618" y="6"/>
                    <a:pt x="1548" y="0"/>
                    <a:pt x="1478" y="0"/>
                  </a:cubicBezTo>
                  <a:close/>
                </a:path>
              </a:pathLst>
            </a:custGeom>
            <a:solidFill>
              <a:srgbClr val="2B6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8"/>
            <p:cNvSpPr/>
            <p:nvPr/>
          </p:nvSpPr>
          <p:spPr>
            <a:xfrm>
              <a:off x="2084625" y="396875"/>
              <a:ext cx="47850" cy="71775"/>
            </a:xfrm>
            <a:custGeom>
              <a:avLst/>
              <a:gdLst/>
              <a:ahLst/>
              <a:cxnLst/>
              <a:rect l="l" t="t" r="r" b="b"/>
              <a:pathLst>
                <a:path w="1914" h="2871" extrusionOk="0">
                  <a:moveTo>
                    <a:pt x="1478" y="0"/>
                  </a:moveTo>
                  <a:cubicBezTo>
                    <a:pt x="1455" y="0"/>
                    <a:pt x="1432" y="1"/>
                    <a:pt x="1410" y="2"/>
                  </a:cubicBezTo>
                  <a:lnTo>
                    <a:pt x="466" y="34"/>
                  </a:lnTo>
                  <a:lnTo>
                    <a:pt x="459" y="41"/>
                  </a:lnTo>
                  <a:cubicBezTo>
                    <a:pt x="394" y="319"/>
                    <a:pt x="331" y="598"/>
                    <a:pt x="268" y="878"/>
                  </a:cubicBezTo>
                  <a:cubicBezTo>
                    <a:pt x="130" y="1482"/>
                    <a:pt x="1" y="2132"/>
                    <a:pt x="358" y="2688"/>
                  </a:cubicBezTo>
                  <a:cubicBezTo>
                    <a:pt x="392" y="2742"/>
                    <a:pt x="435" y="2797"/>
                    <a:pt x="504" y="2829"/>
                  </a:cubicBezTo>
                  <a:cubicBezTo>
                    <a:pt x="573" y="2861"/>
                    <a:pt x="662" y="2865"/>
                    <a:pt x="746" y="2867"/>
                  </a:cubicBezTo>
                  <a:cubicBezTo>
                    <a:pt x="798" y="2869"/>
                    <a:pt x="851" y="2870"/>
                    <a:pt x="904" y="2870"/>
                  </a:cubicBezTo>
                  <a:cubicBezTo>
                    <a:pt x="1110" y="2870"/>
                    <a:pt x="1318" y="2853"/>
                    <a:pt x="1485" y="2767"/>
                  </a:cubicBezTo>
                  <a:cubicBezTo>
                    <a:pt x="1762" y="2625"/>
                    <a:pt x="1825" y="2346"/>
                    <a:pt x="1850" y="2099"/>
                  </a:cubicBezTo>
                  <a:cubicBezTo>
                    <a:pt x="1913" y="1494"/>
                    <a:pt x="1902" y="885"/>
                    <a:pt x="1819" y="282"/>
                  </a:cubicBezTo>
                  <a:cubicBezTo>
                    <a:pt x="1806" y="190"/>
                    <a:pt x="1781" y="85"/>
                    <a:pt x="1675" y="34"/>
                  </a:cubicBezTo>
                  <a:cubicBezTo>
                    <a:pt x="1618" y="6"/>
                    <a:pt x="1548" y="0"/>
                    <a:pt x="1478" y="0"/>
                  </a:cubicBezTo>
                  <a:close/>
                </a:path>
              </a:pathLst>
            </a:custGeom>
            <a:solidFill>
              <a:srgbClr val="2B6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8"/>
            <p:cNvSpPr/>
            <p:nvPr/>
          </p:nvSpPr>
          <p:spPr>
            <a:xfrm>
              <a:off x="2090400" y="397375"/>
              <a:ext cx="41400" cy="27400"/>
            </a:xfrm>
            <a:custGeom>
              <a:avLst/>
              <a:gdLst/>
              <a:ahLst/>
              <a:cxnLst/>
              <a:rect l="l" t="t" r="r" b="b"/>
              <a:pathLst>
                <a:path w="1656" h="1096" extrusionOk="0">
                  <a:moveTo>
                    <a:pt x="610" y="1"/>
                  </a:moveTo>
                  <a:lnTo>
                    <a:pt x="235" y="14"/>
                  </a:lnTo>
                  <a:lnTo>
                    <a:pt x="228" y="21"/>
                  </a:lnTo>
                  <a:cubicBezTo>
                    <a:pt x="163" y="299"/>
                    <a:pt x="100" y="578"/>
                    <a:pt x="37" y="858"/>
                  </a:cubicBezTo>
                  <a:cubicBezTo>
                    <a:pt x="24" y="911"/>
                    <a:pt x="12" y="966"/>
                    <a:pt x="0" y="1021"/>
                  </a:cubicBezTo>
                  <a:cubicBezTo>
                    <a:pt x="69" y="956"/>
                    <a:pt x="379" y="688"/>
                    <a:pt x="797" y="688"/>
                  </a:cubicBezTo>
                  <a:cubicBezTo>
                    <a:pt x="1053" y="688"/>
                    <a:pt x="1349" y="788"/>
                    <a:pt x="1656" y="1096"/>
                  </a:cubicBezTo>
                  <a:cubicBezTo>
                    <a:pt x="1649" y="816"/>
                    <a:pt x="1626" y="539"/>
                    <a:pt x="1588" y="262"/>
                  </a:cubicBezTo>
                  <a:cubicBezTo>
                    <a:pt x="1583" y="229"/>
                    <a:pt x="1576" y="197"/>
                    <a:pt x="1568" y="166"/>
                  </a:cubicBezTo>
                  <a:lnTo>
                    <a:pt x="610" y="1"/>
                  </a:lnTo>
                  <a:close/>
                </a:path>
              </a:pathLst>
            </a:custGeom>
            <a:solidFill>
              <a:srgbClr val="008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8"/>
            <p:cNvSpPr/>
            <p:nvPr/>
          </p:nvSpPr>
          <p:spPr>
            <a:xfrm>
              <a:off x="2096250" y="397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2B6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78"/>
            <p:cNvSpPr/>
            <p:nvPr/>
          </p:nvSpPr>
          <p:spPr>
            <a:xfrm>
              <a:off x="2058525" y="381750"/>
              <a:ext cx="107250" cy="40725"/>
            </a:xfrm>
            <a:custGeom>
              <a:avLst/>
              <a:gdLst/>
              <a:ahLst/>
              <a:cxnLst/>
              <a:rect l="l" t="t" r="r" b="b"/>
              <a:pathLst>
                <a:path w="4290" h="1629" extrusionOk="0">
                  <a:moveTo>
                    <a:pt x="2427" y="0"/>
                  </a:moveTo>
                  <a:cubicBezTo>
                    <a:pt x="1913" y="0"/>
                    <a:pt x="1400" y="24"/>
                    <a:pt x="902" y="145"/>
                  </a:cubicBezTo>
                  <a:cubicBezTo>
                    <a:pt x="613" y="215"/>
                    <a:pt x="310" y="333"/>
                    <a:pt x="151" y="584"/>
                  </a:cubicBezTo>
                  <a:cubicBezTo>
                    <a:pt x="1" y="820"/>
                    <a:pt x="18" y="1151"/>
                    <a:pt x="190" y="1371"/>
                  </a:cubicBezTo>
                  <a:cubicBezTo>
                    <a:pt x="319" y="1535"/>
                    <a:pt x="528" y="1629"/>
                    <a:pt x="736" y="1629"/>
                  </a:cubicBezTo>
                  <a:cubicBezTo>
                    <a:pt x="807" y="1629"/>
                    <a:pt x="878" y="1618"/>
                    <a:pt x="946" y="1594"/>
                  </a:cubicBezTo>
                  <a:cubicBezTo>
                    <a:pt x="1027" y="1567"/>
                    <a:pt x="1101" y="1523"/>
                    <a:pt x="1162" y="1464"/>
                  </a:cubicBezTo>
                  <a:cubicBezTo>
                    <a:pt x="1248" y="1379"/>
                    <a:pt x="1299" y="1266"/>
                    <a:pt x="1329" y="1149"/>
                  </a:cubicBezTo>
                  <a:cubicBezTo>
                    <a:pt x="1374" y="967"/>
                    <a:pt x="1369" y="776"/>
                    <a:pt x="1315" y="597"/>
                  </a:cubicBezTo>
                  <a:cubicBezTo>
                    <a:pt x="1648" y="564"/>
                    <a:pt x="1983" y="547"/>
                    <a:pt x="2317" y="547"/>
                  </a:cubicBezTo>
                  <a:cubicBezTo>
                    <a:pt x="2496" y="547"/>
                    <a:pt x="2676" y="552"/>
                    <a:pt x="2855" y="561"/>
                  </a:cubicBezTo>
                  <a:cubicBezTo>
                    <a:pt x="2881" y="836"/>
                    <a:pt x="2927" y="1121"/>
                    <a:pt x="3092" y="1342"/>
                  </a:cubicBezTo>
                  <a:cubicBezTo>
                    <a:pt x="3211" y="1503"/>
                    <a:pt x="3412" y="1616"/>
                    <a:pt x="3606" y="1616"/>
                  </a:cubicBezTo>
                  <a:cubicBezTo>
                    <a:pt x="3679" y="1616"/>
                    <a:pt x="3750" y="1600"/>
                    <a:pt x="3816" y="1566"/>
                  </a:cubicBezTo>
                  <a:cubicBezTo>
                    <a:pt x="3908" y="1517"/>
                    <a:pt x="3981" y="1439"/>
                    <a:pt x="4040" y="1353"/>
                  </a:cubicBezTo>
                  <a:cubicBezTo>
                    <a:pt x="4240" y="1056"/>
                    <a:pt x="4290" y="683"/>
                    <a:pt x="4176" y="342"/>
                  </a:cubicBezTo>
                  <a:lnTo>
                    <a:pt x="4176" y="342"/>
                  </a:lnTo>
                  <a:lnTo>
                    <a:pt x="4100" y="417"/>
                  </a:lnTo>
                  <a:cubicBezTo>
                    <a:pt x="4083" y="290"/>
                    <a:pt x="3965" y="202"/>
                    <a:pt x="3850" y="148"/>
                  </a:cubicBezTo>
                  <a:cubicBezTo>
                    <a:pt x="3569" y="19"/>
                    <a:pt x="3249" y="12"/>
                    <a:pt x="2939" y="6"/>
                  </a:cubicBezTo>
                  <a:cubicBezTo>
                    <a:pt x="2769" y="3"/>
                    <a:pt x="2598" y="0"/>
                    <a:pt x="2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78"/>
            <p:cNvSpPr/>
            <p:nvPr/>
          </p:nvSpPr>
          <p:spPr>
            <a:xfrm>
              <a:off x="2072450" y="404325"/>
              <a:ext cx="9900" cy="9625"/>
            </a:xfrm>
            <a:custGeom>
              <a:avLst/>
              <a:gdLst/>
              <a:ahLst/>
              <a:cxnLst/>
              <a:rect l="l" t="t" r="r" b="b"/>
              <a:pathLst>
                <a:path w="396" h="385" extrusionOk="0">
                  <a:moveTo>
                    <a:pt x="201" y="0"/>
                  </a:moveTo>
                  <a:cubicBezTo>
                    <a:pt x="191" y="0"/>
                    <a:pt x="181" y="2"/>
                    <a:pt x="171" y="6"/>
                  </a:cubicBezTo>
                  <a:cubicBezTo>
                    <a:pt x="163" y="9"/>
                    <a:pt x="156" y="14"/>
                    <a:pt x="150" y="21"/>
                  </a:cubicBezTo>
                  <a:cubicBezTo>
                    <a:pt x="143" y="21"/>
                    <a:pt x="137" y="20"/>
                    <a:pt x="131" y="20"/>
                  </a:cubicBezTo>
                  <a:cubicBezTo>
                    <a:pt x="100" y="20"/>
                    <a:pt x="68" y="30"/>
                    <a:pt x="44" y="50"/>
                  </a:cubicBezTo>
                  <a:cubicBezTo>
                    <a:pt x="3" y="81"/>
                    <a:pt x="1" y="139"/>
                    <a:pt x="15" y="183"/>
                  </a:cubicBezTo>
                  <a:cubicBezTo>
                    <a:pt x="15" y="186"/>
                    <a:pt x="16" y="187"/>
                    <a:pt x="17" y="189"/>
                  </a:cubicBezTo>
                  <a:cubicBezTo>
                    <a:pt x="27" y="221"/>
                    <a:pt x="44" y="250"/>
                    <a:pt x="66" y="275"/>
                  </a:cubicBezTo>
                  <a:cubicBezTo>
                    <a:pt x="89" y="302"/>
                    <a:pt x="116" y="326"/>
                    <a:pt x="147" y="345"/>
                  </a:cubicBezTo>
                  <a:cubicBezTo>
                    <a:pt x="181" y="366"/>
                    <a:pt x="224" y="384"/>
                    <a:pt x="266" y="384"/>
                  </a:cubicBezTo>
                  <a:cubicBezTo>
                    <a:pt x="284" y="384"/>
                    <a:pt x="303" y="381"/>
                    <a:pt x="320" y="371"/>
                  </a:cubicBezTo>
                  <a:cubicBezTo>
                    <a:pt x="333" y="364"/>
                    <a:pt x="345" y="355"/>
                    <a:pt x="353" y="343"/>
                  </a:cubicBezTo>
                  <a:cubicBezTo>
                    <a:pt x="358" y="339"/>
                    <a:pt x="360" y="336"/>
                    <a:pt x="364" y="331"/>
                  </a:cubicBezTo>
                  <a:cubicBezTo>
                    <a:pt x="384" y="302"/>
                    <a:pt x="392" y="268"/>
                    <a:pt x="385" y="233"/>
                  </a:cubicBezTo>
                  <a:cubicBezTo>
                    <a:pt x="396" y="177"/>
                    <a:pt x="378" y="121"/>
                    <a:pt x="338" y="82"/>
                  </a:cubicBezTo>
                  <a:cubicBezTo>
                    <a:pt x="306" y="48"/>
                    <a:pt x="253" y="0"/>
                    <a:pt x="201" y="0"/>
                  </a:cubicBezTo>
                  <a:close/>
                </a:path>
              </a:pathLst>
            </a:custGeom>
            <a:solidFill>
              <a:srgbClr val="0066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8"/>
            <p:cNvSpPr/>
            <p:nvPr/>
          </p:nvSpPr>
          <p:spPr>
            <a:xfrm>
              <a:off x="2142175" y="404850"/>
              <a:ext cx="12300" cy="9300"/>
            </a:xfrm>
            <a:custGeom>
              <a:avLst/>
              <a:gdLst/>
              <a:ahLst/>
              <a:cxnLst/>
              <a:rect l="l" t="t" r="r" b="b"/>
              <a:pathLst>
                <a:path w="492" h="372" extrusionOk="0">
                  <a:moveTo>
                    <a:pt x="311" y="0"/>
                  </a:moveTo>
                  <a:cubicBezTo>
                    <a:pt x="177" y="0"/>
                    <a:pt x="1" y="107"/>
                    <a:pt x="43" y="253"/>
                  </a:cubicBezTo>
                  <a:cubicBezTo>
                    <a:pt x="60" y="310"/>
                    <a:pt x="112" y="348"/>
                    <a:pt x="167" y="363"/>
                  </a:cubicBezTo>
                  <a:cubicBezTo>
                    <a:pt x="187" y="369"/>
                    <a:pt x="209" y="372"/>
                    <a:pt x="230" y="372"/>
                  </a:cubicBezTo>
                  <a:cubicBezTo>
                    <a:pt x="296" y="372"/>
                    <a:pt x="364" y="346"/>
                    <a:pt x="413" y="304"/>
                  </a:cubicBezTo>
                  <a:cubicBezTo>
                    <a:pt x="424" y="294"/>
                    <a:pt x="435" y="285"/>
                    <a:pt x="443" y="273"/>
                  </a:cubicBezTo>
                  <a:cubicBezTo>
                    <a:pt x="445" y="271"/>
                    <a:pt x="448" y="268"/>
                    <a:pt x="450" y="265"/>
                  </a:cubicBezTo>
                  <a:cubicBezTo>
                    <a:pt x="473" y="235"/>
                    <a:pt x="486" y="198"/>
                    <a:pt x="486" y="161"/>
                  </a:cubicBezTo>
                  <a:cubicBezTo>
                    <a:pt x="492" y="103"/>
                    <a:pt x="460" y="48"/>
                    <a:pt x="407" y="24"/>
                  </a:cubicBezTo>
                  <a:cubicBezTo>
                    <a:pt x="391" y="15"/>
                    <a:pt x="374" y="9"/>
                    <a:pt x="357" y="5"/>
                  </a:cubicBezTo>
                  <a:cubicBezTo>
                    <a:pt x="343" y="2"/>
                    <a:pt x="327" y="0"/>
                    <a:pt x="311" y="0"/>
                  </a:cubicBezTo>
                  <a:close/>
                </a:path>
              </a:pathLst>
            </a:custGeom>
            <a:solidFill>
              <a:srgbClr val="0066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8"/>
            <p:cNvSpPr/>
            <p:nvPr/>
          </p:nvSpPr>
          <p:spPr>
            <a:xfrm>
              <a:off x="2027125" y="292550"/>
              <a:ext cx="176250" cy="116700"/>
            </a:xfrm>
            <a:custGeom>
              <a:avLst/>
              <a:gdLst/>
              <a:ahLst/>
              <a:cxnLst/>
              <a:rect l="l" t="t" r="r" b="b"/>
              <a:pathLst>
                <a:path w="7050" h="4668" extrusionOk="0">
                  <a:moveTo>
                    <a:pt x="3744" y="1"/>
                  </a:moveTo>
                  <a:cubicBezTo>
                    <a:pt x="3406" y="1"/>
                    <a:pt x="3067" y="17"/>
                    <a:pt x="2730" y="54"/>
                  </a:cubicBezTo>
                  <a:cubicBezTo>
                    <a:pt x="2071" y="127"/>
                    <a:pt x="1362" y="315"/>
                    <a:pt x="968" y="849"/>
                  </a:cubicBezTo>
                  <a:cubicBezTo>
                    <a:pt x="546" y="1420"/>
                    <a:pt x="611" y="2200"/>
                    <a:pt x="694" y="2905"/>
                  </a:cubicBezTo>
                  <a:cubicBezTo>
                    <a:pt x="361" y="2974"/>
                    <a:pt x="87" y="3269"/>
                    <a:pt x="44" y="3606"/>
                  </a:cubicBezTo>
                  <a:cubicBezTo>
                    <a:pt x="0" y="3944"/>
                    <a:pt x="189" y="4298"/>
                    <a:pt x="494" y="4450"/>
                  </a:cubicBezTo>
                  <a:cubicBezTo>
                    <a:pt x="712" y="4558"/>
                    <a:pt x="964" y="4565"/>
                    <a:pt x="1207" y="4570"/>
                  </a:cubicBezTo>
                  <a:lnTo>
                    <a:pt x="6040" y="4666"/>
                  </a:lnTo>
                  <a:cubicBezTo>
                    <a:pt x="6074" y="4667"/>
                    <a:pt x="6109" y="4667"/>
                    <a:pt x="6144" y="4667"/>
                  </a:cubicBezTo>
                  <a:cubicBezTo>
                    <a:pt x="6298" y="4667"/>
                    <a:pt x="6453" y="4656"/>
                    <a:pt x="6591" y="4590"/>
                  </a:cubicBezTo>
                  <a:cubicBezTo>
                    <a:pt x="6980" y="4402"/>
                    <a:pt x="7049" y="3881"/>
                    <a:pt x="7025" y="3450"/>
                  </a:cubicBezTo>
                  <a:cubicBezTo>
                    <a:pt x="7017" y="3293"/>
                    <a:pt x="7002" y="3129"/>
                    <a:pt x="6916" y="2998"/>
                  </a:cubicBezTo>
                  <a:cubicBezTo>
                    <a:pt x="6851" y="2897"/>
                    <a:pt x="6732" y="2823"/>
                    <a:pt x="6617" y="2823"/>
                  </a:cubicBezTo>
                  <a:cubicBezTo>
                    <a:pt x="6581" y="2823"/>
                    <a:pt x="6546" y="2830"/>
                    <a:pt x="6512" y="2845"/>
                  </a:cubicBezTo>
                  <a:cubicBezTo>
                    <a:pt x="6517" y="2309"/>
                    <a:pt x="6521" y="1772"/>
                    <a:pt x="6525" y="1235"/>
                  </a:cubicBezTo>
                  <a:lnTo>
                    <a:pt x="6525" y="1235"/>
                  </a:lnTo>
                  <a:cubicBezTo>
                    <a:pt x="6613" y="921"/>
                    <a:pt x="6427" y="568"/>
                    <a:pt x="6155" y="379"/>
                  </a:cubicBezTo>
                  <a:cubicBezTo>
                    <a:pt x="5865" y="179"/>
                    <a:pt x="5501" y="123"/>
                    <a:pt x="5151" y="84"/>
                  </a:cubicBezTo>
                  <a:cubicBezTo>
                    <a:pt x="4684" y="32"/>
                    <a:pt x="4214" y="1"/>
                    <a:pt x="3744" y="1"/>
                  </a:cubicBezTo>
                  <a:close/>
                </a:path>
              </a:pathLst>
            </a:custGeom>
            <a:solidFill>
              <a:srgbClr val="00BC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8"/>
            <p:cNvSpPr/>
            <p:nvPr/>
          </p:nvSpPr>
          <p:spPr>
            <a:xfrm>
              <a:off x="2043300" y="353625"/>
              <a:ext cx="50400" cy="11550"/>
            </a:xfrm>
            <a:custGeom>
              <a:avLst/>
              <a:gdLst/>
              <a:ahLst/>
              <a:cxnLst/>
              <a:rect l="l" t="t" r="r" b="b"/>
              <a:pathLst>
                <a:path w="2016" h="462" extrusionOk="0">
                  <a:moveTo>
                    <a:pt x="1" y="0"/>
                  </a:moveTo>
                  <a:lnTo>
                    <a:pt x="47" y="462"/>
                  </a:lnTo>
                  <a:cubicBezTo>
                    <a:pt x="553" y="343"/>
                    <a:pt x="1436" y="330"/>
                    <a:pt x="1824" y="330"/>
                  </a:cubicBezTo>
                  <a:cubicBezTo>
                    <a:pt x="1943" y="330"/>
                    <a:pt x="2015" y="331"/>
                    <a:pt x="2015" y="331"/>
                  </a:cubicBezTo>
                  <a:cubicBezTo>
                    <a:pt x="1305" y="7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A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8"/>
            <p:cNvSpPr/>
            <p:nvPr/>
          </p:nvSpPr>
          <p:spPr>
            <a:xfrm>
              <a:off x="2140825" y="354025"/>
              <a:ext cx="49125" cy="9675"/>
            </a:xfrm>
            <a:custGeom>
              <a:avLst/>
              <a:gdLst/>
              <a:ahLst/>
              <a:cxnLst/>
              <a:rect l="l" t="t" r="r" b="b"/>
              <a:pathLst>
                <a:path w="1965" h="387" extrusionOk="0">
                  <a:moveTo>
                    <a:pt x="1541" y="0"/>
                  </a:moveTo>
                  <a:cubicBezTo>
                    <a:pt x="150" y="0"/>
                    <a:pt x="1" y="382"/>
                    <a:pt x="1" y="382"/>
                  </a:cubicBezTo>
                  <a:cubicBezTo>
                    <a:pt x="470" y="324"/>
                    <a:pt x="842" y="305"/>
                    <a:pt x="1131" y="305"/>
                  </a:cubicBezTo>
                  <a:cubicBezTo>
                    <a:pt x="1724" y="305"/>
                    <a:pt x="1964" y="386"/>
                    <a:pt x="1964" y="386"/>
                  </a:cubicBezTo>
                  <a:lnTo>
                    <a:pt x="1945" y="10"/>
                  </a:lnTo>
                  <a:cubicBezTo>
                    <a:pt x="1800" y="4"/>
                    <a:pt x="1666" y="0"/>
                    <a:pt x="1541" y="0"/>
                  </a:cubicBezTo>
                  <a:close/>
                </a:path>
              </a:pathLst>
            </a:custGeom>
            <a:solidFill>
              <a:srgbClr val="00A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8"/>
            <p:cNvSpPr/>
            <p:nvPr/>
          </p:nvSpPr>
          <p:spPr>
            <a:xfrm>
              <a:off x="2107475" y="303275"/>
              <a:ext cx="26925" cy="52250"/>
            </a:xfrm>
            <a:custGeom>
              <a:avLst/>
              <a:gdLst/>
              <a:ahLst/>
              <a:cxnLst/>
              <a:rect l="l" t="t" r="r" b="b"/>
              <a:pathLst>
                <a:path w="1077" h="2090" extrusionOk="0">
                  <a:moveTo>
                    <a:pt x="879" y="0"/>
                  </a:moveTo>
                  <a:cubicBezTo>
                    <a:pt x="816" y="0"/>
                    <a:pt x="680" y="30"/>
                    <a:pt x="684" y="86"/>
                  </a:cubicBezTo>
                  <a:cubicBezTo>
                    <a:pt x="702" y="362"/>
                    <a:pt x="700" y="639"/>
                    <a:pt x="702" y="916"/>
                  </a:cubicBezTo>
                  <a:cubicBezTo>
                    <a:pt x="702" y="993"/>
                    <a:pt x="698" y="1076"/>
                    <a:pt x="697" y="1160"/>
                  </a:cubicBezTo>
                  <a:cubicBezTo>
                    <a:pt x="521" y="1219"/>
                    <a:pt x="353" y="1300"/>
                    <a:pt x="196" y="1399"/>
                  </a:cubicBezTo>
                  <a:cubicBezTo>
                    <a:pt x="179" y="1410"/>
                    <a:pt x="190" y="1415"/>
                    <a:pt x="203" y="1415"/>
                  </a:cubicBezTo>
                  <a:cubicBezTo>
                    <a:pt x="211" y="1415"/>
                    <a:pt x="219" y="1413"/>
                    <a:pt x="223" y="1411"/>
                  </a:cubicBezTo>
                  <a:cubicBezTo>
                    <a:pt x="375" y="1327"/>
                    <a:pt x="534" y="1256"/>
                    <a:pt x="696" y="1198"/>
                  </a:cubicBezTo>
                  <a:lnTo>
                    <a:pt x="696" y="1198"/>
                  </a:lnTo>
                  <a:cubicBezTo>
                    <a:pt x="694" y="1352"/>
                    <a:pt x="708" y="1507"/>
                    <a:pt x="782" y="1634"/>
                  </a:cubicBezTo>
                  <a:cubicBezTo>
                    <a:pt x="517" y="1750"/>
                    <a:pt x="247" y="1887"/>
                    <a:pt x="21" y="2068"/>
                  </a:cubicBezTo>
                  <a:cubicBezTo>
                    <a:pt x="0" y="2084"/>
                    <a:pt x="8" y="2090"/>
                    <a:pt x="25" y="2090"/>
                  </a:cubicBezTo>
                  <a:cubicBezTo>
                    <a:pt x="50" y="2090"/>
                    <a:pt x="98" y="2078"/>
                    <a:pt x="108" y="2071"/>
                  </a:cubicBezTo>
                  <a:cubicBezTo>
                    <a:pt x="368" y="1918"/>
                    <a:pt x="622" y="1764"/>
                    <a:pt x="898" y="1640"/>
                  </a:cubicBezTo>
                  <a:cubicBezTo>
                    <a:pt x="899" y="1639"/>
                    <a:pt x="903" y="1638"/>
                    <a:pt x="906" y="1637"/>
                  </a:cubicBezTo>
                  <a:cubicBezTo>
                    <a:pt x="907" y="1640"/>
                    <a:pt x="910" y="1645"/>
                    <a:pt x="912" y="1649"/>
                  </a:cubicBezTo>
                  <a:cubicBezTo>
                    <a:pt x="954" y="1749"/>
                    <a:pt x="984" y="1857"/>
                    <a:pt x="1038" y="1951"/>
                  </a:cubicBezTo>
                  <a:cubicBezTo>
                    <a:pt x="1040" y="1955"/>
                    <a:pt x="1045" y="1956"/>
                    <a:pt x="1051" y="1956"/>
                  </a:cubicBezTo>
                  <a:cubicBezTo>
                    <a:pt x="1062" y="1956"/>
                    <a:pt x="1076" y="1950"/>
                    <a:pt x="1075" y="1940"/>
                  </a:cubicBezTo>
                  <a:cubicBezTo>
                    <a:pt x="1069" y="1827"/>
                    <a:pt x="1022" y="1716"/>
                    <a:pt x="979" y="1612"/>
                  </a:cubicBezTo>
                  <a:cubicBezTo>
                    <a:pt x="954" y="1553"/>
                    <a:pt x="930" y="1487"/>
                    <a:pt x="898" y="1426"/>
                  </a:cubicBezTo>
                  <a:cubicBezTo>
                    <a:pt x="866" y="1238"/>
                    <a:pt x="887" y="1037"/>
                    <a:pt x="890" y="850"/>
                  </a:cubicBezTo>
                  <a:cubicBezTo>
                    <a:pt x="893" y="570"/>
                    <a:pt x="892" y="288"/>
                    <a:pt x="910" y="9"/>
                  </a:cubicBezTo>
                  <a:cubicBezTo>
                    <a:pt x="910" y="3"/>
                    <a:pt x="898" y="0"/>
                    <a:pt x="879" y="0"/>
                  </a:cubicBezTo>
                  <a:close/>
                </a:path>
              </a:pathLst>
            </a:custGeom>
            <a:solidFill>
              <a:srgbClr val="0066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8"/>
            <p:cNvSpPr/>
            <p:nvPr/>
          </p:nvSpPr>
          <p:spPr>
            <a:xfrm>
              <a:off x="2027325" y="284050"/>
              <a:ext cx="175500" cy="40775"/>
            </a:xfrm>
            <a:custGeom>
              <a:avLst/>
              <a:gdLst/>
              <a:ahLst/>
              <a:cxnLst/>
              <a:rect l="l" t="t" r="r" b="b"/>
              <a:pathLst>
                <a:path w="7020" h="1631" extrusionOk="0">
                  <a:moveTo>
                    <a:pt x="4489" y="1"/>
                  </a:moveTo>
                  <a:cubicBezTo>
                    <a:pt x="3167" y="1"/>
                    <a:pt x="1820" y="78"/>
                    <a:pt x="615" y="607"/>
                  </a:cubicBezTo>
                  <a:cubicBezTo>
                    <a:pt x="325" y="735"/>
                    <a:pt x="0" y="991"/>
                    <a:pt x="91" y="1292"/>
                  </a:cubicBezTo>
                  <a:lnTo>
                    <a:pt x="165" y="1214"/>
                  </a:lnTo>
                  <a:lnTo>
                    <a:pt x="165" y="1214"/>
                  </a:lnTo>
                  <a:cubicBezTo>
                    <a:pt x="159" y="1263"/>
                    <a:pt x="216" y="1339"/>
                    <a:pt x="278" y="1362"/>
                  </a:cubicBezTo>
                  <a:cubicBezTo>
                    <a:pt x="377" y="1397"/>
                    <a:pt x="481" y="1414"/>
                    <a:pt x="585" y="1414"/>
                  </a:cubicBezTo>
                  <a:cubicBezTo>
                    <a:pt x="927" y="1414"/>
                    <a:pt x="1272" y="1235"/>
                    <a:pt x="1450" y="940"/>
                  </a:cubicBezTo>
                  <a:lnTo>
                    <a:pt x="1450" y="940"/>
                  </a:lnTo>
                  <a:cubicBezTo>
                    <a:pt x="1334" y="1161"/>
                    <a:pt x="1529" y="1477"/>
                    <a:pt x="1783" y="1477"/>
                  </a:cubicBezTo>
                  <a:cubicBezTo>
                    <a:pt x="2018" y="1476"/>
                    <a:pt x="2201" y="1225"/>
                    <a:pt x="2170" y="997"/>
                  </a:cubicBezTo>
                  <a:lnTo>
                    <a:pt x="2170" y="997"/>
                  </a:lnTo>
                  <a:cubicBezTo>
                    <a:pt x="2238" y="1214"/>
                    <a:pt x="2418" y="1406"/>
                    <a:pt x="2644" y="1420"/>
                  </a:cubicBezTo>
                  <a:cubicBezTo>
                    <a:pt x="2650" y="1421"/>
                    <a:pt x="2657" y="1421"/>
                    <a:pt x="2663" y="1421"/>
                  </a:cubicBezTo>
                  <a:cubicBezTo>
                    <a:pt x="2908" y="1421"/>
                    <a:pt x="3135" y="1137"/>
                    <a:pt x="3019" y="919"/>
                  </a:cubicBezTo>
                  <a:lnTo>
                    <a:pt x="3019" y="919"/>
                  </a:lnTo>
                  <a:cubicBezTo>
                    <a:pt x="3184" y="1188"/>
                    <a:pt x="3263" y="1577"/>
                    <a:pt x="3661" y="1616"/>
                  </a:cubicBezTo>
                  <a:cubicBezTo>
                    <a:pt x="3702" y="1626"/>
                    <a:pt x="3739" y="1631"/>
                    <a:pt x="3773" y="1631"/>
                  </a:cubicBezTo>
                  <a:cubicBezTo>
                    <a:pt x="4022" y="1631"/>
                    <a:pt x="4053" y="1353"/>
                    <a:pt x="4023" y="1073"/>
                  </a:cubicBezTo>
                  <a:lnTo>
                    <a:pt x="4023" y="1073"/>
                  </a:lnTo>
                  <a:cubicBezTo>
                    <a:pt x="4098" y="1310"/>
                    <a:pt x="4313" y="1505"/>
                    <a:pt x="4560" y="1505"/>
                  </a:cubicBezTo>
                  <a:cubicBezTo>
                    <a:pt x="4563" y="1505"/>
                    <a:pt x="4567" y="1505"/>
                    <a:pt x="4570" y="1505"/>
                  </a:cubicBezTo>
                  <a:cubicBezTo>
                    <a:pt x="4838" y="1499"/>
                    <a:pt x="5063" y="1218"/>
                    <a:pt x="5026" y="966"/>
                  </a:cubicBezTo>
                  <a:lnTo>
                    <a:pt x="5026" y="966"/>
                  </a:lnTo>
                  <a:cubicBezTo>
                    <a:pt x="5131" y="1249"/>
                    <a:pt x="5302" y="1535"/>
                    <a:pt x="5589" y="1537"/>
                  </a:cubicBezTo>
                  <a:cubicBezTo>
                    <a:pt x="5590" y="1537"/>
                    <a:pt x="5591" y="1537"/>
                    <a:pt x="5592" y="1537"/>
                  </a:cubicBezTo>
                  <a:cubicBezTo>
                    <a:pt x="5861" y="1537"/>
                    <a:pt x="6045" y="1195"/>
                    <a:pt x="5937" y="961"/>
                  </a:cubicBezTo>
                  <a:lnTo>
                    <a:pt x="5937" y="961"/>
                  </a:lnTo>
                  <a:cubicBezTo>
                    <a:pt x="6078" y="1168"/>
                    <a:pt x="6268" y="1339"/>
                    <a:pt x="6490" y="1458"/>
                  </a:cubicBezTo>
                  <a:cubicBezTo>
                    <a:pt x="6571" y="1502"/>
                    <a:pt x="6671" y="1533"/>
                    <a:pt x="6763" y="1533"/>
                  </a:cubicBezTo>
                  <a:cubicBezTo>
                    <a:pt x="6849" y="1533"/>
                    <a:pt x="6927" y="1506"/>
                    <a:pt x="6974" y="1433"/>
                  </a:cubicBezTo>
                  <a:cubicBezTo>
                    <a:pt x="7017" y="1369"/>
                    <a:pt x="7020" y="1288"/>
                    <a:pt x="7013" y="1211"/>
                  </a:cubicBezTo>
                  <a:cubicBezTo>
                    <a:pt x="6966" y="744"/>
                    <a:pt x="6582" y="367"/>
                    <a:pt x="6147" y="191"/>
                  </a:cubicBezTo>
                  <a:cubicBezTo>
                    <a:pt x="5713" y="16"/>
                    <a:pt x="5232" y="5"/>
                    <a:pt x="4764" y="2"/>
                  </a:cubicBezTo>
                  <a:cubicBezTo>
                    <a:pt x="4673" y="1"/>
                    <a:pt x="4581" y="1"/>
                    <a:pt x="4489" y="1"/>
                  </a:cubicBezTo>
                  <a:close/>
                </a:path>
              </a:pathLst>
            </a:custGeom>
            <a:solidFill>
              <a:srgbClr val="353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8"/>
            <p:cNvSpPr/>
            <p:nvPr/>
          </p:nvSpPr>
          <p:spPr>
            <a:xfrm>
              <a:off x="2075725" y="469300"/>
              <a:ext cx="74350" cy="19000"/>
            </a:xfrm>
            <a:custGeom>
              <a:avLst/>
              <a:gdLst/>
              <a:ahLst/>
              <a:cxnLst/>
              <a:rect l="l" t="t" r="r" b="b"/>
              <a:pathLst>
                <a:path w="2974" h="760" extrusionOk="0">
                  <a:moveTo>
                    <a:pt x="43" y="1"/>
                  </a:moveTo>
                  <a:cubicBezTo>
                    <a:pt x="1" y="1"/>
                    <a:pt x="12" y="70"/>
                    <a:pt x="29" y="100"/>
                  </a:cubicBezTo>
                  <a:cubicBezTo>
                    <a:pt x="279" y="513"/>
                    <a:pt x="930" y="700"/>
                    <a:pt x="1379" y="746"/>
                  </a:cubicBezTo>
                  <a:cubicBezTo>
                    <a:pt x="1461" y="755"/>
                    <a:pt x="1543" y="759"/>
                    <a:pt x="1625" y="759"/>
                  </a:cubicBezTo>
                  <a:cubicBezTo>
                    <a:pt x="2072" y="759"/>
                    <a:pt x="2522" y="633"/>
                    <a:pt x="2888" y="374"/>
                  </a:cubicBezTo>
                  <a:cubicBezTo>
                    <a:pt x="2973" y="313"/>
                    <a:pt x="2825" y="132"/>
                    <a:pt x="2716" y="132"/>
                  </a:cubicBezTo>
                  <a:cubicBezTo>
                    <a:pt x="2700" y="132"/>
                    <a:pt x="2685" y="136"/>
                    <a:pt x="2671" y="144"/>
                  </a:cubicBezTo>
                  <a:cubicBezTo>
                    <a:pt x="2309" y="372"/>
                    <a:pt x="1905" y="496"/>
                    <a:pt x="1481" y="496"/>
                  </a:cubicBezTo>
                  <a:cubicBezTo>
                    <a:pt x="1425" y="496"/>
                    <a:pt x="1370" y="494"/>
                    <a:pt x="1313" y="489"/>
                  </a:cubicBezTo>
                  <a:cubicBezTo>
                    <a:pt x="1071" y="471"/>
                    <a:pt x="831" y="412"/>
                    <a:pt x="609" y="312"/>
                  </a:cubicBezTo>
                  <a:cubicBezTo>
                    <a:pt x="420" y="227"/>
                    <a:pt x="258" y="82"/>
                    <a:pt x="67" y="6"/>
                  </a:cubicBezTo>
                  <a:cubicBezTo>
                    <a:pt x="58" y="2"/>
                    <a:pt x="50" y="1"/>
                    <a:pt x="43" y="1"/>
                  </a:cubicBezTo>
                  <a:close/>
                </a:path>
              </a:pathLst>
            </a:custGeom>
            <a:solidFill>
              <a:srgbClr val="0066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78"/>
            <p:cNvSpPr/>
            <p:nvPr/>
          </p:nvSpPr>
          <p:spPr>
            <a:xfrm>
              <a:off x="2055500" y="443850"/>
              <a:ext cx="18125" cy="15600"/>
            </a:xfrm>
            <a:custGeom>
              <a:avLst/>
              <a:gdLst/>
              <a:ahLst/>
              <a:cxnLst/>
              <a:rect l="l" t="t" r="r" b="b"/>
              <a:pathLst>
                <a:path w="725" h="624" extrusionOk="0">
                  <a:moveTo>
                    <a:pt x="362" y="1"/>
                  </a:moveTo>
                  <a:cubicBezTo>
                    <a:pt x="162" y="1"/>
                    <a:pt x="0" y="140"/>
                    <a:pt x="0" y="311"/>
                  </a:cubicBezTo>
                  <a:cubicBezTo>
                    <a:pt x="0" y="484"/>
                    <a:pt x="162" y="623"/>
                    <a:pt x="362" y="623"/>
                  </a:cubicBezTo>
                  <a:cubicBezTo>
                    <a:pt x="562" y="623"/>
                    <a:pt x="724" y="484"/>
                    <a:pt x="724" y="311"/>
                  </a:cubicBezTo>
                  <a:cubicBezTo>
                    <a:pt x="724" y="140"/>
                    <a:pt x="562" y="1"/>
                    <a:pt x="362" y="1"/>
                  </a:cubicBezTo>
                  <a:close/>
                </a:path>
              </a:pathLst>
            </a:custGeom>
            <a:solidFill>
              <a:srgbClr val="F38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78"/>
            <p:cNvSpPr/>
            <p:nvPr/>
          </p:nvSpPr>
          <p:spPr>
            <a:xfrm>
              <a:off x="2152875" y="445850"/>
              <a:ext cx="18125" cy="15575"/>
            </a:xfrm>
            <a:custGeom>
              <a:avLst/>
              <a:gdLst/>
              <a:ahLst/>
              <a:cxnLst/>
              <a:rect l="l" t="t" r="r" b="b"/>
              <a:pathLst>
                <a:path w="725" h="623" extrusionOk="0">
                  <a:moveTo>
                    <a:pt x="362" y="0"/>
                  </a:moveTo>
                  <a:cubicBezTo>
                    <a:pt x="163" y="0"/>
                    <a:pt x="1" y="140"/>
                    <a:pt x="1" y="312"/>
                  </a:cubicBezTo>
                  <a:cubicBezTo>
                    <a:pt x="1" y="484"/>
                    <a:pt x="163" y="623"/>
                    <a:pt x="362" y="623"/>
                  </a:cubicBezTo>
                  <a:cubicBezTo>
                    <a:pt x="562" y="623"/>
                    <a:pt x="724" y="484"/>
                    <a:pt x="724" y="312"/>
                  </a:cubicBezTo>
                  <a:cubicBezTo>
                    <a:pt x="724" y="140"/>
                    <a:pt x="562" y="0"/>
                    <a:pt x="362" y="0"/>
                  </a:cubicBezTo>
                  <a:close/>
                </a:path>
              </a:pathLst>
            </a:custGeom>
            <a:solidFill>
              <a:srgbClr val="F38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5" name="Google Shape;455;p78"/>
          <p:cNvSpPr txBox="1">
            <a:spLocks noGrp="1"/>
          </p:cNvSpPr>
          <p:nvPr>
            <p:ph type="title"/>
          </p:nvPr>
        </p:nvSpPr>
        <p:spPr>
          <a:xfrm>
            <a:off x="612101" y="478650"/>
            <a:ext cx="73455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Would you rather...</a:t>
            </a:r>
            <a:endParaRPr sz="7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9"/>
          <p:cNvSpPr txBox="1">
            <a:spLocks noGrp="1"/>
          </p:cNvSpPr>
          <p:nvPr>
            <p:ph type="subTitle" idx="1"/>
          </p:nvPr>
        </p:nvSpPr>
        <p:spPr>
          <a:xfrm flipH="1">
            <a:off x="720000" y="1013300"/>
            <a:ext cx="4978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swald"/>
                <a:ea typeface="Oswald"/>
                <a:cs typeface="Oswald"/>
                <a:sym typeface="Oswald"/>
              </a:rPr>
              <a:t>Meet a ghost 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swald"/>
                <a:ea typeface="Oswald"/>
                <a:cs typeface="Oswald"/>
                <a:sym typeface="Oswald"/>
              </a:rPr>
              <a:t>or 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swald"/>
                <a:ea typeface="Oswald"/>
                <a:cs typeface="Oswald"/>
                <a:sym typeface="Oswald"/>
              </a:rPr>
              <a:t>Meet a Vampire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61" name="Google Shape;461;p79"/>
          <p:cNvSpPr txBox="1">
            <a:spLocks noGrp="1"/>
          </p:cNvSpPr>
          <p:nvPr>
            <p:ph type="ctrTitle"/>
          </p:nvPr>
        </p:nvSpPr>
        <p:spPr>
          <a:xfrm flipH="1">
            <a:off x="422550" y="624000"/>
            <a:ext cx="6432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Would you rather</a:t>
            </a:r>
            <a:endParaRPr sz="6000"/>
          </a:p>
        </p:txBody>
      </p:sp>
      <p:grpSp>
        <p:nvGrpSpPr>
          <p:cNvPr id="462" name="Google Shape;462;p79"/>
          <p:cNvGrpSpPr/>
          <p:nvPr/>
        </p:nvGrpSpPr>
        <p:grpSpPr>
          <a:xfrm>
            <a:off x="5018052" y="2182757"/>
            <a:ext cx="1756337" cy="2369212"/>
            <a:chOff x="1067850" y="4190725"/>
            <a:chExt cx="638575" cy="861375"/>
          </a:xfrm>
        </p:grpSpPr>
        <p:sp>
          <p:nvSpPr>
            <p:cNvPr id="463" name="Google Shape;463;p79"/>
            <p:cNvSpPr/>
            <p:nvPr/>
          </p:nvSpPr>
          <p:spPr>
            <a:xfrm>
              <a:off x="1415075" y="4371575"/>
              <a:ext cx="253450" cy="349025"/>
            </a:xfrm>
            <a:custGeom>
              <a:avLst/>
              <a:gdLst/>
              <a:ahLst/>
              <a:cxnLst/>
              <a:rect l="l" t="t" r="r" b="b"/>
              <a:pathLst>
                <a:path w="10138" h="13961" extrusionOk="0">
                  <a:moveTo>
                    <a:pt x="8309" y="1"/>
                  </a:moveTo>
                  <a:cubicBezTo>
                    <a:pt x="8283" y="1"/>
                    <a:pt x="8262" y="16"/>
                    <a:pt x="8245" y="49"/>
                  </a:cubicBezTo>
                  <a:cubicBezTo>
                    <a:pt x="7975" y="597"/>
                    <a:pt x="8085" y="1392"/>
                    <a:pt x="7806" y="1936"/>
                  </a:cubicBezTo>
                  <a:cubicBezTo>
                    <a:pt x="5657" y="3132"/>
                    <a:pt x="3478" y="4348"/>
                    <a:pt x="1726" y="6076"/>
                  </a:cubicBezTo>
                  <a:cubicBezTo>
                    <a:pt x="1017" y="6777"/>
                    <a:pt x="363" y="7598"/>
                    <a:pt x="161" y="8575"/>
                  </a:cubicBezTo>
                  <a:cubicBezTo>
                    <a:pt x="0" y="9356"/>
                    <a:pt x="143" y="10174"/>
                    <a:pt x="422" y="10921"/>
                  </a:cubicBezTo>
                  <a:cubicBezTo>
                    <a:pt x="886" y="12161"/>
                    <a:pt x="1739" y="13267"/>
                    <a:pt x="2867" y="13961"/>
                  </a:cubicBezTo>
                  <a:cubicBezTo>
                    <a:pt x="2213" y="12985"/>
                    <a:pt x="2163" y="11639"/>
                    <a:pt x="2741" y="10618"/>
                  </a:cubicBezTo>
                  <a:cubicBezTo>
                    <a:pt x="2848" y="10431"/>
                    <a:pt x="2983" y="10246"/>
                    <a:pt x="3177" y="10155"/>
                  </a:cubicBezTo>
                  <a:cubicBezTo>
                    <a:pt x="3246" y="10122"/>
                    <a:pt x="3325" y="10105"/>
                    <a:pt x="3404" y="10105"/>
                  </a:cubicBezTo>
                  <a:cubicBezTo>
                    <a:pt x="3544" y="10105"/>
                    <a:pt x="3681" y="10160"/>
                    <a:pt x="3756" y="10276"/>
                  </a:cubicBezTo>
                  <a:cubicBezTo>
                    <a:pt x="3899" y="10496"/>
                    <a:pt x="3762" y="10779"/>
                    <a:pt x="3686" y="11031"/>
                  </a:cubicBezTo>
                  <a:cubicBezTo>
                    <a:pt x="3502" y="11637"/>
                    <a:pt x="3753" y="12365"/>
                    <a:pt x="4266" y="12737"/>
                  </a:cubicBezTo>
                  <a:cubicBezTo>
                    <a:pt x="4013" y="12432"/>
                    <a:pt x="4031" y="11972"/>
                    <a:pt x="4199" y="11612"/>
                  </a:cubicBezTo>
                  <a:cubicBezTo>
                    <a:pt x="4367" y="11253"/>
                    <a:pt x="4656" y="10969"/>
                    <a:pt x="4929" y="10681"/>
                  </a:cubicBezTo>
                  <a:cubicBezTo>
                    <a:pt x="5201" y="10393"/>
                    <a:pt x="5470" y="10080"/>
                    <a:pt x="5576" y="9698"/>
                  </a:cubicBezTo>
                  <a:cubicBezTo>
                    <a:pt x="5751" y="9073"/>
                    <a:pt x="5464" y="8368"/>
                    <a:pt x="5721" y="7773"/>
                  </a:cubicBezTo>
                  <a:cubicBezTo>
                    <a:pt x="5795" y="7603"/>
                    <a:pt x="5952" y="7437"/>
                    <a:pt x="6127" y="7437"/>
                  </a:cubicBezTo>
                  <a:cubicBezTo>
                    <a:pt x="6152" y="7437"/>
                    <a:pt x="6178" y="7441"/>
                    <a:pt x="6204" y="7448"/>
                  </a:cubicBezTo>
                  <a:cubicBezTo>
                    <a:pt x="6356" y="7492"/>
                    <a:pt x="6440" y="7660"/>
                    <a:pt x="6450" y="7817"/>
                  </a:cubicBezTo>
                  <a:cubicBezTo>
                    <a:pt x="6459" y="7974"/>
                    <a:pt x="6413" y="8128"/>
                    <a:pt x="6389" y="8284"/>
                  </a:cubicBezTo>
                  <a:cubicBezTo>
                    <a:pt x="6289" y="8936"/>
                    <a:pt x="6642" y="9623"/>
                    <a:pt x="7221" y="9938"/>
                  </a:cubicBezTo>
                  <a:cubicBezTo>
                    <a:pt x="6953" y="9143"/>
                    <a:pt x="7070" y="8228"/>
                    <a:pt x="7530" y="7528"/>
                  </a:cubicBezTo>
                  <a:cubicBezTo>
                    <a:pt x="7810" y="7104"/>
                    <a:pt x="8214" y="6732"/>
                    <a:pt x="8301" y="6232"/>
                  </a:cubicBezTo>
                  <a:cubicBezTo>
                    <a:pt x="8351" y="5946"/>
                    <a:pt x="8288" y="5655"/>
                    <a:pt x="8282" y="5364"/>
                  </a:cubicBezTo>
                  <a:cubicBezTo>
                    <a:pt x="8278" y="5074"/>
                    <a:pt x="8349" y="4751"/>
                    <a:pt x="8589" y="4588"/>
                  </a:cubicBezTo>
                  <a:cubicBezTo>
                    <a:pt x="8679" y="4527"/>
                    <a:pt x="8787" y="4497"/>
                    <a:pt x="8896" y="4497"/>
                  </a:cubicBezTo>
                  <a:cubicBezTo>
                    <a:pt x="9035" y="4497"/>
                    <a:pt x="9175" y="4546"/>
                    <a:pt x="9276" y="4641"/>
                  </a:cubicBezTo>
                  <a:cubicBezTo>
                    <a:pt x="9457" y="4811"/>
                    <a:pt x="9562" y="5153"/>
                    <a:pt x="9436" y="5366"/>
                  </a:cubicBezTo>
                  <a:cubicBezTo>
                    <a:pt x="9920" y="4947"/>
                    <a:pt x="10138" y="4241"/>
                    <a:pt x="9972" y="3622"/>
                  </a:cubicBezTo>
                  <a:cubicBezTo>
                    <a:pt x="9827" y="3079"/>
                    <a:pt x="9422" y="2619"/>
                    <a:pt x="9355" y="2062"/>
                  </a:cubicBezTo>
                  <a:cubicBezTo>
                    <a:pt x="9298" y="1593"/>
                    <a:pt x="8576" y="1"/>
                    <a:pt x="8309" y="1"/>
                  </a:cubicBezTo>
                  <a:close/>
                </a:path>
              </a:pathLst>
            </a:custGeom>
            <a:solidFill>
              <a:srgbClr val="C9C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79"/>
            <p:cNvSpPr/>
            <p:nvPr/>
          </p:nvSpPr>
          <p:spPr>
            <a:xfrm>
              <a:off x="1082275" y="4407525"/>
              <a:ext cx="222400" cy="309775"/>
            </a:xfrm>
            <a:custGeom>
              <a:avLst/>
              <a:gdLst/>
              <a:ahLst/>
              <a:cxnLst/>
              <a:rect l="l" t="t" r="r" b="b"/>
              <a:pathLst>
                <a:path w="8896" h="12391" extrusionOk="0">
                  <a:moveTo>
                    <a:pt x="1733" y="0"/>
                  </a:moveTo>
                  <a:cubicBezTo>
                    <a:pt x="1126" y="0"/>
                    <a:pt x="516" y="122"/>
                    <a:pt x="35" y="401"/>
                  </a:cubicBezTo>
                  <a:cubicBezTo>
                    <a:pt x="289" y="1012"/>
                    <a:pt x="545" y="1672"/>
                    <a:pt x="400" y="2317"/>
                  </a:cubicBezTo>
                  <a:cubicBezTo>
                    <a:pt x="297" y="2770"/>
                    <a:pt x="1" y="3228"/>
                    <a:pt x="164" y="3662"/>
                  </a:cubicBezTo>
                  <a:cubicBezTo>
                    <a:pt x="295" y="4009"/>
                    <a:pt x="673" y="4192"/>
                    <a:pt x="888" y="4494"/>
                  </a:cubicBezTo>
                  <a:cubicBezTo>
                    <a:pt x="1253" y="5012"/>
                    <a:pt x="1058" y="5723"/>
                    <a:pt x="823" y="6311"/>
                  </a:cubicBezTo>
                  <a:cubicBezTo>
                    <a:pt x="1311" y="5946"/>
                    <a:pt x="1543" y="5330"/>
                    <a:pt x="1418" y="4732"/>
                  </a:cubicBezTo>
                  <a:cubicBezTo>
                    <a:pt x="1393" y="4614"/>
                    <a:pt x="1355" y="4498"/>
                    <a:pt x="1360" y="4377"/>
                  </a:cubicBezTo>
                  <a:cubicBezTo>
                    <a:pt x="1366" y="4257"/>
                    <a:pt x="1427" y="4129"/>
                    <a:pt x="1541" y="4089"/>
                  </a:cubicBezTo>
                  <a:cubicBezTo>
                    <a:pt x="1565" y="4081"/>
                    <a:pt x="1590" y="4077"/>
                    <a:pt x="1613" y="4077"/>
                  </a:cubicBezTo>
                  <a:cubicBezTo>
                    <a:pt x="1781" y="4077"/>
                    <a:pt x="1919" y="4278"/>
                    <a:pt x="1967" y="4457"/>
                  </a:cubicBezTo>
                  <a:cubicBezTo>
                    <a:pt x="2146" y="5128"/>
                    <a:pt x="1943" y="5939"/>
                    <a:pt x="2400" y="6463"/>
                  </a:cubicBezTo>
                  <a:cubicBezTo>
                    <a:pt x="2710" y="6817"/>
                    <a:pt x="3256" y="6939"/>
                    <a:pt x="3471" y="7356"/>
                  </a:cubicBezTo>
                  <a:cubicBezTo>
                    <a:pt x="3669" y="7737"/>
                    <a:pt x="3508" y="8195"/>
                    <a:pt x="3492" y="8624"/>
                  </a:cubicBezTo>
                  <a:cubicBezTo>
                    <a:pt x="3464" y="9330"/>
                    <a:pt x="3887" y="10032"/>
                    <a:pt x="4521" y="10340"/>
                  </a:cubicBezTo>
                  <a:cubicBezTo>
                    <a:pt x="4231" y="10030"/>
                    <a:pt x="4095" y="9562"/>
                    <a:pt x="4140" y="9139"/>
                  </a:cubicBezTo>
                  <a:cubicBezTo>
                    <a:pt x="4165" y="8917"/>
                    <a:pt x="4282" y="8663"/>
                    <a:pt x="4503" y="8630"/>
                  </a:cubicBezTo>
                  <a:cubicBezTo>
                    <a:pt x="4518" y="8627"/>
                    <a:pt x="4533" y="8626"/>
                    <a:pt x="4548" y="8626"/>
                  </a:cubicBezTo>
                  <a:cubicBezTo>
                    <a:pt x="4722" y="8626"/>
                    <a:pt x="4878" y="8774"/>
                    <a:pt x="4942" y="8940"/>
                  </a:cubicBezTo>
                  <a:cubicBezTo>
                    <a:pt x="5011" y="9121"/>
                    <a:pt x="5002" y="9321"/>
                    <a:pt x="5010" y="9514"/>
                  </a:cubicBezTo>
                  <a:cubicBezTo>
                    <a:pt x="5041" y="10242"/>
                    <a:pt x="5372" y="10987"/>
                    <a:pt x="5993" y="11368"/>
                  </a:cubicBezTo>
                  <a:cubicBezTo>
                    <a:pt x="6437" y="11640"/>
                    <a:pt x="6971" y="11703"/>
                    <a:pt x="7484" y="11791"/>
                  </a:cubicBezTo>
                  <a:cubicBezTo>
                    <a:pt x="7997" y="11880"/>
                    <a:pt x="8534" y="12017"/>
                    <a:pt x="8896" y="12390"/>
                  </a:cubicBezTo>
                  <a:cubicBezTo>
                    <a:pt x="7962" y="10411"/>
                    <a:pt x="7123" y="8354"/>
                    <a:pt x="7344" y="6176"/>
                  </a:cubicBezTo>
                  <a:cubicBezTo>
                    <a:pt x="7432" y="5313"/>
                    <a:pt x="7693" y="4429"/>
                    <a:pt x="7446" y="3597"/>
                  </a:cubicBezTo>
                  <a:cubicBezTo>
                    <a:pt x="7171" y="2673"/>
                    <a:pt x="6335" y="2044"/>
                    <a:pt x="5535" y="1505"/>
                  </a:cubicBezTo>
                  <a:cubicBezTo>
                    <a:pt x="4741" y="969"/>
                    <a:pt x="3918" y="448"/>
                    <a:pt x="2998" y="178"/>
                  </a:cubicBezTo>
                  <a:cubicBezTo>
                    <a:pt x="2611" y="64"/>
                    <a:pt x="2173" y="0"/>
                    <a:pt x="1733" y="0"/>
                  </a:cubicBezTo>
                  <a:close/>
                </a:path>
              </a:pathLst>
            </a:custGeom>
            <a:solidFill>
              <a:srgbClr val="C9C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79"/>
            <p:cNvSpPr/>
            <p:nvPr/>
          </p:nvSpPr>
          <p:spPr>
            <a:xfrm>
              <a:off x="1067850" y="4190725"/>
              <a:ext cx="638575" cy="861375"/>
            </a:xfrm>
            <a:custGeom>
              <a:avLst/>
              <a:gdLst/>
              <a:ahLst/>
              <a:cxnLst/>
              <a:rect l="l" t="t" r="r" b="b"/>
              <a:pathLst>
                <a:path w="25543" h="34455" extrusionOk="0">
                  <a:moveTo>
                    <a:pt x="9610" y="0"/>
                  </a:moveTo>
                  <a:cubicBezTo>
                    <a:pt x="9357" y="0"/>
                    <a:pt x="9094" y="140"/>
                    <a:pt x="8899" y="316"/>
                  </a:cubicBezTo>
                  <a:cubicBezTo>
                    <a:pt x="8633" y="556"/>
                    <a:pt x="8428" y="864"/>
                    <a:pt x="8129" y="1060"/>
                  </a:cubicBezTo>
                  <a:cubicBezTo>
                    <a:pt x="7980" y="1158"/>
                    <a:pt x="7793" y="1217"/>
                    <a:pt x="7615" y="1217"/>
                  </a:cubicBezTo>
                  <a:cubicBezTo>
                    <a:pt x="7435" y="1217"/>
                    <a:pt x="7266" y="1157"/>
                    <a:pt x="7154" y="1016"/>
                  </a:cubicBezTo>
                  <a:lnTo>
                    <a:pt x="7154" y="1016"/>
                  </a:lnTo>
                  <a:cubicBezTo>
                    <a:pt x="7213" y="1415"/>
                    <a:pt x="7556" y="1625"/>
                    <a:pt x="7938" y="1625"/>
                  </a:cubicBezTo>
                  <a:cubicBezTo>
                    <a:pt x="8050" y="1625"/>
                    <a:pt x="8165" y="1607"/>
                    <a:pt x="8277" y="1571"/>
                  </a:cubicBezTo>
                  <a:cubicBezTo>
                    <a:pt x="8552" y="1481"/>
                    <a:pt x="8806" y="1256"/>
                    <a:pt x="9083" y="1256"/>
                  </a:cubicBezTo>
                  <a:cubicBezTo>
                    <a:pt x="9117" y="1256"/>
                    <a:pt x="9152" y="1260"/>
                    <a:pt x="9187" y="1267"/>
                  </a:cubicBezTo>
                  <a:cubicBezTo>
                    <a:pt x="9476" y="1330"/>
                    <a:pt x="9632" y="1652"/>
                    <a:pt x="9673" y="1945"/>
                  </a:cubicBezTo>
                  <a:cubicBezTo>
                    <a:pt x="9713" y="2238"/>
                    <a:pt x="9683" y="2547"/>
                    <a:pt x="9793" y="2822"/>
                  </a:cubicBezTo>
                  <a:cubicBezTo>
                    <a:pt x="9835" y="2924"/>
                    <a:pt x="9895" y="3018"/>
                    <a:pt x="9973" y="3098"/>
                  </a:cubicBezTo>
                  <a:cubicBezTo>
                    <a:pt x="10728" y="3886"/>
                    <a:pt x="10801" y="5133"/>
                    <a:pt x="10130" y="5992"/>
                  </a:cubicBezTo>
                  <a:cubicBezTo>
                    <a:pt x="10090" y="6042"/>
                    <a:pt x="10050" y="6091"/>
                    <a:pt x="10008" y="6138"/>
                  </a:cubicBezTo>
                  <a:cubicBezTo>
                    <a:pt x="9356" y="6891"/>
                    <a:pt x="8367" y="7340"/>
                    <a:pt x="7371" y="7340"/>
                  </a:cubicBezTo>
                  <a:cubicBezTo>
                    <a:pt x="7352" y="7340"/>
                    <a:pt x="7332" y="7340"/>
                    <a:pt x="7313" y="7339"/>
                  </a:cubicBezTo>
                  <a:cubicBezTo>
                    <a:pt x="7292" y="7341"/>
                    <a:pt x="7272" y="7341"/>
                    <a:pt x="7251" y="7341"/>
                  </a:cubicBezTo>
                  <a:cubicBezTo>
                    <a:pt x="6645" y="7341"/>
                    <a:pt x="6186" y="6735"/>
                    <a:pt x="5951" y="6163"/>
                  </a:cubicBezTo>
                  <a:cubicBezTo>
                    <a:pt x="5708" y="5573"/>
                    <a:pt x="5657" y="4920"/>
                    <a:pt x="5425" y="4326"/>
                  </a:cubicBezTo>
                  <a:cubicBezTo>
                    <a:pt x="5073" y="3427"/>
                    <a:pt x="4293" y="2709"/>
                    <a:pt x="3370" y="2429"/>
                  </a:cubicBezTo>
                  <a:cubicBezTo>
                    <a:pt x="3076" y="2340"/>
                    <a:pt x="2768" y="2297"/>
                    <a:pt x="2461" y="2297"/>
                  </a:cubicBezTo>
                  <a:cubicBezTo>
                    <a:pt x="1668" y="2297"/>
                    <a:pt x="874" y="2585"/>
                    <a:pt x="290" y="3130"/>
                  </a:cubicBezTo>
                  <a:cubicBezTo>
                    <a:pt x="108" y="3299"/>
                    <a:pt x="1" y="3542"/>
                    <a:pt x="17" y="3790"/>
                  </a:cubicBezTo>
                  <a:cubicBezTo>
                    <a:pt x="55" y="4357"/>
                    <a:pt x="646" y="4465"/>
                    <a:pt x="1016" y="4778"/>
                  </a:cubicBezTo>
                  <a:cubicBezTo>
                    <a:pt x="1487" y="5176"/>
                    <a:pt x="1560" y="5889"/>
                    <a:pt x="1415" y="6488"/>
                  </a:cubicBezTo>
                  <a:cubicBezTo>
                    <a:pt x="1269" y="7089"/>
                    <a:pt x="948" y="7631"/>
                    <a:pt x="749" y="8214"/>
                  </a:cubicBezTo>
                  <a:cubicBezTo>
                    <a:pt x="549" y="8798"/>
                    <a:pt x="487" y="9486"/>
                    <a:pt x="835" y="9997"/>
                  </a:cubicBezTo>
                  <a:cubicBezTo>
                    <a:pt x="1047" y="10309"/>
                    <a:pt x="1385" y="10513"/>
                    <a:pt x="1619" y="10808"/>
                  </a:cubicBezTo>
                  <a:cubicBezTo>
                    <a:pt x="1853" y="11104"/>
                    <a:pt x="1949" y="11583"/>
                    <a:pt x="1663" y="11828"/>
                  </a:cubicBezTo>
                  <a:cubicBezTo>
                    <a:pt x="1675" y="11830"/>
                    <a:pt x="1686" y="11830"/>
                    <a:pt x="1697" y="11830"/>
                  </a:cubicBezTo>
                  <a:cubicBezTo>
                    <a:pt x="1958" y="11830"/>
                    <a:pt x="2195" y="11508"/>
                    <a:pt x="2245" y="11250"/>
                  </a:cubicBezTo>
                  <a:cubicBezTo>
                    <a:pt x="2298" y="10980"/>
                    <a:pt x="2255" y="10695"/>
                    <a:pt x="2329" y="10431"/>
                  </a:cubicBezTo>
                  <a:cubicBezTo>
                    <a:pt x="2393" y="10206"/>
                    <a:pt x="2598" y="9993"/>
                    <a:pt x="2815" y="9993"/>
                  </a:cubicBezTo>
                  <a:cubicBezTo>
                    <a:pt x="2888" y="9993"/>
                    <a:pt x="2962" y="10017"/>
                    <a:pt x="3033" y="10072"/>
                  </a:cubicBezTo>
                  <a:cubicBezTo>
                    <a:pt x="3135" y="10152"/>
                    <a:pt x="3193" y="10278"/>
                    <a:pt x="3212" y="10406"/>
                  </a:cubicBezTo>
                  <a:cubicBezTo>
                    <a:pt x="3350" y="11343"/>
                    <a:pt x="2565" y="12237"/>
                    <a:pt x="2796" y="13140"/>
                  </a:cubicBezTo>
                  <a:cubicBezTo>
                    <a:pt x="2918" y="13615"/>
                    <a:pt x="3299" y="13978"/>
                    <a:pt x="3694" y="14268"/>
                  </a:cubicBezTo>
                  <a:cubicBezTo>
                    <a:pt x="4088" y="14560"/>
                    <a:pt x="4520" y="14814"/>
                    <a:pt x="4828" y="15196"/>
                  </a:cubicBezTo>
                  <a:cubicBezTo>
                    <a:pt x="5135" y="15578"/>
                    <a:pt x="5290" y="16138"/>
                    <a:pt x="5046" y="16563"/>
                  </a:cubicBezTo>
                  <a:cubicBezTo>
                    <a:pt x="5505" y="16074"/>
                    <a:pt x="5724" y="15395"/>
                    <a:pt x="5645" y="14729"/>
                  </a:cubicBezTo>
                  <a:cubicBezTo>
                    <a:pt x="5620" y="14523"/>
                    <a:pt x="5568" y="14317"/>
                    <a:pt x="5575" y="14110"/>
                  </a:cubicBezTo>
                  <a:cubicBezTo>
                    <a:pt x="5584" y="13903"/>
                    <a:pt x="5664" y="13681"/>
                    <a:pt x="5843" y="13575"/>
                  </a:cubicBezTo>
                  <a:cubicBezTo>
                    <a:pt x="5914" y="13533"/>
                    <a:pt x="5994" y="13514"/>
                    <a:pt x="6076" y="13514"/>
                  </a:cubicBezTo>
                  <a:cubicBezTo>
                    <a:pt x="6222" y="13514"/>
                    <a:pt x="6372" y="13575"/>
                    <a:pt x="6481" y="13675"/>
                  </a:cubicBezTo>
                  <a:cubicBezTo>
                    <a:pt x="6651" y="13830"/>
                    <a:pt x="6737" y="14060"/>
                    <a:pt x="6775" y="14287"/>
                  </a:cubicBezTo>
                  <a:cubicBezTo>
                    <a:pt x="6925" y="15181"/>
                    <a:pt x="6439" y="16049"/>
                    <a:pt x="6307" y="16945"/>
                  </a:cubicBezTo>
                  <a:cubicBezTo>
                    <a:pt x="6141" y="18071"/>
                    <a:pt x="6576" y="19268"/>
                    <a:pt x="7427" y="20024"/>
                  </a:cubicBezTo>
                  <a:cubicBezTo>
                    <a:pt x="8596" y="21062"/>
                    <a:pt x="10287" y="21926"/>
                    <a:pt x="11156" y="23228"/>
                  </a:cubicBezTo>
                  <a:cubicBezTo>
                    <a:pt x="11985" y="24472"/>
                    <a:pt x="11714" y="26325"/>
                    <a:pt x="10563" y="27278"/>
                  </a:cubicBezTo>
                  <a:cubicBezTo>
                    <a:pt x="9833" y="27883"/>
                    <a:pt x="8859" y="28122"/>
                    <a:pt x="8117" y="28713"/>
                  </a:cubicBezTo>
                  <a:cubicBezTo>
                    <a:pt x="6996" y="29606"/>
                    <a:pt x="6607" y="31305"/>
                    <a:pt x="7231" y="32596"/>
                  </a:cubicBezTo>
                  <a:cubicBezTo>
                    <a:pt x="7761" y="33697"/>
                    <a:pt x="8874" y="34454"/>
                    <a:pt x="10057" y="34454"/>
                  </a:cubicBezTo>
                  <a:cubicBezTo>
                    <a:pt x="10261" y="34454"/>
                    <a:pt x="10468" y="34432"/>
                    <a:pt x="10674" y="34385"/>
                  </a:cubicBezTo>
                  <a:cubicBezTo>
                    <a:pt x="10093" y="34175"/>
                    <a:pt x="9501" y="33962"/>
                    <a:pt x="9007" y="33593"/>
                  </a:cubicBezTo>
                  <a:cubicBezTo>
                    <a:pt x="8512" y="33224"/>
                    <a:pt x="8118" y="32670"/>
                    <a:pt x="8092" y="32053"/>
                  </a:cubicBezTo>
                  <a:cubicBezTo>
                    <a:pt x="8070" y="31505"/>
                    <a:pt x="8343" y="30973"/>
                    <a:pt x="8741" y="30593"/>
                  </a:cubicBezTo>
                  <a:cubicBezTo>
                    <a:pt x="9137" y="30214"/>
                    <a:pt x="9648" y="29974"/>
                    <a:pt x="10170" y="29804"/>
                  </a:cubicBezTo>
                  <a:cubicBezTo>
                    <a:pt x="12148" y="29156"/>
                    <a:pt x="14422" y="29418"/>
                    <a:pt x="16204" y="28342"/>
                  </a:cubicBezTo>
                  <a:cubicBezTo>
                    <a:pt x="17210" y="27735"/>
                    <a:pt x="17962" y="26723"/>
                    <a:pt x="18252" y="25585"/>
                  </a:cubicBezTo>
                  <a:cubicBezTo>
                    <a:pt x="18544" y="24447"/>
                    <a:pt x="18369" y="23198"/>
                    <a:pt x="17779" y="22182"/>
                  </a:cubicBezTo>
                  <a:cubicBezTo>
                    <a:pt x="17347" y="21441"/>
                    <a:pt x="16715" y="20840"/>
                    <a:pt x="16202" y="20152"/>
                  </a:cubicBezTo>
                  <a:cubicBezTo>
                    <a:pt x="15688" y="19465"/>
                    <a:pt x="15321" y="18699"/>
                    <a:pt x="15227" y="17847"/>
                  </a:cubicBezTo>
                  <a:cubicBezTo>
                    <a:pt x="15171" y="17331"/>
                    <a:pt x="15178" y="16797"/>
                    <a:pt x="15364" y="16314"/>
                  </a:cubicBezTo>
                  <a:cubicBezTo>
                    <a:pt x="15551" y="15831"/>
                    <a:pt x="15941" y="15406"/>
                    <a:pt x="16444" y="15283"/>
                  </a:cubicBezTo>
                  <a:cubicBezTo>
                    <a:pt x="16540" y="15260"/>
                    <a:pt x="16637" y="15249"/>
                    <a:pt x="16735" y="15249"/>
                  </a:cubicBezTo>
                  <a:cubicBezTo>
                    <a:pt x="17117" y="15249"/>
                    <a:pt x="17500" y="15421"/>
                    <a:pt x="17743" y="15718"/>
                  </a:cubicBezTo>
                  <a:cubicBezTo>
                    <a:pt x="18048" y="16090"/>
                    <a:pt x="18117" y="16640"/>
                    <a:pt x="17913" y="17077"/>
                  </a:cubicBezTo>
                  <a:cubicBezTo>
                    <a:pt x="18300" y="16991"/>
                    <a:pt x="18556" y="16602"/>
                    <a:pt x="18632" y="16214"/>
                  </a:cubicBezTo>
                  <a:cubicBezTo>
                    <a:pt x="18708" y="15825"/>
                    <a:pt x="18646" y="15424"/>
                    <a:pt x="18630" y="15029"/>
                  </a:cubicBezTo>
                  <a:cubicBezTo>
                    <a:pt x="18612" y="14632"/>
                    <a:pt x="18650" y="14209"/>
                    <a:pt x="18889" y="13893"/>
                  </a:cubicBezTo>
                  <a:cubicBezTo>
                    <a:pt x="19043" y="13690"/>
                    <a:pt x="19306" y="13558"/>
                    <a:pt x="19554" y="13558"/>
                  </a:cubicBezTo>
                  <a:cubicBezTo>
                    <a:pt x="19691" y="13558"/>
                    <a:pt x="19823" y="13597"/>
                    <a:pt x="19932" y="13687"/>
                  </a:cubicBezTo>
                  <a:cubicBezTo>
                    <a:pt x="19400" y="14641"/>
                    <a:pt x="19485" y="15826"/>
                    <a:pt x="19983" y="16798"/>
                  </a:cubicBezTo>
                  <a:cubicBezTo>
                    <a:pt x="19710" y="16152"/>
                    <a:pt x="20104" y="15424"/>
                    <a:pt x="20555" y="14888"/>
                  </a:cubicBezTo>
                  <a:cubicBezTo>
                    <a:pt x="21007" y="14353"/>
                    <a:pt x="21557" y="13828"/>
                    <a:pt x="21658" y="13134"/>
                  </a:cubicBezTo>
                  <a:cubicBezTo>
                    <a:pt x="21719" y="12707"/>
                    <a:pt x="21599" y="12277"/>
                    <a:pt x="21539" y="11850"/>
                  </a:cubicBezTo>
                  <a:cubicBezTo>
                    <a:pt x="21469" y="11346"/>
                    <a:pt x="21507" y="10770"/>
                    <a:pt x="21964" y="10462"/>
                  </a:cubicBezTo>
                  <a:cubicBezTo>
                    <a:pt x="22073" y="10388"/>
                    <a:pt x="22193" y="10354"/>
                    <a:pt x="22310" y="10354"/>
                  </a:cubicBezTo>
                  <a:cubicBezTo>
                    <a:pt x="22577" y="10354"/>
                    <a:pt x="22833" y="10530"/>
                    <a:pt x="22923" y="10816"/>
                  </a:cubicBezTo>
                  <a:cubicBezTo>
                    <a:pt x="22990" y="11025"/>
                    <a:pt x="22970" y="11193"/>
                    <a:pt x="22802" y="11380"/>
                  </a:cubicBezTo>
                  <a:cubicBezTo>
                    <a:pt x="23391" y="10763"/>
                    <a:pt x="23586" y="9798"/>
                    <a:pt x="23283" y="9001"/>
                  </a:cubicBezTo>
                  <a:cubicBezTo>
                    <a:pt x="23101" y="8526"/>
                    <a:pt x="22766" y="8122"/>
                    <a:pt x="22588" y="7646"/>
                  </a:cubicBezTo>
                  <a:cubicBezTo>
                    <a:pt x="22583" y="7632"/>
                    <a:pt x="22577" y="7619"/>
                    <a:pt x="22572" y="7604"/>
                  </a:cubicBezTo>
                  <a:cubicBezTo>
                    <a:pt x="22382" y="7044"/>
                    <a:pt x="22817" y="6502"/>
                    <a:pt x="23375" y="6502"/>
                  </a:cubicBezTo>
                  <a:cubicBezTo>
                    <a:pt x="23437" y="6502"/>
                    <a:pt x="23500" y="6509"/>
                    <a:pt x="23565" y="6523"/>
                  </a:cubicBezTo>
                  <a:cubicBezTo>
                    <a:pt x="23737" y="6560"/>
                    <a:pt x="23910" y="6585"/>
                    <a:pt x="24084" y="6585"/>
                  </a:cubicBezTo>
                  <a:cubicBezTo>
                    <a:pt x="24137" y="6585"/>
                    <a:pt x="24189" y="6582"/>
                    <a:pt x="24242" y="6578"/>
                  </a:cubicBezTo>
                  <a:cubicBezTo>
                    <a:pt x="24881" y="6521"/>
                    <a:pt x="25543" y="6002"/>
                    <a:pt x="25233" y="5210"/>
                  </a:cubicBezTo>
                  <a:cubicBezTo>
                    <a:pt x="25116" y="4907"/>
                    <a:pt x="24879" y="4666"/>
                    <a:pt x="24600" y="4496"/>
                  </a:cubicBezTo>
                  <a:cubicBezTo>
                    <a:pt x="23988" y="4122"/>
                    <a:pt x="23270" y="3930"/>
                    <a:pt x="22554" y="3930"/>
                  </a:cubicBezTo>
                  <a:cubicBezTo>
                    <a:pt x="22172" y="3930"/>
                    <a:pt x="21790" y="3985"/>
                    <a:pt x="21424" y="4095"/>
                  </a:cubicBezTo>
                  <a:cubicBezTo>
                    <a:pt x="20468" y="4383"/>
                    <a:pt x="19633" y="5048"/>
                    <a:pt x="19139" y="5915"/>
                  </a:cubicBezTo>
                  <a:cubicBezTo>
                    <a:pt x="18813" y="6486"/>
                    <a:pt x="18620" y="7151"/>
                    <a:pt x="18150" y="7611"/>
                  </a:cubicBezTo>
                  <a:cubicBezTo>
                    <a:pt x="17848" y="7906"/>
                    <a:pt x="17490" y="8019"/>
                    <a:pt x="17171" y="8019"/>
                  </a:cubicBezTo>
                  <a:cubicBezTo>
                    <a:pt x="16613" y="8019"/>
                    <a:pt x="16175" y="7671"/>
                    <a:pt x="16368" y="7346"/>
                  </a:cubicBezTo>
                  <a:cubicBezTo>
                    <a:pt x="16648" y="6875"/>
                    <a:pt x="16903" y="6390"/>
                    <a:pt x="17013" y="5854"/>
                  </a:cubicBezTo>
                  <a:cubicBezTo>
                    <a:pt x="17245" y="4725"/>
                    <a:pt x="17235" y="3495"/>
                    <a:pt x="16755" y="2440"/>
                  </a:cubicBezTo>
                  <a:cubicBezTo>
                    <a:pt x="16325" y="1493"/>
                    <a:pt x="15484" y="704"/>
                    <a:pt x="14467" y="495"/>
                  </a:cubicBezTo>
                  <a:cubicBezTo>
                    <a:pt x="14304" y="462"/>
                    <a:pt x="14138" y="445"/>
                    <a:pt x="13971" y="445"/>
                  </a:cubicBezTo>
                  <a:cubicBezTo>
                    <a:pt x="13095" y="445"/>
                    <a:pt x="12211" y="894"/>
                    <a:pt x="11815" y="1672"/>
                  </a:cubicBezTo>
                  <a:cubicBezTo>
                    <a:pt x="11692" y="1751"/>
                    <a:pt x="11532" y="1788"/>
                    <a:pt x="11366" y="1788"/>
                  </a:cubicBezTo>
                  <a:cubicBezTo>
                    <a:pt x="11103" y="1788"/>
                    <a:pt x="10828" y="1694"/>
                    <a:pt x="10675" y="1520"/>
                  </a:cubicBezTo>
                  <a:cubicBezTo>
                    <a:pt x="10486" y="1307"/>
                    <a:pt x="10425" y="1014"/>
                    <a:pt x="10344" y="741"/>
                  </a:cubicBezTo>
                  <a:cubicBezTo>
                    <a:pt x="10263" y="470"/>
                    <a:pt x="10132" y="182"/>
                    <a:pt x="9876" y="59"/>
                  </a:cubicBezTo>
                  <a:cubicBezTo>
                    <a:pt x="9791" y="19"/>
                    <a:pt x="9701" y="0"/>
                    <a:pt x="9610" y="0"/>
                  </a:cubicBezTo>
                  <a:close/>
                </a:path>
              </a:pathLst>
            </a:custGeom>
            <a:solidFill>
              <a:srgbClr val="FDF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79"/>
            <p:cNvSpPr/>
            <p:nvPr/>
          </p:nvSpPr>
          <p:spPr>
            <a:xfrm>
              <a:off x="1446275" y="4263075"/>
              <a:ext cx="49175" cy="49850"/>
            </a:xfrm>
            <a:custGeom>
              <a:avLst/>
              <a:gdLst/>
              <a:ahLst/>
              <a:cxnLst/>
              <a:rect l="l" t="t" r="r" b="b"/>
              <a:pathLst>
                <a:path w="1967" h="1994" extrusionOk="0">
                  <a:moveTo>
                    <a:pt x="664" y="0"/>
                  </a:moveTo>
                  <a:cubicBezTo>
                    <a:pt x="552" y="0"/>
                    <a:pt x="442" y="30"/>
                    <a:pt x="349" y="94"/>
                  </a:cubicBezTo>
                  <a:cubicBezTo>
                    <a:pt x="201" y="198"/>
                    <a:pt x="116" y="372"/>
                    <a:pt x="76" y="548"/>
                  </a:cubicBezTo>
                  <a:cubicBezTo>
                    <a:pt x="1" y="871"/>
                    <a:pt x="52" y="1212"/>
                    <a:pt x="217" y="1500"/>
                  </a:cubicBezTo>
                  <a:cubicBezTo>
                    <a:pt x="368" y="1760"/>
                    <a:pt x="630" y="1973"/>
                    <a:pt x="931" y="1991"/>
                  </a:cubicBezTo>
                  <a:cubicBezTo>
                    <a:pt x="951" y="1992"/>
                    <a:pt x="971" y="1993"/>
                    <a:pt x="990" y="1993"/>
                  </a:cubicBezTo>
                  <a:cubicBezTo>
                    <a:pt x="1966" y="1993"/>
                    <a:pt x="1558" y="429"/>
                    <a:pt x="1021" y="101"/>
                  </a:cubicBezTo>
                  <a:cubicBezTo>
                    <a:pt x="914" y="36"/>
                    <a:pt x="788" y="0"/>
                    <a:pt x="664" y="0"/>
                  </a:cubicBezTo>
                  <a:close/>
                </a:path>
              </a:pathLst>
            </a:custGeom>
            <a:solidFill>
              <a:srgbClr val="373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79"/>
            <p:cNvSpPr/>
            <p:nvPr/>
          </p:nvSpPr>
          <p:spPr>
            <a:xfrm>
              <a:off x="1382350" y="4313475"/>
              <a:ext cx="68800" cy="116200"/>
            </a:xfrm>
            <a:custGeom>
              <a:avLst/>
              <a:gdLst/>
              <a:ahLst/>
              <a:cxnLst/>
              <a:rect l="l" t="t" r="r" b="b"/>
              <a:pathLst>
                <a:path w="2752" h="4648" extrusionOk="0">
                  <a:moveTo>
                    <a:pt x="2019" y="0"/>
                  </a:moveTo>
                  <a:cubicBezTo>
                    <a:pt x="1681" y="0"/>
                    <a:pt x="1369" y="472"/>
                    <a:pt x="1220" y="757"/>
                  </a:cubicBezTo>
                  <a:cubicBezTo>
                    <a:pt x="775" y="1606"/>
                    <a:pt x="412" y="2495"/>
                    <a:pt x="135" y="3414"/>
                  </a:cubicBezTo>
                  <a:cubicBezTo>
                    <a:pt x="61" y="3660"/>
                    <a:pt x="0" y="3950"/>
                    <a:pt x="157" y="4154"/>
                  </a:cubicBezTo>
                  <a:cubicBezTo>
                    <a:pt x="277" y="4310"/>
                    <a:pt x="486" y="4361"/>
                    <a:pt x="679" y="4401"/>
                  </a:cubicBezTo>
                  <a:cubicBezTo>
                    <a:pt x="1007" y="4472"/>
                    <a:pt x="1337" y="4541"/>
                    <a:pt x="1666" y="4610"/>
                  </a:cubicBezTo>
                  <a:cubicBezTo>
                    <a:pt x="1758" y="4629"/>
                    <a:pt x="1854" y="4648"/>
                    <a:pt x="1948" y="4648"/>
                  </a:cubicBezTo>
                  <a:cubicBezTo>
                    <a:pt x="2036" y="4648"/>
                    <a:pt x="2120" y="4631"/>
                    <a:pt x="2195" y="4585"/>
                  </a:cubicBezTo>
                  <a:cubicBezTo>
                    <a:pt x="2353" y="4483"/>
                    <a:pt x="2404" y="4279"/>
                    <a:pt x="2443" y="4095"/>
                  </a:cubicBezTo>
                  <a:cubicBezTo>
                    <a:pt x="2587" y="3394"/>
                    <a:pt x="2734" y="2688"/>
                    <a:pt x="2745" y="1972"/>
                  </a:cubicBezTo>
                  <a:cubicBezTo>
                    <a:pt x="2752" y="1446"/>
                    <a:pt x="2730" y="601"/>
                    <a:pt x="2360" y="181"/>
                  </a:cubicBezTo>
                  <a:cubicBezTo>
                    <a:pt x="2247" y="53"/>
                    <a:pt x="2132" y="0"/>
                    <a:pt x="2019" y="0"/>
                  </a:cubicBezTo>
                  <a:close/>
                </a:path>
              </a:pathLst>
            </a:custGeom>
            <a:solidFill>
              <a:srgbClr val="373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79"/>
            <p:cNvSpPr/>
            <p:nvPr/>
          </p:nvSpPr>
          <p:spPr>
            <a:xfrm>
              <a:off x="1376875" y="4258100"/>
              <a:ext cx="52950" cy="50850"/>
            </a:xfrm>
            <a:custGeom>
              <a:avLst/>
              <a:gdLst/>
              <a:ahLst/>
              <a:cxnLst/>
              <a:rect l="l" t="t" r="r" b="b"/>
              <a:pathLst>
                <a:path w="2118" h="2034" extrusionOk="0">
                  <a:moveTo>
                    <a:pt x="1484" y="0"/>
                  </a:moveTo>
                  <a:cubicBezTo>
                    <a:pt x="1385" y="0"/>
                    <a:pt x="1285" y="19"/>
                    <a:pt x="1194" y="54"/>
                  </a:cubicBezTo>
                  <a:cubicBezTo>
                    <a:pt x="1017" y="123"/>
                    <a:pt x="51" y="505"/>
                    <a:pt x="5" y="1518"/>
                  </a:cubicBezTo>
                  <a:cubicBezTo>
                    <a:pt x="0" y="1630"/>
                    <a:pt x="26" y="1746"/>
                    <a:pt x="92" y="1837"/>
                  </a:cubicBezTo>
                  <a:cubicBezTo>
                    <a:pt x="169" y="1943"/>
                    <a:pt x="303" y="1993"/>
                    <a:pt x="432" y="2015"/>
                  </a:cubicBezTo>
                  <a:cubicBezTo>
                    <a:pt x="500" y="2027"/>
                    <a:pt x="568" y="2033"/>
                    <a:pt x="637" y="2033"/>
                  </a:cubicBezTo>
                  <a:cubicBezTo>
                    <a:pt x="917" y="2033"/>
                    <a:pt x="1197" y="1937"/>
                    <a:pt x="1425" y="1773"/>
                  </a:cubicBezTo>
                  <a:cubicBezTo>
                    <a:pt x="1709" y="1568"/>
                    <a:pt x="1914" y="1262"/>
                    <a:pt x="2020" y="929"/>
                  </a:cubicBezTo>
                  <a:cubicBezTo>
                    <a:pt x="2096" y="694"/>
                    <a:pt x="2117" y="416"/>
                    <a:pt x="1971" y="218"/>
                  </a:cubicBezTo>
                  <a:cubicBezTo>
                    <a:pt x="1859" y="68"/>
                    <a:pt x="1673" y="0"/>
                    <a:pt x="1484" y="0"/>
                  </a:cubicBezTo>
                  <a:close/>
                </a:path>
              </a:pathLst>
            </a:custGeom>
            <a:solidFill>
              <a:srgbClr val="373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79"/>
            <p:cNvSpPr/>
            <p:nvPr/>
          </p:nvSpPr>
          <p:spPr>
            <a:xfrm>
              <a:off x="1446275" y="4268075"/>
              <a:ext cx="34075" cy="44800"/>
            </a:xfrm>
            <a:custGeom>
              <a:avLst/>
              <a:gdLst/>
              <a:ahLst/>
              <a:cxnLst/>
              <a:rect l="l" t="t" r="r" b="b"/>
              <a:pathLst>
                <a:path w="1363" h="1792" extrusionOk="0">
                  <a:moveTo>
                    <a:pt x="250" y="0"/>
                  </a:moveTo>
                  <a:cubicBezTo>
                    <a:pt x="246" y="0"/>
                    <a:pt x="242" y="0"/>
                    <a:pt x="238" y="0"/>
                  </a:cubicBezTo>
                  <a:cubicBezTo>
                    <a:pt x="157" y="99"/>
                    <a:pt x="104" y="223"/>
                    <a:pt x="76" y="348"/>
                  </a:cubicBezTo>
                  <a:cubicBezTo>
                    <a:pt x="1" y="671"/>
                    <a:pt x="52" y="1011"/>
                    <a:pt x="217" y="1300"/>
                  </a:cubicBezTo>
                  <a:cubicBezTo>
                    <a:pt x="368" y="1560"/>
                    <a:pt x="630" y="1773"/>
                    <a:pt x="931" y="1790"/>
                  </a:cubicBezTo>
                  <a:cubicBezTo>
                    <a:pt x="948" y="1791"/>
                    <a:pt x="965" y="1792"/>
                    <a:pt x="981" y="1792"/>
                  </a:cubicBezTo>
                  <a:cubicBezTo>
                    <a:pt x="998" y="1792"/>
                    <a:pt x="1015" y="1791"/>
                    <a:pt x="1031" y="1790"/>
                  </a:cubicBezTo>
                  <a:cubicBezTo>
                    <a:pt x="1362" y="1359"/>
                    <a:pt x="1023" y="356"/>
                    <a:pt x="604" y="100"/>
                  </a:cubicBezTo>
                  <a:cubicBezTo>
                    <a:pt x="497" y="34"/>
                    <a:pt x="374" y="0"/>
                    <a:pt x="250" y="0"/>
                  </a:cubicBezTo>
                  <a:close/>
                </a:path>
              </a:pathLst>
            </a:custGeom>
            <a:solidFill>
              <a:srgbClr val="6E68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79"/>
            <p:cNvSpPr/>
            <p:nvPr/>
          </p:nvSpPr>
          <p:spPr>
            <a:xfrm>
              <a:off x="1382375" y="4318500"/>
              <a:ext cx="58425" cy="111150"/>
            </a:xfrm>
            <a:custGeom>
              <a:avLst/>
              <a:gdLst/>
              <a:ahLst/>
              <a:cxnLst/>
              <a:rect l="l" t="t" r="r" b="b"/>
              <a:pathLst>
                <a:path w="2337" h="4446" extrusionOk="0">
                  <a:moveTo>
                    <a:pt x="1618" y="0"/>
                  </a:moveTo>
                  <a:cubicBezTo>
                    <a:pt x="1449" y="163"/>
                    <a:pt x="1307" y="391"/>
                    <a:pt x="1220" y="556"/>
                  </a:cubicBezTo>
                  <a:cubicBezTo>
                    <a:pt x="775" y="1405"/>
                    <a:pt x="412" y="2294"/>
                    <a:pt x="136" y="3213"/>
                  </a:cubicBezTo>
                  <a:cubicBezTo>
                    <a:pt x="61" y="3459"/>
                    <a:pt x="0" y="3749"/>
                    <a:pt x="157" y="3953"/>
                  </a:cubicBezTo>
                  <a:cubicBezTo>
                    <a:pt x="278" y="4109"/>
                    <a:pt x="486" y="4160"/>
                    <a:pt x="679" y="4200"/>
                  </a:cubicBezTo>
                  <a:cubicBezTo>
                    <a:pt x="1007" y="4271"/>
                    <a:pt x="1337" y="4341"/>
                    <a:pt x="1667" y="4410"/>
                  </a:cubicBezTo>
                  <a:cubicBezTo>
                    <a:pt x="1746" y="4428"/>
                    <a:pt x="1827" y="4440"/>
                    <a:pt x="1908" y="4445"/>
                  </a:cubicBezTo>
                  <a:cubicBezTo>
                    <a:pt x="1970" y="4342"/>
                    <a:pt x="2002" y="4213"/>
                    <a:pt x="2027" y="4093"/>
                  </a:cubicBezTo>
                  <a:cubicBezTo>
                    <a:pt x="2172" y="3392"/>
                    <a:pt x="2318" y="2686"/>
                    <a:pt x="2328" y="1971"/>
                  </a:cubicBezTo>
                  <a:cubicBezTo>
                    <a:pt x="2337" y="1444"/>
                    <a:pt x="2315" y="600"/>
                    <a:pt x="1945" y="180"/>
                  </a:cubicBezTo>
                  <a:cubicBezTo>
                    <a:pt x="1836" y="56"/>
                    <a:pt x="1725" y="5"/>
                    <a:pt x="1618" y="0"/>
                  </a:cubicBezTo>
                  <a:close/>
                </a:path>
              </a:pathLst>
            </a:custGeom>
            <a:solidFill>
              <a:srgbClr val="6E68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79"/>
            <p:cNvSpPr/>
            <p:nvPr/>
          </p:nvSpPr>
          <p:spPr>
            <a:xfrm>
              <a:off x="1376875" y="4263100"/>
              <a:ext cx="42525" cy="45825"/>
            </a:xfrm>
            <a:custGeom>
              <a:avLst/>
              <a:gdLst/>
              <a:ahLst/>
              <a:cxnLst/>
              <a:rect l="l" t="t" r="r" b="b"/>
              <a:pathLst>
                <a:path w="1701" h="1833" extrusionOk="0">
                  <a:moveTo>
                    <a:pt x="1069" y="1"/>
                  </a:moveTo>
                  <a:cubicBezTo>
                    <a:pt x="983" y="1"/>
                    <a:pt x="895" y="15"/>
                    <a:pt x="813" y="42"/>
                  </a:cubicBezTo>
                  <a:cubicBezTo>
                    <a:pt x="471" y="252"/>
                    <a:pt x="36" y="645"/>
                    <a:pt x="5" y="1318"/>
                  </a:cubicBezTo>
                  <a:cubicBezTo>
                    <a:pt x="0" y="1430"/>
                    <a:pt x="26" y="1546"/>
                    <a:pt x="92" y="1637"/>
                  </a:cubicBezTo>
                  <a:cubicBezTo>
                    <a:pt x="169" y="1743"/>
                    <a:pt x="303" y="1793"/>
                    <a:pt x="432" y="1815"/>
                  </a:cubicBezTo>
                  <a:cubicBezTo>
                    <a:pt x="501" y="1827"/>
                    <a:pt x="569" y="1832"/>
                    <a:pt x="638" y="1832"/>
                  </a:cubicBezTo>
                  <a:cubicBezTo>
                    <a:pt x="760" y="1832"/>
                    <a:pt x="881" y="1815"/>
                    <a:pt x="999" y="1780"/>
                  </a:cubicBezTo>
                  <a:cubicBezTo>
                    <a:pt x="1002" y="1777"/>
                    <a:pt x="1006" y="1775"/>
                    <a:pt x="1009" y="1773"/>
                  </a:cubicBezTo>
                  <a:cubicBezTo>
                    <a:pt x="1294" y="1568"/>
                    <a:pt x="1497" y="1262"/>
                    <a:pt x="1604" y="929"/>
                  </a:cubicBezTo>
                  <a:cubicBezTo>
                    <a:pt x="1679" y="693"/>
                    <a:pt x="1701" y="416"/>
                    <a:pt x="1554" y="218"/>
                  </a:cubicBezTo>
                  <a:cubicBezTo>
                    <a:pt x="1444" y="68"/>
                    <a:pt x="1258" y="1"/>
                    <a:pt x="1069" y="1"/>
                  </a:cubicBezTo>
                  <a:close/>
                </a:path>
              </a:pathLst>
            </a:custGeom>
            <a:solidFill>
              <a:srgbClr val="6E68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79"/>
            <p:cNvSpPr/>
            <p:nvPr/>
          </p:nvSpPr>
          <p:spPr>
            <a:xfrm>
              <a:off x="1117000" y="4359300"/>
              <a:ext cx="33375" cy="126075"/>
            </a:xfrm>
            <a:custGeom>
              <a:avLst/>
              <a:gdLst/>
              <a:ahLst/>
              <a:cxnLst/>
              <a:rect l="l" t="t" r="r" b="b"/>
              <a:pathLst>
                <a:path w="1335" h="5043" extrusionOk="0">
                  <a:moveTo>
                    <a:pt x="1227" y="0"/>
                  </a:moveTo>
                  <a:lnTo>
                    <a:pt x="1227" y="0"/>
                  </a:lnTo>
                  <a:cubicBezTo>
                    <a:pt x="1238" y="592"/>
                    <a:pt x="927" y="1088"/>
                    <a:pt x="620" y="1592"/>
                  </a:cubicBezTo>
                  <a:cubicBezTo>
                    <a:pt x="313" y="2096"/>
                    <a:pt x="1" y="2646"/>
                    <a:pt x="34" y="3236"/>
                  </a:cubicBezTo>
                  <a:cubicBezTo>
                    <a:pt x="52" y="3544"/>
                    <a:pt x="165" y="3838"/>
                    <a:pt x="232" y="4140"/>
                  </a:cubicBezTo>
                  <a:cubicBezTo>
                    <a:pt x="298" y="4443"/>
                    <a:pt x="314" y="4778"/>
                    <a:pt x="153" y="5043"/>
                  </a:cubicBezTo>
                  <a:cubicBezTo>
                    <a:pt x="327" y="4762"/>
                    <a:pt x="452" y="4439"/>
                    <a:pt x="385" y="4115"/>
                  </a:cubicBezTo>
                  <a:cubicBezTo>
                    <a:pt x="307" y="3729"/>
                    <a:pt x="228" y="3335"/>
                    <a:pt x="279" y="2944"/>
                  </a:cubicBezTo>
                  <a:cubicBezTo>
                    <a:pt x="347" y="2424"/>
                    <a:pt x="636" y="1965"/>
                    <a:pt x="880" y="1501"/>
                  </a:cubicBezTo>
                  <a:cubicBezTo>
                    <a:pt x="1124" y="1038"/>
                    <a:pt x="1335" y="513"/>
                    <a:pt x="1227" y="0"/>
                  </a:cubicBezTo>
                  <a:close/>
                </a:path>
              </a:pathLst>
            </a:custGeom>
            <a:solidFill>
              <a:srgbClr val="C9C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79"/>
            <p:cNvSpPr/>
            <p:nvPr/>
          </p:nvSpPr>
          <p:spPr>
            <a:xfrm>
              <a:off x="1193000" y="4430700"/>
              <a:ext cx="43675" cy="158025"/>
            </a:xfrm>
            <a:custGeom>
              <a:avLst/>
              <a:gdLst/>
              <a:ahLst/>
              <a:cxnLst/>
              <a:rect l="l" t="t" r="r" b="b"/>
              <a:pathLst>
                <a:path w="1747" h="6321" extrusionOk="0">
                  <a:moveTo>
                    <a:pt x="1746" y="0"/>
                  </a:moveTo>
                  <a:lnTo>
                    <a:pt x="1746" y="0"/>
                  </a:lnTo>
                  <a:cubicBezTo>
                    <a:pt x="1600" y="629"/>
                    <a:pt x="1169" y="1145"/>
                    <a:pt x="777" y="1658"/>
                  </a:cubicBezTo>
                  <a:cubicBezTo>
                    <a:pt x="387" y="2171"/>
                    <a:pt x="10" y="2749"/>
                    <a:pt x="4" y="3395"/>
                  </a:cubicBezTo>
                  <a:cubicBezTo>
                    <a:pt x="0" y="3909"/>
                    <a:pt x="234" y="4391"/>
                    <a:pt x="422" y="4869"/>
                  </a:cubicBezTo>
                  <a:cubicBezTo>
                    <a:pt x="507" y="5089"/>
                    <a:pt x="585" y="5317"/>
                    <a:pt x="628" y="5550"/>
                  </a:cubicBezTo>
                  <a:cubicBezTo>
                    <a:pt x="666" y="5771"/>
                    <a:pt x="606" y="5987"/>
                    <a:pt x="629" y="6198"/>
                  </a:cubicBezTo>
                  <a:cubicBezTo>
                    <a:pt x="639" y="6286"/>
                    <a:pt x="664" y="6320"/>
                    <a:pt x="696" y="6320"/>
                  </a:cubicBezTo>
                  <a:cubicBezTo>
                    <a:pt x="750" y="6320"/>
                    <a:pt x="825" y="6230"/>
                    <a:pt x="893" y="6129"/>
                  </a:cubicBezTo>
                  <a:cubicBezTo>
                    <a:pt x="994" y="5978"/>
                    <a:pt x="1040" y="5788"/>
                    <a:pt x="1036" y="5607"/>
                  </a:cubicBezTo>
                  <a:cubicBezTo>
                    <a:pt x="1027" y="5298"/>
                    <a:pt x="891" y="5006"/>
                    <a:pt x="744" y="4733"/>
                  </a:cubicBezTo>
                  <a:cubicBezTo>
                    <a:pt x="598" y="4460"/>
                    <a:pt x="435" y="4190"/>
                    <a:pt x="365" y="3887"/>
                  </a:cubicBezTo>
                  <a:cubicBezTo>
                    <a:pt x="205" y="3203"/>
                    <a:pt x="545" y="2508"/>
                    <a:pt x="916" y="1910"/>
                  </a:cubicBezTo>
                  <a:cubicBezTo>
                    <a:pt x="1286" y="1314"/>
                    <a:pt x="1711" y="702"/>
                    <a:pt x="1746" y="0"/>
                  </a:cubicBezTo>
                  <a:close/>
                </a:path>
              </a:pathLst>
            </a:custGeom>
            <a:solidFill>
              <a:srgbClr val="C9C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79"/>
            <p:cNvSpPr/>
            <p:nvPr/>
          </p:nvSpPr>
          <p:spPr>
            <a:xfrm>
              <a:off x="1496175" y="4480025"/>
              <a:ext cx="27400" cy="138650"/>
            </a:xfrm>
            <a:custGeom>
              <a:avLst/>
              <a:gdLst/>
              <a:ahLst/>
              <a:cxnLst/>
              <a:rect l="l" t="t" r="r" b="b"/>
              <a:pathLst>
                <a:path w="1096" h="5546" extrusionOk="0">
                  <a:moveTo>
                    <a:pt x="255" y="1"/>
                  </a:moveTo>
                  <a:lnTo>
                    <a:pt x="255" y="1"/>
                  </a:lnTo>
                  <a:cubicBezTo>
                    <a:pt x="26" y="646"/>
                    <a:pt x="1" y="1347"/>
                    <a:pt x="183" y="2007"/>
                  </a:cubicBezTo>
                  <a:cubicBezTo>
                    <a:pt x="293" y="2406"/>
                    <a:pt x="478" y="2779"/>
                    <a:pt x="608" y="3172"/>
                  </a:cubicBezTo>
                  <a:cubicBezTo>
                    <a:pt x="737" y="3564"/>
                    <a:pt x="812" y="3993"/>
                    <a:pt x="697" y="4390"/>
                  </a:cubicBezTo>
                  <a:cubicBezTo>
                    <a:pt x="634" y="4605"/>
                    <a:pt x="517" y="4804"/>
                    <a:pt x="468" y="5023"/>
                  </a:cubicBezTo>
                  <a:cubicBezTo>
                    <a:pt x="441" y="5148"/>
                    <a:pt x="417" y="5487"/>
                    <a:pt x="585" y="5539"/>
                  </a:cubicBezTo>
                  <a:cubicBezTo>
                    <a:pt x="598" y="5544"/>
                    <a:pt x="611" y="5546"/>
                    <a:pt x="624" y="5546"/>
                  </a:cubicBezTo>
                  <a:cubicBezTo>
                    <a:pt x="780" y="5546"/>
                    <a:pt x="880" y="5236"/>
                    <a:pt x="923" y="5122"/>
                  </a:cubicBezTo>
                  <a:cubicBezTo>
                    <a:pt x="1079" y="4710"/>
                    <a:pt x="1095" y="4252"/>
                    <a:pt x="1029" y="3820"/>
                  </a:cubicBezTo>
                  <a:cubicBezTo>
                    <a:pt x="928" y="3170"/>
                    <a:pt x="656" y="2560"/>
                    <a:pt x="448" y="1937"/>
                  </a:cubicBezTo>
                  <a:cubicBezTo>
                    <a:pt x="240" y="1313"/>
                    <a:pt x="95" y="638"/>
                    <a:pt x="255" y="1"/>
                  </a:cubicBezTo>
                  <a:close/>
                </a:path>
              </a:pathLst>
            </a:custGeom>
            <a:solidFill>
              <a:srgbClr val="C9C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79"/>
            <p:cNvSpPr/>
            <p:nvPr/>
          </p:nvSpPr>
          <p:spPr>
            <a:xfrm>
              <a:off x="1567675" y="4391750"/>
              <a:ext cx="46550" cy="154650"/>
            </a:xfrm>
            <a:custGeom>
              <a:avLst/>
              <a:gdLst/>
              <a:ahLst/>
              <a:cxnLst/>
              <a:rect l="l" t="t" r="r" b="b"/>
              <a:pathLst>
                <a:path w="1862" h="6186" extrusionOk="0">
                  <a:moveTo>
                    <a:pt x="124" y="0"/>
                  </a:moveTo>
                  <a:lnTo>
                    <a:pt x="124" y="0"/>
                  </a:lnTo>
                  <a:cubicBezTo>
                    <a:pt x="0" y="711"/>
                    <a:pt x="200" y="1438"/>
                    <a:pt x="476" y="2105"/>
                  </a:cubicBezTo>
                  <a:cubicBezTo>
                    <a:pt x="751" y="2771"/>
                    <a:pt x="1105" y="3407"/>
                    <a:pt x="1312" y="4097"/>
                  </a:cubicBezTo>
                  <a:cubicBezTo>
                    <a:pt x="1534" y="4837"/>
                    <a:pt x="1480" y="5463"/>
                    <a:pt x="1258" y="6185"/>
                  </a:cubicBezTo>
                  <a:cubicBezTo>
                    <a:pt x="1646" y="6016"/>
                    <a:pt x="1822" y="5379"/>
                    <a:pt x="1840" y="4995"/>
                  </a:cubicBezTo>
                  <a:cubicBezTo>
                    <a:pt x="1862" y="4524"/>
                    <a:pt x="1722" y="4060"/>
                    <a:pt x="1530" y="3630"/>
                  </a:cubicBezTo>
                  <a:cubicBezTo>
                    <a:pt x="1336" y="3201"/>
                    <a:pt x="1089" y="2797"/>
                    <a:pt x="879" y="2376"/>
                  </a:cubicBezTo>
                  <a:cubicBezTo>
                    <a:pt x="506" y="1627"/>
                    <a:pt x="253" y="826"/>
                    <a:pt x="124" y="0"/>
                  </a:cubicBezTo>
                  <a:close/>
                </a:path>
              </a:pathLst>
            </a:custGeom>
            <a:solidFill>
              <a:srgbClr val="C9C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80"/>
          <p:cNvGrpSpPr/>
          <p:nvPr/>
        </p:nvGrpSpPr>
        <p:grpSpPr>
          <a:xfrm rot="235909">
            <a:off x="610612" y="3139756"/>
            <a:ext cx="1298780" cy="2110062"/>
            <a:chOff x="3816750" y="4667300"/>
            <a:chExt cx="497800" cy="808750"/>
          </a:xfrm>
        </p:grpSpPr>
        <p:sp>
          <p:nvSpPr>
            <p:cNvPr id="481" name="Google Shape;481;p80"/>
            <p:cNvSpPr/>
            <p:nvPr/>
          </p:nvSpPr>
          <p:spPr>
            <a:xfrm>
              <a:off x="4194875" y="5246375"/>
              <a:ext cx="119675" cy="193825"/>
            </a:xfrm>
            <a:custGeom>
              <a:avLst/>
              <a:gdLst/>
              <a:ahLst/>
              <a:cxnLst/>
              <a:rect l="l" t="t" r="r" b="b"/>
              <a:pathLst>
                <a:path w="4787" h="7753" extrusionOk="0">
                  <a:moveTo>
                    <a:pt x="3913" y="0"/>
                  </a:moveTo>
                  <a:cubicBezTo>
                    <a:pt x="1392" y="2006"/>
                    <a:pt x="0" y="5466"/>
                    <a:pt x="0" y="5687"/>
                  </a:cubicBezTo>
                  <a:cubicBezTo>
                    <a:pt x="0" y="5687"/>
                    <a:pt x="1087" y="7752"/>
                    <a:pt x="1426" y="7752"/>
                  </a:cubicBezTo>
                  <a:cubicBezTo>
                    <a:pt x="1536" y="7752"/>
                    <a:pt x="1567" y="7534"/>
                    <a:pt x="1456" y="6954"/>
                  </a:cubicBezTo>
                  <a:cubicBezTo>
                    <a:pt x="1004" y="4593"/>
                    <a:pt x="4787" y="2241"/>
                    <a:pt x="4787" y="2241"/>
                  </a:cubicBezTo>
                  <a:cubicBezTo>
                    <a:pt x="4300" y="2241"/>
                    <a:pt x="2362" y="3299"/>
                    <a:pt x="2362" y="3299"/>
                  </a:cubicBezTo>
                  <a:lnTo>
                    <a:pt x="3913" y="1294"/>
                  </a:lnTo>
                  <a:lnTo>
                    <a:pt x="1957" y="2843"/>
                  </a:lnTo>
                  <a:lnTo>
                    <a:pt x="39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80"/>
            <p:cNvSpPr/>
            <p:nvPr/>
          </p:nvSpPr>
          <p:spPr>
            <a:xfrm>
              <a:off x="4169600" y="5153150"/>
              <a:ext cx="107025" cy="244025"/>
            </a:xfrm>
            <a:custGeom>
              <a:avLst/>
              <a:gdLst/>
              <a:ahLst/>
              <a:cxnLst/>
              <a:rect l="l" t="t" r="r" b="b"/>
              <a:pathLst>
                <a:path w="4281" h="9761" extrusionOk="0">
                  <a:moveTo>
                    <a:pt x="3170" y="1"/>
                  </a:moveTo>
                  <a:cubicBezTo>
                    <a:pt x="1301" y="2527"/>
                    <a:pt x="1" y="6877"/>
                    <a:pt x="1" y="7096"/>
                  </a:cubicBezTo>
                  <a:cubicBezTo>
                    <a:pt x="1" y="7096"/>
                    <a:pt x="1757" y="9761"/>
                    <a:pt x="2291" y="9761"/>
                  </a:cubicBezTo>
                  <a:cubicBezTo>
                    <a:pt x="2437" y="9761"/>
                    <a:pt x="2492" y="9562"/>
                    <a:pt x="2394" y="9055"/>
                  </a:cubicBezTo>
                  <a:cubicBezTo>
                    <a:pt x="1942" y="6694"/>
                    <a:pt x="4281" y="3265"/>
                    <a:pt x="4281" y="3265"/>
                  </a:cubicBezTo>
                  <a:cubicBezTo>
                    <a:pt x="3794" y="3265"/>
                    <a:pt x="2362" y="4710"/>
                    <a:pt x="2362" y="4710"/>
                  </a:cubicBezTo>
                  <a:lnTo>
                    <a:pt x="3542" y="1798"/>
                  </a:lnTo>
                  <a:lnTo>
                    <a:pt x="3542" y="1798"/>
                  </a:lnTo>
                  <a:lnTo>
                    <a:pt x="2142" y="3987"/>
                  </a:lnTo>
                  <a:lnTo>
                    <a:pt x="2142" y="3987"/>
                  </a:lnTo>
                  <a:lnTo>
                    <a:pt x="31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80"/>
            <p:cNvSpPr/>
            <p:nvPr/>
          </p:nvSpPr>
          <p:spPr>
            <a:xfrm>
              <a:off x="3891300" y="5306725"/>
              <a:ext cx="126475" cy="133475"/>
            </a:xfrm>
            <a:custGeom>
              <a:avLst/>
              <a:gdLst/>
              <a:ahLst/>
              <a:cxnLst/>
              <a:rect l="l" t="t" r="r" b="b"/>
              <a:pathLst>
                <a:path w="5059" h="5339" extrusionOk="0">
                  <a:moveTo>
                    <a:pt x="5059" y="4515"/>
                  </a:moveTo>
                  <a:lnTo>
                    <a:pt x="5058" y="4515"/>
                  </a:lnTo>
                  <a:lnTo>
                    <a:pt x="5058" y="4515"/>
                  </a:lnTo>
                  <a:cubicBezTo>
                    <a:pt x="5059" y="4515"/>
                    <a:pt x="5059" y="4516"/>
                    <a:pt x="5059" y="4516"/>
                  </a:cubicBezTo>
                  <a:cubicBezTo>
                    <a:pt x="5059" y="4516"/>
                    <a:pt x="5059" y="4515"/>
                    <a:pt x="5059" y="4515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137" y="1924"/>
                    <a:pt x="2830" y="2666"/>
                  </a:cubicBezTo>
                  <a:lnTo>
                    <a:pt x="627" y="1741"/>
                  </a:lnTo>
                  <a:lnTo>
                    <a:pt x="627" y="1741"/>
                  </a:lnTo>
                  <a:cubicBezTo>
                    <a:pt x="627" y="1741"/>
                    <a:pt x="2313" y="3145"/>
                    <a:pt x="2531" y="3273"/>
                  </a:cubicBezTo>
                  <a:cubicBezTo>
                    <a:pt x="2603" y="3315"/>
                    <a:pt x="2495" y="3329"/>
                    <a:pt x="2317" y="3329"/>
                  </a:cubicBezTo>
                  <a:cubicBezTo>
                    <a:pt x="1963" y="3329"/>
                    <a:pt x="1334" y="3273"/>
                    <a:pt x="1334" y="3273"/>
                  </a:cubicBezTo>
                  <a:lnTo>
                    <a:pt x="1334" y="3273"/>
                  </a:lnTo>
                  <a:lnTo>
                    <a:pt x="3782" y="5339"/>
                  </a:lnTo>
                  <a:lnTo>
                    <a:pt x="5058" y="4515"/>
                  </a:lnTo>
                  <a:lnTo>
                    <a:pt x="5058" y="4515"/>
                  </a:lnTo>
                  <a:cubicBezTo>
                    <a:pt x="5019" y="4470"/>
                    <a:pt x="2418" y="59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80"/>
            <p:cNvSpPr/>
            <p:nvPr/>
          </p:nvSpPr>
          <p:spPr>
            <a:xfrm>
              <a:off x="3827550" y="5359975"/>
              <a:ext cx="163525" cy="79475"/>
            </a:xfrm>
            <a:custGeom>
              <a:avLst/>
              <a:gdLst/>
              <a:ahLst/>
              <a:cxnLst/>
              <a:rect l="l" t="t" r="r" b="b"/>
              <a:pathLst>
                <a:path w="6541" h="3179" extrusionOk="0">
                  <a:moveTo>
                    <a:pt x="6540" y="1872"/>
                  </a:moveTo>
                  <a:lnTo>
                    <a:pt x="6540" y="1872"/>
                  </a:lnTo>
                  <a:lnTo>
                    <a:pt x="6540" y="1872"/>
                  </a:lnTo>
                  <a:cubicBezTo>
                    <a:pt x="6540" y="1872"/>
                    <a:pt x="6540" y="1873"/>
                    <a:pt x="6540" y="1873"/>
                  </a:cubicBezTo>
                  <a:cubicBezTo>
                    <a:pt x="6540" y="1873"/>
                    <a:pt x="6540" y="1872"/>
                    <a:pt x="6540" y="1872"/>
                  </a:cubicBezTo>
                  <a:close/>
                  <a:moveTo>
                    <a:pt x="819" y="1"/>
                  </a:moveTo>
                  <a:cubicBezTo>
                    <a:pt x="532" y="1"/>
                    <a:pt x="257" y="27"/>
                    <a:pt x="0" y="85"/>
                  </a:cubicBezTo>
                  <a:cubicBezTo>
                    <a:pt x="0" y="85"/>
                    <a:pt x="2770" y="855"/>
                    <a:pt x="3719" y="1210"/>
                  </a:cubicBezTo>
                  <a:lnTo>
                    <a:pt x="1336" y="1364"/>
                  </a:lnTo>
                  <a:cubicBezTo>
                    <a:pt x="1336" y="1364"/>
                    <a:pt x="3471" y="1870"/>
                    <a:pt x="3722" y="1886"/>
                  </a:cubicBezTo>
                  <a:cubicBezTo>
                    <a:pt x="3974" y="1903"/>
                    <a:pt x="2651" y="2420"/>
                    <a:pt x="2651" y="2420"/>
                  </a:cubicBezTo>
                  <a:lnTo>
                    <a:pt x="5763" y="3179"/>
                  </a:lnTo>
                  <a:lnTo>
                    <a:pt x="6540" y="1872"/>
                  </a:lnTo>
                  <a:lnTo>
                    <a:pt x="6540" y="1872"/>
                  </a:lnTo>
                  <a:cubicBezTo>
                    <a:pt x="6490" y="1852"/>
                    <a:pt x="3241" y="1"/>
                    <a:pt x="8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80"/>
            <p:cNvSpPr/>
            <p:nvPr/>
          </p:nvSpPr>
          <p:spPr>
            <a:xfrm>
              <a:off x="3861525" y="5230375"/>
              <a:ext cx="202825" cy="201200"/>
            </a:xfrm>
            <a:custGeom>
              <a:avLst/>
              <a:gdLst/>
              <a:ahLst/>
              <a:cxnLst/>
              <a:rect l="l" t="t" r="r" b="b"/>
              <a:pathLst>
                <a:path w="8113" h="8048" extrusionOk="0">
                  <a:moveTo>
                    <a:pt x="1750" y="1"/>
                  </a:moveTo>
                  <a:cubicBezTo>
                    <a:pt x="1668" y="1"/>
                    <a:pt x="1586" y="28"/>
                    <a:pt x="1517" y="87"/>
                  </a:cubicBezTo>
                  <a:lnTo>
                    <a:pt x="0" y="1372"/>
                  </a:lnTo>
                  <a:lnTo>
                    <a:pt x="54" y="3424"/>
                  </a:lnTo>
                  <a:lnTo>
                    <a:pt x="2565" y="7086"/>
                  </a:lnTo>
                  <a:lnTo>
                    <a:pt x="2879" y="7631"/>
                  </a:lnTo>
                  <a:lnTo>
                    <a:pt x="2904" y="7962"/>
                  </a:lnTo>
                  <a:cubicBezTo>
                    <a:pt x="2909" y="8023"/>
                    <a:pt x="2949" y="8048"/>
                    <a:pt x="3013" y="8048"/>
                  </a:cubicBezTo>
                  <a:cubicBezTo>
                    <a:pt x="3293" y="8048"/>
                    <a:pt x="4016" y="7563"/>
                    <a:pt x="4016" y="7563"/>
                  </a:cubicBezTo>
                  <a:lnTo>
                    <a:pt x="8112" y="7843"/>
                  </a:lnTo>
                  <a:lnTo>
                    <a:pt x="8112" y="7843"/>
                  </a:lnTo>
                  <a:lnTo>
                    <a:pt x="7406" y="6525"/>
                  </a:lnTo>
                  <a:lnTo>
                    <a:pt x="3687" y="7069"/>
                  </a:lnTo>
                  <a:lnTo>
                    <a:pt x="2992" y="6455"/>
                  </a:lnTo>
                  <a:lnTo>
                    <a:pt x="847" y="3076"/>
                  </a:lnTo>
                  <a:lnTo>
                    <a:pt x="1496" y="1803"/>
                  </a:lnTo>
                  <a:lnTo>
                    <a:pt x="3368" y="1029"/>
                  </a:lnTo>
                  <a:cubicBezTo>
                    <a:pt x="3528" y="964"/>
                    <a:pt x="3602" y="779"/>
                    <a:pt x="3533" y="622"/>
                  </a:cubicBezTo>
                  <a:cubicBezTo>
                    <a:pt x="3481" y="507"/>
                    <a:pt x="3369" y="440"/>
                    <a:pt x="3252" y="440"/>
                  </a:cubicBezTo>
                  <a:cubicBezTo>
                    <a:pt x="3199" y="440"/>
                    <a:pt x="3146" y="453"/>
                    <a:pt x="3097" y="482"/>
                  </a:cubicBezTo>
                  <a:lnTo>
                    <a:pt x="1202" y="1477"/>
                  </a:lnTo>
                  <a:cubicBezTo>
                    <a:pt x="1069" y="1547"/>
                    <a:pt x="966" y="1664"/>
                    <a:pt x="910" y="1804"/>
                  </a:cubicBezTo>
                  <a:lnTo>
                    <a:pt x="473" y="2919"/>
                  </a:lnTo>
                  <a:lnTo>
                    <a:pt x="440" y="1602"/>
                  </a:lnTo>
                  <a:lnTo>
                    <a:pt x="1941" y="671"/>
                  </a:lnTo>
                  <a:cubicBezTo>
                    <a:pt x="2090" y="578"/>
                    <a:pt x="2152" y="394"/>
                    <a:pt x="2088" y="231"/>
                  </a:cubicBezTo>
                  <a:cubicBezTo>
                    <a:pt x="2030" y="84"/>
                    <a:pt x="1892" y="1"/>
                    <a:pt x="1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80"/>
            <p:cNvSpPr/>
            <p:nvPr/>
          </p:nvSpPr>
          <p:spPr>
            <a:xfrm>
              <a:off x="3891550" y="5272975"/>
              <a:ext cx="39000" cy="76300"/>
            </a:xfrm>
            <a:custGeom>
              <a:avLst/>
              <a:gdLst/>
              <a:ahLst/>
              <a:cxnLst/>
              <a:rect l="l" t="t" r="r" b="b"/>
              <a:pathLst>
                <a:path w="1560" h="3052" extrusionOk="0">
                  <a:moveTo>
                    <a:pt x="1559" y="0"/>
                  </a:moveTo>
                  <a:lnTo>
                    <a:pt x="1305" y="31"/>
                  </a:lnTo>
                  <a:cubicBezTo>
                    <a:pt x="999" y="68"/>
                    <a:pt x="777" y="339"/>
                    <a:pt x="802" y="646"/>
                  </a:cubicBezTo>
                  <a:lnTo>
                    <a:pt x="857" y="1314"/>
                  </a:lnTo>
                  <a:lnTo>
                    <a:pt x="0" y="2303"/>
                  </a:lnTo>
                  <a:lnTo>
                    <a:pt x="536" y="3052"/>
                  </a:lnTo>
                  <a:lnTo>
                    <a:pt x="1216" y="1986"/>
                  </a:lnTo>
                  <a:lnTo>
                    <a:pt x="15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80"/>
            <p:cNvSpPr/>
            <p:nvPr/>
          </p:nvSpPr>
          <p:spPr>
            <a:xfrm>
              <a:off x="3876375" y="5275475"/>
              <a:ext cx="22575" cy="44550"/>
            </a:xfrm>
            <a:custGeom>
              <a:avLst/>
              <a:gdLst/>
              <a:ahLst/>
              <a:cxnLst/>
              <a:rect l="l" t="t" r="r" b="b"/>
              <a:pathLst>
                <a:path w="903" h="1782" extrusionOk="0">
                  <a:moveTo>
                    <a:pt x="902" y="0"/>
                  </a:moveTo>
                  <a:lnTo>
                    <a:pt x="0" y="1410"/>
                  </a:lnTo>
                  <a:lnTo>
                    <a:pt x="404" y="1782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80"/>
            <p:cNvSpPr/>
            <p:nvPr/>
          </p:nvSpPr>
          <p:spPr>
            <a:xfrm>
              <a:off x="3827550" y="5247250"/>
              <a:ext cx="64275" cy="104925"/>
            </a:xfrm>
            <a:custGeom>
              <a:avLst/>
              <a:gdLst/>
              <a:ahLst/>
              <a:cxnLst/>
              <a:rect l="l" t="t" r="r" b="b"/>
              <a:pathLst>
                <a:path w="2571" h="4197" extrusionOk="0">
                  <a:moveTo>
                    <a:pt x="219" y="0"/>
                  </a:moveTo>
                  <a:cubicBezTo>
                    <a:pt x="147" y="0"/>
                    <a:pt x="73" y="14"/>
                    <a:pt x="0" y="44"/>
                  </a:cubicBezTo>
                  <a:lnTo>
                    <a:pt x="713" y="2558"/>
                  </a:lnTo>
                  <a:lnTo>
                    <a:pt x="2571" y="4196"/>
                  </a:lnTo>
                  <a:lnTo>
                    <a:pt x="2571" y="4196"/>
                  </a:lnTo>
                  <a:lnTo>
                    <a:pt x="2538" y="3543"/>
                  </a:lnTo>
                  <a:lnTo>
                    <a:pt x="965" y="2021"/>
                  </a:lnTo>
                  <a:lnTo>
                    <a:pt x="791" y="509"/>
                  </a:lnTo>
                  <a:cubicBezTo>
                    <a:pt x="756" y="208"/>
                    <a:pt x="500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80"/>
            <p:cNvSpPr/>
            <p:nvPr/>
          </p:nvSpPr>
          <p:spPr>
            <a:xfrm>
              <a:off x="3853750" y="5209000"/>
              <a:ext cx="42725" cy="118100"/>
            </a:xfrm>
            <a:custGeom>
              <a:avLst/>
              <a:gdLst/>
              <a:ahLst/>
              <a:cxnLst/>
              <a:rect l="l" t="t" r="r" b="b"/>
              <a:pathLst>
                <a:path w="1709" h="4724" extrusionOk="0">
                  <a:moveTo>
                    <a:pt x="1295" y="1"/>
                  </a:moveTo>
                  <a:cubicBezTo>
                    <a:pt x="1273" y="1"/>
                    <a:pt x="1251" y="3"/>
                    <a:pt x="1228" y="8"/>
                  </a:cubicBezTo>
                  <a:cubicBezTo>
                    <a:pt x="1114" y="31"/>
                    <a:pt x="1018" y="86"/>
                    <a:pt x="974" y="197"/>
                  </a:cubicBezTo>
                  <a:cubicBezTo>
                    <a:pt x="736" y="803"/>
                    <a:pt x="320" y="1869"/>
                    <a:pt x="286" y="2025"/>
                  </a:cubicBezTo>
                  <a:lnTo>
                    <a:pt x="32" y="3198"/>
                  </a:lnTo>
                  <a:cubicBezTo>
                    <a:pt x="1" y="3341"/>
                    <a:pt x="33" y="3489"/>
                    <a:pt x="119" y="3606"/>
                  </a:cubicBezTo>
                  <a:lnTo>
                    <a:pt x="789" y="4522"/>
                  </a:lnTo>
                  <a:lnTo>
                    <a:pt x="929" y="4724"/>
                  </a:lnTo>
                  <a:lnTo>
                    <a:pt x="1037" y="4537"/>
                  </a:lnTo>
                  <a:cubicBezTo>
                    <a:pt x="1108" y="4416"/>
                    <a:pt x="1124" y="4269"/>
                    <a:pt x="1084" y="4135"/>
                  </a:cubicBezTo>
                  <a:lnTo>
                    <a:pt x="649" y="2708"/>
                  </a:lnTo>
                  <a:cubicBezTo>
                    <a:pt x="618" y="2609"/>
                    <a:pt x="620" y="2504"/>
                    <a:pt x="651" y="2406"/>
                  </a:cubicBezTo>
                  <a:lnTo>
                    <a:pt x="945" y="1483"/>
                  </a:lnTo>
                  <a:cubicBezTo>
                    <a:pt x="962" y="1429"/>
                    <a:pt x="989" y="1377"/>
                    <a:pt x="1023" y="1332"/>
                  </a:cubicBezTo>
                  <a:lnTo>
                    <a:pt x="1563" y="507"/>
                  </a:lnTo>
                  <a:cubicBezTo>
                    <a:pt x="1709" y="286"/>
                    <a:pt x="1542" y="1"/>
                    <a:pt x="1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80"/>
            <p:cNvSpPr/>
            <p:nvPr/>
          </p:nvSpPr>
          <p:spPr>
            <a:xfrm>
              <a:off x="3816750" y="4950100"/>
              <a:ext cx="421000" cy="525950"/>
            </a:xfrm>
            <a:custGeom>
              <a:avLst/>
              <a:gdLst/>
              <a:ahLst/>
              <a:cxnLst/>
              <a:rect l="l" t="t" r="r" b="b"/>
              <a:pathLst>
                <a:path w="16840" h="21038" extrusionOk="0">
                  <a:moveTo>
                    <a:pt x="8867" y="1"/>
                  </a:moveTo>
                  <a:cubicBezTo>
                    <a:pt x="7776" y="1"/>
                    <a:pt x="6638" y="373"/>
                    <a:pt x="5513" y="1107"/>
                  </a:cubicBezTo>
                  <a:cubicBezTo>
                    <a:pt x="0" y="4703"/>
                    <a:pt x="8286" y="21038"/>
                    <a:pt x="8286" y="21038"/>
                  </a:cubicBezTo>
                  <a:lnTo>
                    <a:pt x="15697" y="18671"/>
                  </a:lnTo>
                  <a:cubicBezTo>
                    <a:pt x="16840" y="5991"/>
                    <a:pt x="13240" y="1"/>
                    <a:pt x="88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80"/>
            <p:cNvSpPr/>
            <p:nvPr/>
          </p:nvSpPr>
          <p:spPr>
            <a:xfrm>
              <a:off x="3909300" y="4667300"/>
              <a:ext cx="134700" cy="322900"/>
            </a:xfrm>
            <a:custGeom>
              <a:avLst/>
              <a:gdLst/>
              <a:ahLst/>
              <a:cxnLst/>
              <a:rect l="l" t="t" r="r" b="b"/>
              <a:pathLst>
                <a:path w="5388" h="12916" extrusionOk="0">
                  <a:moveTo>
                    <a:pt x="1172" y="0"/>
                  </a:moveTo>
                  <a:lnTo>
                    <a:pt x="1" y="1491"/>
                  </a:lnTo>
                  <a:lnTo>
                    <a:pt x="4340" y="12594"/>
                  </a:lnTo>
                  <a:lnTo>
                    <a:pt x="5387" y="12915"/>
                  </a:lnTo>
                  <a:lnTo>
                    <a:pt x="3043" y="580"/>
                  </a:lnTo>
                  <a:lnTo>
                    <a:pt x="11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80"/>
            <p:cNvSpPr/>
            <p:nvPr/>
          </p:nvSpPr>
          <p:spPr>
            <a:xfrm>
              <a:off x="3867675" y="4821250"/>
              <a:ext cx="252950" cy="115750"/>
            </a:xfrm>
            <a:custGeom>
              <a:avLst/>
              <a:gdLst/>
              <a:ahLst/>
              <a:cxnLst/>
              <a:rect l="l" t="t" r="r" b="b"/>
              <a:pathLst>
                <a:path w="10118" h="4630" extrusionOk="0">
                  <a:moveTo>
                    <a:pt x="9736" y="1"/>
                  </a:moveTo>
                  <a:lnTo>
                    <a:pt x="1" y="2524"/>
                  </a:lnTo>
                  <a:lnTo>
                    <a:pt x="1169" y="4629"/>
                  </a:lnTo>
                  <a:lnTo>
                    <a:pt x="10118" y="1395"/>
                  </a:lnTo>
                  <a:lnTo>
                    <a:pt x="97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80"/>
          <p:cNvGrpSpPr/>
          <p:nvPr/>
        </p:nvGrpSpPr>
        <p:grpSpPr>
          <a:xfrm rot="2267131">
            <a:off x="3204804" y="3442111"/>
            <a:ext cx="1076274" cy="1971105"/>
            <a:chOff x="4314675" y="4622650"/>
            <a:chExt cx="460600" cy="843550"/>
          </a:xfrm>
        </p:grpSpPr>
        <p:sp>
          <p:nvSpPr>
            <p:cNvPr id="494" name="Google Shape;494;p80"/>
            <p:cNvSpPr/>
            <p:nvPr/>
          </p:nvSpPr>
          <p:spPr>
            <a:xfrm>
              <a:off x="4415075" y="4950725"/>
              <a:ext cx="360200" cy="515475"/>
            </a:xfrm>
            <a:custGeom>
              <a:avLst/>
              <a:gdLst/>
              <a:ahLst/>
              <a:cxnLst/>
              <a:rect l="l" t="t" r="r" b="b"/>
              <a:pathLst>
                <a:path w="14408" h="20619" extrusionOk="0">
                  <a:moveTo>
                    <a:pt x="3706" y="0"/>
                  </a:moveTo>
                  <a:lnTo>
                    <a:pt x="0" y="8493"/>
                  </a:lnTo>
                  <a:cubicBezTo>
                    <a:pt x="0" y="8493"/>
                    <a:pt x="6151" y="20552"/>
                    <a:pt x="6527" y="20619"/>
                  </a:cubicBezTo>
                  <a:lnTo>
                    <a:pt x="14408" y="18780"/>
                  </a:lnTo>
                  <a:lnTo>
                    <a:pt x="12560" y="4305"/>
                  </a:lnTo>
                  <a:lnTo>
                    <a:pt x="37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80"/>
            <p:cNvSpPr/>
            <p:nvPr/>
          </p:nvSpPr>
          <p:spPr>
            <a:xfrm>
              <a:off x="4385650" y="4622650"/>
              <a:ext cx="172725" cy="414800"/>
            </a:xfrm>
            <a:custGeom>
              <a:avLst/>
              <a:gdLst/>
              <a:ahLst/>
              <a:cxnLst/>
              <a:rect l="l" t="t" r="r" b="b"/>
              <a:pathLst>
                <a:path w="6909" h="16592" extrusionOk="0">
                  <a:moveTo>
                    <a:pt x="3211" y="1"/>
                  </a:moveTo>
                  <a:lnTo>
                    <a:pt x="0" y="983"/>
                  </a:lnTo>
                  <a:lnTo>
                    <a:pt x="5540" y="16591"/>
                  </a:lnTo>
                  <a:lnTo>
                    <a:pt x="6909" y="16446"/>
                  </a:lnTo>
                  <a:lnTo>
                    <a:pt x="32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80"/>
            <p:cNvSpPr/>
            <p:nvPr/>
          </p:nvSpPr>
          <p:spPr>
            <a:xfrm>
              <a:off x="4314675" y="4700750"/>
              <a:ext cx="304325" cy="145350"/>
            </a:xfrm>
            <a:custGeom>
              <a:avLst/>
              <a:gdLst/>
              <a:ahLst/>
              <a:cxnLst/>
              <a:rect l="l" t="t" r="r" b="b"/>
              <a:pathLst>
                <a:path w="12173" h="5814" extrusionOk="0">
                  <a:moveTo>
                    <a:pt x="11306" y="1"/>
                  </a:moveTo>
                  <a:lnTo>
                    <a:pt x="1" y="4319"/>
                  </a:lnTo>
                  <a:lnTo>
                    <a:pt x="522" y="5813"/>
                  </a:lnTo>
                  <a:lnTo>
                    <a:pt x="12172" y="2962"/>
                  </a:lnTo>
                  <a:lnTo>
                    <a:pt x="113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80"/>
            <p:cNvSpPr/>
            <p:nvPr/>
          </p:nvSpPr>
          <p:spPr>
            <a:xfrm>
              <a:off x="4338725" y="5195425"/>
              <a:ext cx="221700" cy="192075"/>
            </a:xfrm>
            <a:custGeom>
              <a:avLst/>
              <a:gdLst/>
              <a:ahLst/>
              <a:cxnLst/>
              <a:rect l="l" t="t" r="r" b="b"/>
              <a:pathLst>
                <a:path w="8868" h="7683" extrusionOk="0">
                  <a:moveTo>
                    <a:pt x="8867" y="6132"/>
                  </a:moveTo>
                  <a:lnTo>
                    <a:pt x="8867" y="6132"/>
                  </a:lnTo>
                  <a:lnTo>
                    <a:pt x="8867" y="6132"/>
                  </a:lnTo>
                  <a:cubicBezTo>
                    <a:pt x="8867" y="6133"/>
                    <a:pt x="8867" y="6133"/>
                    <a:pt x="8867" y="6133"/>
                  </a:cubicBezTo>
                  <a:cubicBezTo>
                    <a:pt x="8867" y="6133"/>
                    <a:pt x="8867" y="6133"/>
                    <a:pt x="8867" y="6132"/>
                  </a:cubicBezTo>
                  <a:close/>
                  <a:moveTo>
                    <a:pt x="1" y="1"/>
                  </a:moveTo>
                  <a:cubicBezTo>
                    <a:pt x="1" y="1"/>
                    <a:pt x="3748" y="2617"/>
                    <a:pt x="4986" y="3652"/>
                  </a:cubicBezTo>
                  <a:lnTo>
                    <a:pt x="1329" y="2625"/>
                  </a:lnTo>
                  <a:lnTo>
                    <a:pt x="1329" y="2625"/>
                  </a:lnTo>
                  <a:cubicBezTo>
                    <a:pt x="1329" y="2625"/>
                    <a:pt x="4265" y="4509"/>
                    <a:pt x="4632" y="4667"/>
                  </a:cubicBezTo>
                  <a:cubicBezTo>
                    <a:pt x="5001" y="4827"/>
                    <a:pt x="2745" y="4902"/>
                    <a:pt x="2745" y="4902"/>
                  </a:cubicBezTo>
                  <a:lnTo>
                    <a:pt x="7012" y="7683"/>
                  </a:lnTo>
                  <a:lnTo>
                    <a:pt x="8867" y="6132"/>
                  </a:lnTo>
                  <a:lnTo>
                    <a:pt x="8867" y="6132"/>
                  </a:lnTo>
                  <a:cubicBezTo>
                    <a:pt x="8796" y="6069"/>
                    <a:pt x="3929" y="45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98" name="Google Shape;498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8325" y="2371798"/>
            <a:ext cx="2058300" cy="2027051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80"/>
          <p:cNvSpPr txBox="1"/>
          <p:nvPr/>
        </p:nvSpPr>
        <p:spPr>
          <a:xfrm>
            <a:off x="161100" y="164900"/>
            <a:ext cx="7163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8E7CC3"/>
                </a:solidFill>
                <a:latin typeface="Creepster"/>
                <a:ea typeface="Creepster"/>
                <a:cs typeface="Creepster"/>
                <a:sym typeface="Creepster"/>
              </a:rPr>
              <a:t>Would you Rather….</a:t>
            </a:r>
            <a:endParaRPr sz="6000">
              <a:solidFill>
                <a:srgbClr val="8E7CC3"/>
              </a:solidFill>
              <a:latin typeface="Creepster"/>
              <a:ea typeface="Creepster"/>
              <a:cs typeface="Creepster"/>
              <a:sym typeface="Creep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accent3"/>
              </a:solidFill>
              <a:latin typeface="Creepster"/>
              <a:ea typeface="Creepster"/>
              <a:cs typeface="Creepster"/>
              <a:sym typeface="Creep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1"/>
                </a:solidFill>
                <a:latin typeface="Creepster"/>
                <a:ea typeface="Creepster"/>
                <a:cs typeface="Creepster"/>
                <a:sym typeface="Creepster"/>
              </a:rPr>
              <a:t>Walk through a graveyard </a:t>
            </a:r>
            <a:endParaRPr sz="2600">
              <a:solidFill>
                <a:srgbClr val="B7B7B7"/>
              </a:solidFill>
              <a:latin typeface="Creepster"/>
              <a:ea typeface="Creepster"/>
              <a:cs typeface="Creepster"/>
              <a:sym typeface="Creep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Creepster"/>
                <a:ea typeface="Creepster"/>
                <a:cs typeface="Creepster"/>
                <a:sym typeface="Creepster"/>
              </a:rPr>
              <a:t>Or </a:t>
            </a:r>
            <a:endParaRPr sz="2600">
              <a:latin typeface="Creepster"/>
              <a:ea typeface="Creepster"/>
              <a:cs typeface="Creepster"/>
              <a:sym typeface="Creep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6AA84F"/>
                </a:solidFill>
                <a:latin typeface="Creepster"/>
                <a:ea typeface="Creepster"/>
                <a:cs typeface="Creepster"/>
                <a:sym typeface="Creepster"/>
              </a:rPr>
              <a:t>Walk through a haunted house</a:t>
            </a:r>
            <a:r>
              <a:rPr lang="en" sz="2600">
                <a:solidFill>
                  <a:schemeClr val="accent3"/>
                </a:solidFill>
                <a:latin typeface="Creepster"/>
                <a:ea typeface="Creepster"/>
                <a:cs typeface="Creepster"/>
                <a:sym typeface="Creepster"/>
              </a:rPr>
              <a:t> </a:t>
            </a:r>
            <a:endParaRPr sz="2600">
              <a:solidFill>
                <a:srgbClr val="B7B7B7"/>
              </a:solidFill>
              <a:latin typeface="Creepster"/>
              <a:ea typeface="Creepster"/>
              <a:cs typeface="Creepster"/>
              <a:sym typeface="Creeps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81"/>
          <p:cNvSpPr txBox="1">
            <a:spLocks noGrp="1"/>
          </p:cNvSpPr>
          <p:nvPr>
            <p:ph type="title"/>
          </p:nvPr>
        </p:nvSpPr>
        <p:spPr>
          <a:xfrm>
            <a:off x="311700" y="34040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Benchmark:Unit 2:</a:t>
            </a:r>
            <a:r>
              <a:rPr lang="en" sz="4400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Lesso</a:t>
            </a:r>
            <a:r>
              <a:rPr lang="en" sz="4400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n </a:t>
            </a:r>
            <a:r>
              <a:rPr lang="en" sz="4400" u="sng"/>
              <a:t>13</a:t>
            </a:r>
            <a:r>
              <a:rPr lang="en" sz="4400"/>
              <a:t>- analyze how visual elements contribute to meaning and tone</a:t>
            </a:r>
            <a:endParaRPr sz="4400"/>
          </a:p>
        </p:txBody>
      </p:sp>
      <p:pic>
        <p:nvPicPr>
          <p:cNvPr id="505" name="Google Shape;505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925" y="2039050"/>
            <a:ext cx="372427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64600" y="2055800"/>
            <a:ext cx="4827000" cy="2969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4050" y="2947775"/>
            <a:ext cx="1990025" cy="199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8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Independent Practice -</a:t>
            </a:r>
            <a:endParaRPr/>
          </a:p>
        </p:txBody>
      </p:sp>
      <p:sp>
        <p:nvSpPr>
          <p:cNvPr id="513" name="Google Shape;513;p8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Look at the illustrations in “The Drive Down.”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Write 3-4 sentences that analyze how the illustrations add to the tone and meaning of the story in your notebook.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When finished, begin copying down the chart on the next slide in your ELA notebook.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14" name="Google Shape;514;p82"/>
          <p:cNvSpPr txBox="1">
            <a:spLocks noGrp="1"/>
          </p:cNvSpPr>
          <p:nvPr>
            <p:ph type="body" idx="2"/>
          </p:nvPr>
        </p:nvSpPr>
        <p:spPr>
          <a:xfrm>
            <a:off x="49086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400" u="sng"/>
          </a:p>
        </p:txBody>
      </p:sp>
      <p:pic>
        <p:nvPicPr>
          <p:cNvPr id="515" name="Google Shape;515;p82" descr="This timer counts down silently until it reaches 0:00, then a police siren sounds to alert you that time is up." title="10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4475" y="3654252"/>
            <a:ext cx="1711675" cy="128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37725" y="3261450"/>
            <a:ext cx="1840425" cy="184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5450" y="3261450"/>
            <a:ext cx="1840425" cy="184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24150" y="529900"/>
            <a:ext cx="4083700" cy="408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83"/>
          <p:cNvSpPr txBox="1">
            <a:spLocks noGrp="1"/>
          </p:cNvSpPr>
          <p:nvPr>
            <p:ph type="title"/>
          </p:nvPr>
        </p:nvSpPr>
        <p:spPr>
          <a:xfrm>
            <a:off x="205600" y="170400"/>
            <a:ext cx="8292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Benchmark: </a:t>
            </a:r>
            <a:r>
              <a:rPr lang="en" u="sng"/>
              <a:t>lesson 14</a:t>
            </a:r>
            <a:r>
              <a:rPr lang="en"/>
              <a:t>:grammar: from and use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past perfect tense (</a:t>
            </a:r>
            <a:r>
              <a:rPr lang="en">
                <a:highlight>
                  <a:srgbClr val="FFFF00"/>
                </a:highlight>
              </a:rPr>
              <a:t>copy this in your notebook</a:t>
            </a:r>
            <a:r>
              <a:rPr lang="en"/>
              <a:t>)</a:t>
            </a:r>
            <a:endParaRPr/>
          </a:p>
        </p:txBody>
      </p:sp>
      <p:sp>
        <p:nvSpPr>
          <p:cNvPr id="524" name="Google Shape;524;p83"/>
          <p:cNvSpPr txBox="1"/>
          <p:nvPr/>
        </p:nvSpPr>
        <p:spPr>
          <a:xfrm>
            <a:off x="169950" y="1579575"/>
            <a:ext cx="89742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aphicFrame>
        <p:nvGraphicFramePr>
          <p:cNvPr id="525" name="Google Shape;525;p83"/>
          <p:cNvGraphicFramePr/>
          <p:nvPr/>
        </p:nvGraphicFramePr>
        <p:xfrm>
          <a:off x="437400" y="1579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{523B3067-A70C-49D8-8F23-B1463B208996}</a:tableStyleId>
              </a:tblPr>
              <a:tblGrid>
                <a:gridCol w="2109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9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9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9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3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Verb Tense 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Tells About...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How the Verb Tense is Formed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Example</a:t>
                      </a:r>
                      <a:endParaRPr b="1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Past Tense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An action that occured in the past before another action was completed 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Had + past participle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I had finished the job before I ate lunch. 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Present Perfect 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An action that was completed.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Have +past participle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I have finished the job.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Future Perfect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An action that will occur before another action. 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Will have + past participle 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I will have finished the job before I eat dinner. 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alloween by Slidesgo">
  <a:themeElements>
    <a:clrScheme name="Simple Light">
      <a:dk1>
        <a:srgbClr val="0C0A1C"/>
      </a:dk1>
      <a:lt1>
        <a:srgbClr val="FFFCF3"/>
      </a:lt1>
      <a:dk2>
        <a:srgbClr val="595959"/>
      </a:dk2>
      <a:lt2>
        <a:srgbClr val="EEEEEE"/>
      </a:lt2>
      <a:accent1>
        <a:srgbClr val="ABB2FC"/>
      </a:accent1>
      <a:accent2>
        <a:srgbClr val="262877"/>
      </a:accent2>
      <a:accent3>
        <a:srgbClr val="F16925"/>
      </a:accent3>
      <a:accent4>
        <a:srgbClr val="00BC9A"/>
      </a:accent4>
      <a:accent5>
        <a:srgbClr val="F48C42"/>
      </a:accent5>
      <a:accent6>
        <a:srgbClr val="AD4816"/>
      </a:accent6>
      <a:hlink>
        <a:srgbClr val="383CC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alloween by Slidesgo">
  <a:themeElements>
    <a:clrScheme name="Simple Light">
      <a:dk1>
        <a:srgbClr val="0C0A1C"/>
      </a:dk1>
      <a:lt1>
        <a:srgbClr val="FFFCF3"/>
      </a:lt1>
      <a:dk2>
        <a:srgbClr val="595959"/>
      </a:dk2>
      <a:lt2>
        <a:srgbClr val="EEEEEE"/>
      </a:lt2>
      <a:accent1>
        <a:srgbClr val="ABB2FC"/>
      </a:accent1>
      <a:accent2>
        <a:srgbClr val="262877"/>
      </a:accent2>
      <a:accent3>
        <a:srgbClr val="F16925"/>
      </a:accent3>
      <a:accent4>
        <a:srgbClr val="00BC9A"/>
      </a:accent4>
      <a:accent5>
        <a:srgbClr val="F48C42"/>
      </a:accent5>
      <a:accent6>
        <a:srgbClr val="AD4816"/>
      </a:accent6>
      <a:hlink>
        <a:srgbClr val="383CC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Microsoft Office PowerPoint</Application>
  <PresentationFormat>On-screen Show (16:9)</PresentationFormat>
  <Paragraphs>60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Amatic SC</vt:lpstr>
      <vt:lpstr>Arial</vt:lpstr>
      <vt:lpstr>Chelsea Market</vt:lpstr>
      <vt:lpstr>Nunito Light</vt:lpstr>
      <vt:lpstr>Source Code Pro</vt:lpstr>
      <vt:lpstr>Creepster</vt:lpstr>
      <vt:lpstr>Fira Sans Extra Condensed Medium</vt:lpstr>
      <vt:lpstr>Oswald</vt:lpstr>
      <vt:lpstr>Pontano Sans</vt:lpstr>
      <vt:lpstr>Beach Day</vt:lpstr>
      <vt:lpstr>Halloween by Slidesgo</vt:lpstr>
      <vt:lpstr>Halloween by Slidesgo</vt:lpstr>
      <vt:lpstr>Friday: 10-30-20 Half-day</vt:lpstr>
      <vt:lpstr>PowerPoint Presentation</vt:lpstr>
      <vt:lpstr>WOuld you rather?.</vt:lpstr>
      <vt:lpstr>Would you rather...</vt:lpstr>
      <vt:lpstr>Would you rather</vt:lpstr>
      <vt:lpstr>PowerPoint Presentation</vt:lpstr>
      <vt:lpstr>Benchmark:Unit 2:Lesson 13- analyze how visual elements contribute to meaning and tone</vt:lpstr>
      <vt:lpstr>Independent Practice -</vt:lpstr>
      <vt:lpstr>Benchmark: lesson 14:grammar: from and use  the past perfect tense (copy this in your notebook)</vt:lpstr>
      <vt:lpstr>Guided practice: breakout room </vt:lpstr>
      <vt:lpstr>Independent practice - Asynchronous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Friday: 10-30-20 Half-day</dc:title>
  <dc:creator>Dana's Computer</dc:creator>
  <cp:lastModifiedBy>Dana Hedke</cp:lastModifiedBy>
  <cp:revision>1</cp:revision>
  <dcterms:modified xsi:type="dcterms:W3CDTF">2020-10-29T18:46:32Z</dcterms:modified>
</cp:coreProperties>
</file>