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aleway" panose="020B0604020202020204" charset="0"/>
      <p:regular r:id="rId13"/>
      <p:bold r:id="rId14"/>
      <p:italic r:id="rId15"/>
      <p:boldItalic r:id="rId16"/>
    </p:embeddedFont>
    <p:embeddedFont>
      <p:font typeface="Source Code Pro" panose="020B0604020202020204" charset="0"/>
      <p:regular r:id="rId17"/>
      <p:bold r:id="rId18"/>
      <p:italic r:id="rId19"/>
      <p:boldItalic r:id="rId20"/>
    </p:embeddedFont>
    <p:embeddedFont>
      <p:font typeface="Comfortaa" panose="020B0604020202020204" charset="0"/>
      <p:regular r:id="rId21"/>
      <p:bold r:id="rId22"/>
    </p:embeddedFont>
    <p:embeddedFont>
      <p:font typeface="Source Sans Pro" panose="020B0604020202020204" charset="0"/>
      <p:regular r:id="rId23"/>
      <p:bold r:id="rId24"/>
      <p:italic r:id="rId25"/>
      <p:boldItalic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cb4953f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cb4953f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cb4953fd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cb4953fd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cb4953fd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cb4953fd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cb4953fdd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cb4953fdd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bcbc9bb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bcbc9bb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cb4953fdd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cb4953fdd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cb4953fdd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cb4953fdd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cb4953fdd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cb4953fdd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13 Exit Ticket (Sylvia has it made)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cb4953fdd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cb4953fdd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1a9cb4ed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1a9cb4ed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ocialstudies/famoushistoricalfigures/malcolmx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OTq3cRj42kjOAeq0fEGre--jaif_2eIzYmjQL6K3lqo/edit#slide=id.g9c1dfca4b3_2_2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trs-production.benchmarkuniverse.com/#init/e7b3b37a918c3fe4ae9cb11c97332416c733be3d/X7101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zVHWhLme2NQ" TargetMode="External"/><Relationship Id="rId4" Type="http://schemas.openxmlformats.org/officeDocument/2006/relationships/hyperlink" Target="https://www.youtube.com/watch?v=5Ba0zSluyD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trs-production.benchmarkuniverse.com/#init/14e796c8d40bf9766ab10b24d904032c815291db/X7101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cLgXhoyuVEk" TargetMode="External"/><Relationship Id="rId5" Type="http://schemas.openxmlformats.org/officeDocument/2006/relationships/hyperlink" Target="https://www.youtube.com/watch?v=GdtG3Arw4FU" TargetMode="External"/><Relationship Id="rId4" Type="http://schemas.openxmlformats.org/officeDocument/2006/relationships/hyperlink" Target="https://docs.google.com/document/d/1MCOw0sdOTr88zXSCYPUXiNW_3YwosneClAUr8wOVXQY/edi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VHWhLme2N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digital.greatminds.org/assessments/student/resources/em.g5.m2.tb.l5/video/5f402746ff4b4400241d7c1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462150" y="782970"/>
            <a:ext cx="4255500" cy="11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Friday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October 16</a:t>
            </a:r>
            <a:r>
              <a:rPr lang="en" sz="1600" b="0">
                <a:latin typeface="Comfortaa"/>
                <a:ea typeface="Comfortaa"/>
                <a:cs typeface="Comfortaa"/>
                <a:sym typeface="Comfortaa"/>
              </a:rPr>
              <a:t>, 2020</a:t>
            </a:r>
            <a:endParaRPr sz="1600" b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747800" y="2485800"/>
            <a:ext cx="7809300" cy="217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u="sng">
                <a:latin typeface="Comfortaa"/>
                <a:ea typeface="Comfortaa"/>
                <a:cs typeface="Comfortaa"/>
                <a:sym typeface="Comfortaa"/>
              </a:rPr>
              <a:t>Quick Write:</a:t>
            </a:r>
            <a:endParaRPr sz="2900" b="1" u="sng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Reflect on your work you’ve done in class. Do you think you are putting forth your BEST effort? What evidence do you have to support your claim?</a:t>
            </a:r>
            <a:endParaRPr sz="22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2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SEL Video: Biography </a:t>
            </a:r>
            <a:r>
              <a:rPr lang="en" sz="2200" b="1" u="sng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video</a:t>
            </a:r>
            <a:r>
              <a:rPr lang="en" sz="22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on Malcolm X</a:t>
            </a:r>
            <a:endParaRPr sz="3600" b="1" u="sng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4" name="Google Shape;74;p13" descr="welcom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6625" y="550600"/>
            <a:ext cx="2283025" cy="22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04850" y="336000"/>
            <a:ext cx="84168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80000"/>
                </a:solidFill>
              </a:rPr>
              <a:t>After Check - In: </a:t>
            </a:r>
            <a:endParaRPr sz="200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Afternoon/Asynchronous Work</a:t>
            </a:r>
            <a:endParaRPr sz="29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175625" y="1126625"/>
            <a:ext cx="8546400" cy="3807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980000"/>
                </a:solidFill>
              </a:rPr>
              <a:t>Independent Work In Schoology: </a:t>
            </a:r>
            <a:endParaRPr u="sng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457200" marR="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Complete your Unit 1 Week 2 Assessment in Benchmark (assignments)</a:t>
            </a:r>
            <a:endParaRPr sz="1400" b="1">
              <a:solidFill>
                <a:srgbClr val="980000"/>
              </a:solidFill>
              <a:highlight>
                <a:srgbClr val="FFFFFF"/>
              </a:highlight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Ensure that all tasks in 10-16 folder are completed </a:t>
            </a:r>
            <a:r>
              <a:rPr lang="en" sz="1400" b="1">
                <a:solidFill>
                  <a:srgbClr val="980000"/>
                </a:solidFill>
                <a:highlight>
                  <a:schemeClr val="lt1"/>
                </a:highlight>
              </a:rPr>
              <a:t>in Schoology</a:t>
            </a: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 u="sng">
                <a:solidFill>
                  <a:srgbClr val="980000"/>
                </a:solidFill>
              </a:rPr>
              <a:t>Daily Additional Independent Work:</a:t>
            </a:r>
            <a:endParaRPr u="sng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457200" marR="0" lvl="0" indent="-3175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Complete ReadWorks Article-A-Day assignment - Must have 5 done!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Choice read for 30 minutes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chemeClr val="lt1"/>
                </a:highlight>
              </a:rPr>
              <a:t>Complete Zearn M2L6</a:t>
            </a:r>
            <a:endParaRPr sz="14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" sz="1400">
                <a:solidFill>
                  <a:srgbClr val="FF0000"/>
                </a:solidFill>
                <a:highlight>
                  <a:schemeClr val="lt1"/>
                </a:highlight>
              </a:rPr>
              <a:t>Behind? You’re staying online!</a:t>
            </a:r>
            <a:endParaRPr sz="1400">
              <a:solidFill>
                <a:srgbClr val="FF000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980000"/>
                </a:solidFill>
              </a:rPr>
              <a:t>Small Group:</a:t>
            </a: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u="sng">
                <a:highlight>
                  <a:srgbClr val="FFFF00"/>
                </a:highlight>
              </a:rPr>
              <a:t>Group 1:</a:t>
            </a:r>
            <a:r>
              <a:rPr lang="en" sz="1600">
                <a:highlight>
                  <a:srgbClr val="FFFF00"/>
                </a:highlight>
              </a:rPr>
              <a:t> Adam, Hana, and Rana- </a:t>
            </a:r>
            <a:r>
              <a:rPr lang="en" sz="1600" b="1">
                <a:highlight>
                  <a:srgbClr val="FFFF00"/>
                </a:highlight>
              </a:rPr>
              <a:t>12:45</a:t>
            </a:r>
            <a:r>
              <a:rPr lang="en" sz="1600">
                <a:highlight>
                  <a:srgbClr val="FFFF00"/>
                </a:highlight>
              </a:rPr>
              <a:t>		</a:t>
            </a:r>
            <a:r>
              <a:rPr lang="en" sz="1600"/>
              <a:t>        </a:t>
            </a:r>
            <a:r>
              <a:rPr lang="en" sz="1600" u="sng">
                <a:solidFill>
                  <a:srgbClr val="000000"/>
                </a:solidFill>
                <a:highlight>
                  <a:srgbClr val="FFFF00"/>
                </a:highlight>
              </a:rPr>
              <a:t>Group 2: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 Daniel, Giselle, Kaydn, Khaled-</a:t>
            </a:r>
            <a:r>
              <a:rPr lang="en" sz="1600" b="1">
                <a:solidFill>
                  <a:srgbClr val="000000"/>
                </a:solidFill>
                <a:highlight>
                  <a:srgbClr val="FFFF00"/>
                </a:highlight>
              </a:rPr>
              <a:t>1:00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 </a:t>
            </a:r>
            <a:endParaRPr sz="160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pic>
        <p:nvPicPr>
          <p:cNvPr id="131" name="Google Shape;131;p22" descr="Clientmoj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1250" y="3266125"/>
            <a:ext cx="1877375" cy="18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 descr="readi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6825" y="1982750"/>
            <a:ext cx="2095025" cy="209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6050" y="-44400"/>
            <a:ext cx="2537950" cy="253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950" y="192025"/>
            <a:ext cx="6348101" cy="475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 descr="Bitmoji Imag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6050" y="94000"/>
            <a:ext cx="1383250" cy="138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ELA</a:t>
            </a:r>
            <a:r>
              <a:rPr lang="en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9:10-10:25</a:t>
            </a:r>
            <a:endParaRPr/>
          </a:p>
        </p:txBody>
      </p:sp>
      <p:pic>
        <p:nvPicPr>
          <p:cNvPr id="86" name="Google Shape;86;p15" descr="check box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300" y="56405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833000" y="380425"/>
            <a:ext cx="7888800" cy="8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Benchmark: Unit 1- Week 2- </a:t>
            </a:r>
            <a:r>
              <a:rPr lang="en" u="sng">
                <a:solidFill>
                  <a:schemeClr val="hlink"/>
                </a:solidFill>
                <a:hlinkClick r:id="rId3"/>
              </a:rPr>
              <a:t>Lesson </a:t>
            </a:r>
            <a:r>
              <a:rPr lang="en"/>
              <a:t>13- </a:t>
            </a:r>
            <a:r>
              <a:rPr lang="en" sz="1700"/>
              <a:t>Language in Context: Combine Sentences for Meaning, Interest, and Style</a:t>
            </a:r>
            <a:endParaRPr sz="1700"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282225" y="1215475"/>
            <a:ext cx="8808900" cy="37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What are conjunctions? F A N B O Y S  and AAAWWUBBIS words </a:t>
            </a:r>
            <a:r>
              <a:rPr lang="en" sz="1500" u="sng">
                <a:solidFill>
                  <a:schemeClr val="hlink"/>
                </a:solidFill>
                <a:hlinkClick r:id="rId4"/>
              </a:rPr>
              <a:t>video</a:t>
            </a:r>
            <a:r>
              <a:rPr lang="en" sz="1500"/>
              <a:t> (take notes)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Combine the following two sentences using a conjunction:</a:t>
            </a:r>
            <a:endParaRPr sz="1500"/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8E7CC3"/>
                </a:solidFill>
              </a:rPr>
              <a:t>Corn is used as a food for people.</a:t>
            </a:r>
            <a:r>
              <a:rPr lang="en" sz="1500" b="1"/>
              <a:t> </a:t>
            </a:r>
            <a:r>
              <a:rPr lang="en" sz="1500" b="1">
                <a:solidFill>
                  <a:srgbClr val="FF0000"/>
                </a:solidFill>
              </a:rPr>
              <a:t>It is also used as food for livestock.</a:t>
            </a:r>
            <a:endParaRPr sz="1500" b="1">
              <a:solidFill>
                <a:srgbClr val="FF0000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1"/>
                </a:solidFill>
              </a:rPr>
              <a:t>Corn on the cob is sweet.</a:t>
            </a:r>
            <a:r>
              <a:rPr lang="en" sz="1500" b="1">
                <a:solidFill>
                  <a:srgbClr val="FF0000"/>
                </a:solidFill>
              </a:rPr>
              <a:t> </a:t>
            </a:r>
            <a:r>
              <a:rPr lang="en" sz="1500" b="1">
                <a:solidFill>
                  <a:srgbClr val="CC4125"/>
                </a:solidFill>
              </a:rPr>
              <a:t>Corn for popcorn comes from dent corn.</a:t>
            </a:r>
            <a:endParaRPr sz="1500" b="1">
              <a:solidFill>
                <a:srgbClr val="CC4125"/>
              </a:solidFill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</a:rPr>
              <a:t>Work in breakout rooms to combine the following sentences: People grew corn in other regions. They migrated to different places. </a:t>
            </a:r>
            <a:endParaRPr sz="1500">
              <a:solidFill>
                <a:srgbClr val="000000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lphaLcPeriod"/>
            </a:pPr>
            <a:r>
              <a:rPr lang="en" sz="1500">
                <a:solidFill>
                  <a:srgbClr val="000000"/>
                </a:solidFill>
              </a:rPr>
              <a:t>Decide what conjunction best combines these two thoughts. Come to an agreement</a:t>
            </a:r>
            <a:endParaRPr sz="1500">
              <a:solidFill>
                <a:srgbClr val="0000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5"/>
              </a:rPr>
              <a:t>4 minutes</a:t>
            </a:r>
            <a:endParaRPr sz="1500">
              <a:solidFill>
                <a:srgbClr val="CC4125"/>
              </a:solidFill>
            </a:endParaRPr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</a:rPr>
              <a:t>Review your </a:t>
            </a:r>
            <a:r>
              <a:rPr lang="en" sz="1500" b="1">
                <a:solidFill>
                  <a:srgbClr val="000000"/>
                </a:solidFill>
              </a:rPr>
              <a:t>rubric </a:t>
            </a:r>
            <a:r>
              <a:rPr lang="en" sz="1500">
                <a:solidFill>
                  <a:srgbClr val="000000"/>
                </a:solidFill>
              </a:rPr>
              <a:t>in </a:t>
            </a:r>
            <a:r>
              <a:rPr lang="en" sz="1500">
                <a:solidFill>
                  <a:srgbClr val="980000"/>
                </a:solidFill>
              </a:rPr>
              <a:t>Schoology</a:t>
            </a:r>
            <a:r>
              <a:rPr lang="en" sz="1500">
                <a:solidFill>
                  <a:srgbClr val="000000"/>
                </a:solidFill>
              </a:rPr>
              <a:t> - make the necessary updates when evaluating your writing later today</a:t>
            </a:r>
            <a:endParaRPr sz="15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  </a:t>
            </a:r>
            <a:endParaRPr sz="16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2227700" y="344800"/>
            <a:ext cx="6822600" cy="8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Benchmark: </a:t>
            </a:r>
            <a:r>
              <a:rPr lang="en" sz="2800" u="sng">
                <a:solidFill>
                  <a:schemeClr val="hlink"/>
                </a:solidFill>
                <a:hlinkClick r:id="rId3"/>
              </a:rPr>
              <a:t>Lesson </a:t>
            </a:r>
            <a:r>
              <a:rPr lang="en" sz="2800"/>
              <a:t>11 REVIEW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Writing: Plan and Organize Your Ideas</a:t>
            </a:r>
            <a:endParaRPr sz="2800"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442125" y="1402025"/>
            <a:ext cx="8350500" cy="3180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" sz="1600">
                <a:solidFill>
                  <a:srgbClr val="000000"/>
                </a:solidFill>
              </a:rPr>
              <a:t>Focus today is to look at our writing and replace sentences with conjunctions where appropriate and expand to include hybrid corn production.</a:t>
            </a:r>
            <a:endParaRPr sz="1600">
              <a:solidFill>
                <a:srgbClr val="0000FF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" sz="1600">
                <a:solidFill>
                  <a:srgbClr val="000000"/>
                </a:solidFill>
              </a:rPr>
              <a:t>Review the Prompt: Write an informative/explanatory essay in which you explain:	</a:t>
            </a:r>
            <a:r>
              <a:rPr lang="en" sz="1600" b="1">
                <a:solidFill>
                  <a:srgbClr val="00FF00"/>
                </a:solidFill>
              </a:rPr>
              <a:t>How corn is produced in the United States.  </a:t>
            </a:r>
            <a:r>
              <a:rPr lang="en" sz="1600"/>
              <a:t> </a:t>
            </a:r>
            <a:r>
              <a:rPr lang="en" sz="1600">
                <a:solidFill>
                  <a:srgbClr val="4A86E8"/>
                </a:solidFill>
              </a:rPr>
              <a:t>(</a:t>
            </a:r>
            <a:r>
              <a:rPr lang="en" sz="1600" u="sng">
                <a:solidFill>
                  <a:srgbClr val="4A86E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essay</a:t>
            </a:r>
            <a:r>
              <a:rPr lang="en" sz="1600">
                <a:solidFill>
                  <a:srgbClr val="4A86E8"/>
                </a:solidFill>
              </a:rPr>
              <a:t>)</a:t>
            </a:r>
            <a:endParaRPr sz="1600">
              <a:solidFill>
                <a:srgbClr val="4A86E8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" sz="1600" b="1">
                <a:solidFill>
                  <a:srgbClr val="980000"/>
                </a:solidFill>
              </a:rPr>
              <a:t>In Breakout  Groups:</a:t>
            </a:r>
            <a:r>
              <a:rPr lang="en" sz="1600">
                <a:solidFill>
                  <a:srgbClr val="980000"/>
                </a:solidFill>
              </a:rPr>
              <a:t> </a:t>
            </a:r>
            <a:r>
              <a:rPr lang="en" sz="1600">
                <a:solidFill>
                  <a:srgbClr val="000000"/>
                </a:solidFill>
              </a:rPr>
              <a:t>review your graphic organizer writing from yesterday. </a:t>
            </a:r>
            <a:r>
              <a:rPr lang="en" sz="1600" i="1">
                <a:solidFill>
                  <a:srgbClr val="000000"/>
                </a:solidFill>
              </a:rPr>
              <a:t>Reread paragraphs 2-3 of “The Future of a Crop” and paragraphs 10-13 of “A Short History of a Special Plant”. Integrate information from both texts and discuss </a:t>
            </a:r>
            <a:r>
              <a:rPr lang="en" sz="1600" b="1" i="1" u="sng">
                <a:solidFill>
                  <a:srgbClr val="000000"/>
                </a:solidFill>
              </a:rPr>
              <a:t>hybrid corn production in the US.</a:t>
            </a:r>
            <a:r>
              <a:rPr lang="en" sz="1600">
                <a:solidFill>
                  <a:srgbClr val="000000"/>
                </a:solidFill>
              </a:rPr>
              <a:t> 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Be sure to add this information into your essay outline where appropriate.</a:t>
            </a:r>
            <a:r>
              <a:rPr lang="en" sz="1600">
                <a:solidFill>
                  <a:srgbClr val="000000"/>
                </a:solidFill>
              </a:rPr>
              <a:t>         </a:t>
            </a:r>
            <a:r>
              <a:rPr lang="en" sz="1600" u="sng">
                <a:solidFill>
                  <a:schemeClr val="hlink"/>
                </a:solidFill>
                <a:hlinkClick r:id="rId5"/>
              </a:rPr>
              <a:t>15 minutes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" sz="1600" b="1">
                <a:solidFill>
                  <a:srgbClr val="980000"/>
                </a:solidFill>
              </a:rPr>
              <a:t>In New Breakout Group:</a:t>
            </a:r>
            <a:r>
              <a:rPr lang="en" sz="1600">
                <a:solidFill>
                  <a:srgbClr val="000000"/>
                </a:solidFill>
              </a:rPr>
              <a:t> Discuss how you could make your writing better.                          </a:t>
            </a:r>
            <a:r>
              <a:rPr lang="en" sz="1600" u="sng">
                <a:solidFill>
                  <a:schemeClr val="hlink"/>
                </a:solidFill>
                <a:hlinkClick r:id="rId6"/>
              </a:rPr>
              <a:t>10 minutes</a:t>
            </a:r>
            <a:endParaRPr sz="16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406425" y="537175"/>
            <a:ext cx="8296800" cy="11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10:30-11:45</a:t>
            </a:r>
            <a:endParaRPr/>
          </a:p>
        </p:txBody>
      </p:sp>
      <p:pic>
        <p:nvPicPr>
          <p:cNvPr id="104" name="Google Shape;104;p18" descr="mat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6525" y="135255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717500" y="575950"/>
            <a:ext cx="8004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Eureka: Module 2- Lesson 5 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531225" y="1211350"/>
            <a:ext cx="7877400" cy="350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/>
              <a:t>Application Problem page 149 - </a:t>
            </a:r>
            <a:r>
              <a:rPr lang="en" u="sng">
                <a:solidFill>
                  <a:schemeClr val="hlink"/>
                </a:solidFill>
                <a:hlinkClick r:id="rId3"/>
              </a:rPr>
              <a:t>4 minutes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/>
              <a:t>Review</a:t>
            </a:r>
            <a:r>
              <a:rPr lang="en" u="sng">
                <a:solidFill>
                  <a:schemeClr val="hlink"/>
                </a:solidFill>
                <a:hlinkClick r:id="rId4"/>
              </a:rPr>
              <a:t> M2 Lesson 5 Video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/>
              <a:t>Learn Pages (151-152)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Practice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Exit ticket in </a:t>
            </a:r>
            <a:r>
              <a:rPr lang="en" sz="1800">
                <a:solidFill>
                  <a:srgbClr val="980000"/>
                </a:solidFill>
              </a:rPr>
              <a:t>Schoology</a:t>
            </a:r>
            <a:endParaRPr sz="1800">
              <a:solidFill>
                <a:srgbClr val="98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980000"/>
                </a:solidFill>
              </a:rPr>
              <a:t>Independent Work Asynchronously this afternoon</a:t>
            </a:r>
            <a:endParaRPr sz="22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Zearn M2L6 </a:t>
            </a:r>
            <a:r>
              <a:rPr lang="en" sz="1600" b="1" i="1">
                <a:solidFill>
                  <a:srgbClr val="FF9900"/>
                </a:solidFill>
              </a:rPr>
              <a:t>(Be on lesson 7)</a:t>
            </a:r>
            <a:endParaRPr sz="1600" b="1" i="1">
              <a:solidFill>
                <a:srgbClr val="FF99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rgbClr val="00FF00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9775" y="2905350"/>
            <a:ext cx="2041125" cy="204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406425" y="1348725"/>
            <a:ext cx="8296800" cy="24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Preview &amp; Check in</a:t>
            </a:r>
            <a:r>
              <a:rPr lang="en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12:25</a:t>
            </a:r>
            <a:endParaRPr/>
          </a:p>
        </p:txBody>
      </p:sp>
      <p:pic>
        <p:nvPicPr>
          <p:cNvPr id="117" name="Google Shape;117;p20" descr="Bitmoji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0" y="61775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1019550" y="575950"/>
            <a:ext cx="77025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Independent Practice</a:t>
            </a:r>
            <a:endParaRPr sz="3300"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228925" y="1437550"/>
            <a:ext cx="4956900" cy="32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98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Complete your Unit 1 Week 2 Assessment in Benchmark. Look for it in your assignments. This is a TEST. Good Luck!</a:t>
            </a:r>
            <a:endParaRPr sz="30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rgbClr val="66666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4" name="Google Shape;124;p21" descr="Bitmoji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9525" y="1171775"/>
            <a:ext cx="3357400" cy="33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On-screen Show (16:9)</PresentationFormat>
  <Paragraphs>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Raleway</vt:lpstr>
      <vt:lpstr>Arial</vt:lpstr>
      <vt:lpstr>Source Code Pro</vt:lpstr>
      <vt:lpstr>Comfortaa</vt:lpstr>
      <vt:lpstr>Source Sans Pro</vt:lpstr>
      <vt:lpstr>Lato</vt:lpstr>
      <vt:lpstr>Swiss</vt:lpstr>
      <vt:lpstr>Friday October 16, 2020 </vt:lpstr>
      <vt:lpstr>PowerPoint Presentation</vt:lpstr>
      <vt:lpstr>ELA  9:10-10:25</vt:lpstr>
      <vt:lpstr>Benchmark: Unit 1- Week 2- Lesson 13- Language in Context: Combine Sentences for Meaning, Interest, and Style</vt:lpstr>
      <vt:lpstr>Benchmark: Lesson 11 REVIEW Writing: Plan and Organize Your Ideas</vt:lpstr>
      <vt:lpstr>Math 10:30-11:45</vt:lpstr>
      <vt:lpstr>Eureka: Module 2- Lesson 5 </vt:lpstr>
      <vt:lpstr>BENCHMARK  Preview &amp; Check in  12:25</vt:lpstr>
      <vt:lpstr>Independent Practice</vt:lpstr>
      <vt:lpstr>After Check - In:  Afternoon/Asynchronous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October 16, 2020 </dc:title>
  <dc:creator>Dana's Computer</dc:creator>
  <cp:lastModifiedBy>Dana Hedke</cp:lastModifiedBy>
  <cp:revision>1</cp:revision>
  <dcterms:modified xsi:type="dcterms:W3CDTF">2020-10-15T19:15:40Z</dcterms:modified>
</cp:coreProperties>
</file>