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9144000" cy="5143500" type="screen16x9"/>
  <p:notesSz cx="6858000" cy="9144000"/>
  <p:embeddedFontLst>
    <p:embeddedFont>
      <p:font typeface="Comfortaa" panose="020B0604020202020204" charset="0"/>
      <p:regular r:id="rId16"/>
      <p:bold r:id="rId17"/>
    </p:embeddedFont>
    <p:embeddedFont>
      <p:font typeface="Source Sans Pro" panose="020B0604020202020204" charset="0"/>
      <p:regular r:id="rId18"/>
      <p:bold r:id="rId19"/>
      <p:italic r:id="rId20"/>
      <p:boldItalic r:id="rId21"/>
    </p:embeddedFont>
    <p:embeddedFont>
      <p:font typeface="Lato" panose="020B0604020202020204" charset="0"/>
      <p:regular r:id="rId22"/>
      <p:bold r:id="rId23"/>
      <p:italic r:id="rId24"/>
      <p:boldItalic r:id="rId25"/>
    </p:embeddedFont>
    <p:embeddedFont>
      <p:font typeface="Raleway" panose="020B0604020202020204" charset="0"/>
      <p:regular r:id="rId26"/>
      <p:bold r:id="rId27"/>
      <p:italic r:id="rId28"/>
      <p:boldItalic r:id="rId29"/>
    </p:embeddedFont>
    <p:embeddedFont>
      <p:font typeface="Source Code Pro" panose="020B0604020202020204" charset="0"/>
      <p:regular r:id="rId30"/>
      <p:bold r:id="rId31"/>
      <p:italic r:id="rId32"/>
      <p:boldItalic r:id="rId3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565A2F3-1E3B-47BA-AC3A-904C4BAE2455}">
  <a:tblStyle styleId="{C565A2F3-1E3B-47BA-AC3A-904C4BAE2455}"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1025BCAE-029B-4262-B3FF-8C0D87F8D005}"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2" d="100"/>
          <a:sy n="92" d="100"/>
        </p:scale>
        <p:origin x="756" y="7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font" Target="fonts/font11.fntdata"/><Relationship Id="rId3" Type="http://schemas.openxmlformats.org/officeDocument/2006/relationships/slide" Target="slides/slide2.xml"/><Relationship Id="rId21" Type="http://schemas.openxmlformats.org/officeDocument/2006/relationships/font" Target="fonts/font6.fntdata"/><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font" Target="fonts/font10.fntdata"/><Relationship Id="rId33" Type="http://schemas.openxmlformats.org/officeDocument/2006/relationships/font" Target="fonts/font18.fntdata"/><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font" Target="fonts/font1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9.fntdata"/><Relationship Id="rId32" Type="http://schemas.openxmlformats.org/officeDocument/2006/relationships/font" Target="fonts/font17.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8.fntdata"/><Relationship Id="rId28" Type="http://schemas.openxmlformats.org/officeDocument/2006/relationships/font" Target="fonts/font13.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4.fntdata"/><Relationship Id="rId31" Type="http://schemas.openxmlformats.org/officeDocument/2006/relationships/font" Target="fonts/font1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font" Target="fonts/font12.fntdata"/><Relationship Id="rId30" Type="http://schemas.openxmlformats.org/officeDocument/2006/relationships/font" Target="fonts/font15.fntdata"/><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9cb4953fd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9cb4953fd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9cb4953fdd_0_2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g9cb4953fdd_0_2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9cb4953fdd_0_2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 name="Google Shape;131;g9cb4953fdd_0_2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a1a9cb4ed9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a1a9cb4ed9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9cb4953fdd_0_2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g9cb4953fdd_0_2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9cb4953fdd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9cb4953fdd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9cb4953fdd_0_2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 name="Google Shape;81;g9cb4953fdd_0_2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9bcbc9bbe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g9bcbc9bbe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Ask groups how using the graphic features and key details helped them determine how the “three sisters” planting method helped grow healthy crops.</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a1a9cb4ed9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 name="Google Shape;95;ga1a9cb4ed9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9cb4953fdd_0_1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9cb4953fdd_0_1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Share and reflect on importance of confriming the meaning of domain-specific words</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a1a9cb4ed9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a1a9cb4ed9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9cb4953fdd_0_2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9cb4953fdd_0_2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9cb4953fdd_0_2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g9cb4953fdd_0_2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Lesson 13 Exit Ticket (Sylvia has it made)</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9"/>
        <p:cNvGrpSpPr/>
        <p:nvPr/>
      </p:nvGrpSpPr>
      <p:grpSpPr>
        <a:xfrm>
          <a:off x="0" y="0"/>
          <a:ext cx="0" cy="0"/>
          <a:chOff x="0" y="0"/>
          <a:chExt cx="0" cy="0"/>
        </a:xfrm>
      </p:grpSpPr>
      <p:cxnSp>
        <p:nvCxnSpPr>
          <p:cNvPr id="10" name="Google Shape;10;p2"/>
          <p:cNvCxnSpPr/>
          <p:nvPr/>
        </p:nvCxnSpPr>
        <p:spPr>
          <a:xfrm>
            <a:off x="2477724" y="415650"/>
            <a:ext cx="6244200" cy="0"/>
          </a:xfrm>
          <a:prstGeom prst="straightConnector1">
            <a:avLst/>
          </a:prstGeom>
          <a:noFill/>
          <a:ln w="38100" cap="flat" cmpd="sng">
            <a:solidFill>
              <a:schemeClr val="lt1"/>
            </a:solidFill>
            <a:prstDash val="solid"/>
            <a:round/>
            <a:headEnd type="none" w="sm" len="sm"/>
            <a:tailEnd type="none" w="sm" len="sm"/>
          </a:ln>
        </p:spPr>
      </p:cxnSp>
      <p:cxnSp>
        <p:nvCxnSpPr>
          <p:cNvPr id="11" name="Google Shape;11;p2"/>
          <p:cNvCxnSpPr/>
          <p:nvPr/>
        </p:nvCxnSpPr>
        <p:spPr>
          <a:xfrm>
            <a:off x="2477724" y="4740000"/>
            <a:ext cx="6244200" cy="0"/>
          </a:xfrm>
          <a:prstGeom prst="straightConnector1">
            <a:avLst/>
          </a:prstGeom>
          <a:noFill/>
          <a:ln w="19050" cap="flat" cmpd="sng">
            <a:solidFill>
              <a:schemeClr val="lt1"/>
            </a:solidFill>
            <a:prstDash val="solid"/>
            <a:round/>
            <a:headEnd type="none" w="sm" len="sm"/>
            <a:tailEnd type="none" w="sm" len="sm"/>
          </a:ln>
        </p:spPr>
      </p:cxnSp>
      <p:cxnSp>
        <p:nvCxnSpPr>
          <p:cNvPr id="12" name="Google Shape;12;p2"/>
          <p:cNvCxnSpPr/>
          <p:nvPr/>
        </p:nvCxnSpPr>
        <p:spPr>
          <a:xfrm>
            <a:off x="425198" y="415650"/>
            <a:ext cx="183300" cy="0"/>
          </a:xfrm>
          <a:prstGeom prst="straightConnector1">
            <a:avLst/>
          </a:prstGeom>
          <a:noFill/>
          <a:ln w="19050" cap="flat" cmpd="sng">
            <a:solidFill>
              <a:schemeClr val="lt1"/>
            </a:solidFill>
            <a:prstDash val="solid"/>
            <a:round/>
            <a:headEnd type="none" w="sm" len="sm"/>
            <a:tailEnd type="none" w="sm" len="sm"/>
          </a:ln>
        </p:spPr>
      </p:cxnSp>
      <p:sp>
        <p:nvSpPr>
          <p:cNvPr id="13" name="Google Shape;13;p2"/>
          <p:cNvSpPr txBox="1">
            <a:spLocks noGrp="1"/>
          </p:cNvSpPr>
          <p:nvPr>
            <p:ph type="ctrTitle"/>
          </p:nvPr>
        </p:nvSpPr>
        <p:spPr>
          <a:xfrm>
            <a:off x="2371725" y="630225"/>
            <a:ext cx="6331500" cy="1542000"/>
          </a:xfrm>
          <a:prstGeom prst="rect">
            <a:avLst/>
          </a:prstGeom>
        </p:spPr>
        <p:txBody>
          <a:bodyPr spcFirstLastPara="1" wrap="square" lIns="91425" tIns="91425" rIns="91425" bIns="91425" anchor="t" anchorCtr="0">
            <a:no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a:endParaRPr/>
          </a:p>
        </p:txBody>
      </p:sp>
      <p:sp>
        <p:nvSpPr>
          <p:cNvPr id="14" name="Google Shape;14;p2"/>
          <p:cNvSpPr txBox="1">
            <a:spLocks noGrp="1"/>
          </p:cNvSpPr>
          <p:nvPr>
            <p:ph type="subTitle" idx="1"/>
          </p:nvPr>
        </p:nvSpPr>
        <p:spPr>
          <a:xfrm>
            <a:off x="2390267" y="3238450"/>
            <a:ext cx="6331500" cy="1241700"/>
          </a:xfrm>
          <a:prstGeom prst="rect">
            <a:avLst/>
          </a:prstGeom>
        </p:spPr>
        <p:txBody>
          <a:bodyPr spcFirstLastPara="1" wrap="square" lIns="91425" tIns="91425" rIns="91425" bIns="91425" anchor="b" anchorCtr="0">
            <a:noAutofit/>
          </a:bodyPr>
          <a:lstStyle>
            <a:lvl1pPr lvl="0">
              <a:lnSpc>
                <a:spcPct val="100000"/>
              </a:lnSpc>
              <a:spcBef>
                <a:spcPts val="0"/>
              </a:spcBef>
              <a:spcAft>
                <a:spcPts val="0"/>
              </a:spcAft>
              <a:buClr>
                <a:schemeClr val="lt1"/>
              </a:buClr>
              <a:buSzPts val="1800"/>
              <a:buNone/>
              <a:defRPr>
                <a:solidFill>
                  <a:schemeClr val="lt1"/>
                </a:solidFill>
              </a:defRPr>
            </a:lvl1pPr>
            <a:lvl2pPr lvl="1">
              <a:lnSpc>
                <a:spcPct val="100000"/>
              </a:lnSpc>
              <a:spcBef>
                <a:spcPts val="0"/>
              </a:spcBef>
              <a:spcAft>
                <a:spcPts val="0"/>
              </a:spcAft>
              <a:buClr>
                <a:schemeClr val="lt1"/>
              </a:buClr>
              <a:buSzPts val="1800"/>
              <a:buNone/>
              <a:defRPr sz="1800">
                <a:solidFill>
                  <a:schemeClr val="lt1"/>
                </a:solidFill>
              </a:defRPr>
            </a:lvl2pPr>
            <a:lvl3pPr lvl="2">
              <a:lnSpc>
                <a:spcPct val="100000"/>
              </a:lnSpc>
              <a:spcBef>
                <a:spcPts val="0"/>
              </a:spcBef>
              <a:spcAft>
                <a:spcPts val="0"/>
              </a:spcAft>
              <a:buClr>
                <a:schemeClr val="lt1"/>
              </a:buClr>
              <a:buSzPts val="1800"/>
              <a:buNone/>
              <a:defRPr sz="1800">
                <a:solidFill>
                  <a:schemeClr val="lt1"/>
                </a:solidFill>
              </a:defRPr>
            </a:lvl3pPr>
            <a:lvl4pPr lvl="3">
              <a:lnSpc>
                <a:spcPct val="100000"/>
              </a:lnSpc>
              <a:spcBef>
                <a:spcPts val="0"/>
              </a:spcBef>
              <a:spcAft>
                <a:spcPts val="0"/>
              </a:spcAft>
              <a:buClr>
                <a:schemeClr val="lt1"/>
              </a:buClr>
              <a:buSzPts val="1800"/>
              <a:buNone/>
              <a:defRPr sz="1800">
                <a:solidFill>
                  <a:schemeClr val="lt1"/>
                </a:solidFill>
              </a:defRPr>
            </a:lvl4pPr>
            <a:lvl5pPr lvl="4">
              <a:lnSpc>
                <a:spcPct val="100000"/>
              </a:lnSpc>
              <a:spcBef>
                <a:spcPts val="0"/>
              </a:spcBef>
              <a:spcAft>
                <a:spcPts val="0"/>
              </a:spcAft>
              <a:buClr>
                <a:schemeClr val="lt1"/>
              </a:buClr>
              <a:buSzPts val="1800"/>
              <a:buNone/>
              <a:defRPr sz="1800">
                <a:solidFill>
                  <a:schemeClr val="lt1"/>
                </a:solidFill>
              </a:defRPr>
            </a:lvl5pPr>
            <a:lvl6pPr lvl="5">
              <a:lnSpc>
                <a:spcPct val="100000"/>
              </a:lnSpc>
              <a:spcBef>
                <a:spcPts val="0"/>
              </a:spcBef>
              <a:spcAft>
                <a:spcPts val="0"/>
              </a:spcAft>
              <a:buClr>
                <a:schemeClr val="lt1"/>
              </a:buClr>
              <a:buSzPts val="1800"/>
              <a:buNone/>
              <a:defRPr sz="1800">
                <a:solidFill>
                  <a:schemeClr val="lt1"/>
                </a:solidFill>
              </a:defRPr>
            </a:lvl6pPr>
            <a:lvl7pPr lvl="6">
              <a:lnSpc>
                <a:spcPct val="100000"/>
              </a:lnSpc>
              <a:spcBef>
                <a:spcPts val="0"/>
              </a:spcBef>
              <a:spcAft>
                <a:spcPts val="0"/>
              </a:spcAft>
              <a:buClr>
                <a:schemeClr val="lt1"/>
              </a:buClr>
              <a:buSzPts val="1800"/>
              <a:buNone/>
              <a:defRPr sz="1800">
                <a:solidFill>
                  <a:schemeClr val="lt1"/>
                </a:solidFill>
              </a:defRPr>
            </a:lvl7pPr>
            <a:lvl8pPr lvl="7">
              <a:lnSpc>
                <a:spcPct val="100000"/>
              </a:lnSpc>
              <a:spcBef>
                <a:spcPts val="0"/>
              </a:spcBef>
              <a:spcAft>
                <a:spcPts val="0"/>
              </a:spcAft>
              <a:buClr>
                <a:schemeClr val="lt1"/>
              </a:buClr>
              <a:buSzPts val="1800"/>
              <a:buNone/>
              <a:defRPr sz="1800">
                <a:solidFill>
                  <a:schemeClr val="lt1"/>
                </a:solidFill>
              </a:defRPr>
            </a:lvl8pPr>
            <a:lvl9pPr lvl="8">
              <a:lnSpc>
                <a:spcPct val="100000"/>
              </a:lnSpc>
              <a:spcBef>
                <a:spcPts val="0"/>
              </a:spcBef>
              <a:spcAft>
                <a:spcPts val="0"/>
              </a:spcAft>
              <a:buClr>
                <a:schemeClr val="lt1"/>
              </a:buClr>
              <a:buSzPts val="1800"/>
              <a:buNone/>
              <a:defRPr sz="1800">
                <a:solidFill>
                  <a:schemeClr val="lt1"/>
                </a:solidFill>
              </a:defRPr>
            </a:lvl9pPr>
          </a:lstStyle>
          <a:p>
            <a:endParaRPr/>
          </a:p>
        </p:txBody>
      </p:sp>
      <p:sp>
        <p:nvSpPr>
          <p:cNvPr id="15" name="Google Shape;15;p2"/>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60"/>
        <p:cNvGrpSpPr/>
        <p:nvPr/>
      </p:nvGrpSpPr>
      <p:grpSpPr>
        <a:xfrm>
          <a:off x="0" y="0"/>
          <a:ext cx="0" cy="0"/>
          <a:chOff x="0" y="0"/>
          <a:chExt cx="0" cy="0"/>
        </a:xfrm>
      </p:grpSpPr>
      <p:cxnSp>
        <p:nvCxnSpPr>
          <p:cNvPr id="61" name="Google Shape;61;p11"/>
          <p:cNvCxnSpPr/>
          <p:nvPr/>
        </p:nvCxnSpPr>
        <p:spPr>
          <a:xfrm>
            <a:off x="425200" y="4740000"/>
            <a:ext cx="8296800" cy="0"/>
          </a:xfrm>
          <a:prstGeom prst="straightConnector1">
            <a:avLst/>
          </a:prstGeom>
          <a:noFill/>
          <a:ln w="19050" cap="flat" cmpd="sng">
            <a:solidFill>
              <a:schemeClr val="dk2"/>
            </a:solidFill>
            <a:prstDash val="solid"/>
            <a:round/>
            <a:headEnd type="none" w="sm" len="sm"/>
            <a:tailEnd type="none" w="sm" len="sm"/>
          </a:ln>
        </p:spPr>
      </p:cxnSp>
      <p:cxnSp>
        <p:nvCxnSpPr>
          <p:cNvPr id="62" name="Google Shape;62;p11"/>
          <p:cNvCxnSpPr/>
          <p:nvPr/>
        </p:nvCxnSpPr>
        <p:spPr>
          <a:xfrm>
            <a:off x="425200" y="415650"/>
            <a:ext cx="8296800" cy="0"/>
          </a:xfrm>
          <a:prstGeom prst="straightConnector1">
            <a:avLst/>
          </a:prstGeom>
          <a:noFill/>
          <a:ln w="38100" cap="flat" cmpd="sng">
            <a:solidFill>
              <a:schemeClr val="dk2"/>
            </a:solidFill>
            <a:prstDash val="solid"/>
            <a:round/>
            <a:headEnd type="none" w="sm" len="sm"/>
            <a:tailEnd type="none" w="sm" len="sm"/>
          </a:ln>
        </p:spPr>
      </p:cxnSp>
      <p:sp>
        <p:nvSpPr>
          <p:cNvPr id="63" name="Google Shape;63;p11"/>
          <p:cNvSpPr txBox="1">
            <a:spLocks noGrp="1"/>
          </p:cNvSpPr>
          <p:nvPr>
            <p:ph type="title" hasCustomPrompt="1"/>
          </p:nvPr>
        </p:nvSpPr>
        <p:spPr>
          <a:xfrm>
            <a:off x="853950" y="1304850"/>
            <a:ext cx="7436100" cy="15384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1pPr>
            <a:lvl2pPr lvl="1"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2pPr>
            <a:lvl3pPr lvl="2"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3pPr>
            <a:lvl4pPr lvl="3"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4pPr>
            <a:lvl5pPr lvl="4"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5pPr>
            <a:lvl6pPr lvl="5"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6pPr>
            <a:lvl7pPr lvl="6"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7pPr>
            <a:lvl8pPr lvl="7"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8pPr>
            <a:lvl9pPr lvl="8"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9pPr>
          </a:lstStyle>
          <a:p>
            <a:r>
              <a:t>xx%</a:t>
            </a:r>
          </a:p>
        </p:txBody>
      </p:sp>
      <p:sp>
        <p:nvSpPr>
          <p:cNvPr id="64" name="Google Shape;64;p11"/>
          <p:cNvSpPr txBox="1">
            <a:spLocks noGrp="1"/>
          </p:cNvSpPr>
          <p:nvPr>
            <p:ph type="body" idx="1"/>
          </p:nvPr>
        </p:nvSpPr>
        <p:spPr>
          <a:xfrm>
            <a:off x="853950" y="2919450"/>
            <a:ext cx="7436100" cy="10716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65" name="Google Shape;65;p11"/>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6"/>
        <p:cNvGrpSpPr/>
        <p:nvPr/>
      </p:nvGrpSpPr>
      <p:grpSpPr>
        <a:xfrm>
          <a:off x="0" y="0"/>
          <a:ext cx="0" cy="0"/>
          <a:chOff x="0" y="0"/>
          <a:chExt cx="0" cy="0"/>
        </a:xfrm>
      </p:grpSpPr>
      <p:sp>
        <p:nvSpPr>
          <p:cNvPr id="67" name="Google Shape;67;p12"/>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6"/>
        <p:cNvGrpSpPr/>
        <p:nvPr/>
      </p:nvGrpSpPr>
      <p:grpSpPr>
        <a:xfrm>
          <a:off x="0" y="0"/>
          <a:ext cx="0" cy="0"/>
          <a:chOff x="0" y="0"/>
          <a:chExt cx="0" cy="0"/>
        </a:xfrm>
      </p:grpSpPr>
      <p:cxnSp>
        <p:nvCxnSpPr>
          <p:cNvPr id="17" name="Google Shape;17;p3"/>
          <p:cNvCxnSpPr/>
          <p:nvPr/>
        </p:nvCxnSpPr>
        <p:spPr>
          <a:xfrm>
            <a:off x="425200" y="415650"/>
            <a:ext cx="8296800" cy="0"/>
          </a:xfrm>
          <a:prstGeom prst="straightConnector1">
            <a:avLst/>
          </a:prstGeom>
          <a:noFill/>
          <a:ln w="38100" cap="flat" cmpd="sng">
            <a:solidFill>
              <a:schemeClr val="lt1"/>
            </a:solidFill>
            <a:prstDash val="solid"/>
            <a:round/>
            <a:headEnd type="none" w="sm" len="sm"/>
            <a:tailEnd type="none" w="sm" len="sm"/>
          </a:ln>
        </p:spPr>
      </p:cxnSp>
      <p:cxnSp>
        <p:nvCxnSpPr>
          <p:cNvPr id="18" name="Google Shape;18;p3"/>
          <p:cNvCxnSpPr/>
          <p:nvPr/>
        </p:nvCxnSpPr>
        <p:spPr>
          <a:xfrm>
            <a:off x="425200" y="4740000"/>
            <a:ext cx="8296800" cy="0"/>
          </a:xfrm>
          <a:prstGeom prst="straightConnector1">
            <a:avLst/>
          </a:prstGeom>
          <a:noFill/>
          <a:ln w="19050" cap="flat" cmpd="sng">
            <a:solidFill>
              <a:schemeClr val="lt1"/>
            </a:solidFill>
            <a:prstDash val="solid"/>
            <a:round/>
            <a:headEnd type="none" w="sm" len="sm"/>
            <a:tailEnd type="none" w="sm" len="sm"/>
          </a:ln>
        </p:spPr>
      </p:cxnSp>
      <p:sp>
        <p:nvSpPr>
          <p:cNvPr id="19" name="Google Shape;19;p3"/>
          <p:cNvSpPr txBox="1">
            <a:spLocks noGrp="1"/>
          </p:cNvSpPr>
          <p:nvPr>
            <p:ph type="title"/>
          </p:nvPr>
        </p:nvSpPr>
        <p:spPr>
          <a:xfrm>
            <a:off x="406425" y="1806825"/>
            <a:ext cx="8296800" cy="15420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lt1"/>
              </a:buClr>
              <a:buSzPts val="4800"/>
              <a:buNone/>
              <a:defRPr sz="4800">
                <a:solidFill>
                  <a:schemeClr val="lt1"/>
                </a:solidFill>
              </a:defRPr>
            </a:lvl1pPr>
            <a:lvl2pPr lvl="1" algn="ctr">
              <a:spcBef>
                <a:spcPts val="0"/>
              </a:spcBef>
              <a:spcAft>
                <a:spcPts val="0"/>
              </a:spcAft>
              <a:buClr>
                <a:schemeClr val="lt1"/>
              </a:buClr>
              <a:buSzPts val="4800"/>
              <a:buNone/>
              <a:defRPr sz="4800">
                <a:solidFill>
                  <a:schemeClr val="lt1"/>
                </a:solidFill>
              </a:defRPr>
            </a:lvl2pPr>
            <a:lvl3pPr lvl="2" algn="ctr">
              <a:spcBef>
                <a:spcPts val="0"/>
              </a:spcBef>
              <a:spcAft>
                <a:spcPts val="0"/>
              </a:spcAft>
              <a:buClr>
                <a:schemeClr val="lt1"/>
              </a:buClr>
              <a:buSzPts val="4800"/>
              <a:buNone/>
              <a:defRPr sz="4800">
                <a:solidFill>
                  <a:schemeClr val="lt1"/>
                </a:solidFill>
              </a:defRPr>
            </a:lvl3pPr>
            <a:lvl4pPr lvl="3" algn="ctr">
              <a:spcBef>
                <a:spcPts val="0"/>
              </a:spcBef>
              <a:spcAft>
                <a:spcPts val="0"/>
              </a:spcAft>
              <a:buClr>
                <a:schemeClr val="lt1"/>
              </a:buClr>
              <a:buSzPts val="4800"/>
              <a:buNone/>
              <a:defRPr sz="4800">
                <a:solidFill>
                  <a:schemeClr val="lt1"/>
                </a:solidFill>
              </a:defRPr>
            </a:lvl4pPr>
            <a:lvl5pPr lvl="4" algn="ctr">
              <a:spcBef>
                <a:spcPts val="0"/>
              </a:spcBef>
              <a:spcAft>
                <a:spcPts val="0"/>
              </a:spcAft>
              <a:buClr>
                <a:schemeClr val="lt1"/>
              </a:buClr>
              <a:buSzPts val="4800"/>
              <a:buNone/>
              <a:defRPr sz="4800">
                <a:solidFill>
                  <a:schemeClr val="lt1"/>
                </a:solidFill>
              </a:defRPr>
            </a:lvl5pPr>
            <a:lvl6pPr lvl="5" algn="ctr">
              <a:spcBef>
                <a:spcPts val="0"/>
              </a:spcBef>
              <a:spcAft>
                <a:spcPts val="0"/>
              </a:spcAft>
              <a:buClr>
                <a:schemeClr val="lt1"/>
              </a:buClr>
              <a:buSzPts val="4800"/>
              <a:buNone/>
              <a:defRPr sz="4800">
                <a:solidFill>
                  <a:schemeClr val="lt1"/>
                </a:solidFill>
              </a:defRPr>
            </a:lvl6pPr>
            <a:lvl7pPr lvl="6" algn="ctr">
              <a:spcBef>
                <a:spcPts val="0"/>
              </a:spcBef>
              <a:spcAft>
                <a:spcPts val="0"/>
              </a:spcAft>
              <a:buClr>
                <a:schemeClr val="lt1"/>
              </a:buClr>
              <a:buSzPts val="4800"/>
              <a:buNone/>
              <a:defRPr sz="4800">
                <a:solidFill>
                  <a:schemeClr val="lt1"/>
                </a:solidFill>
              </a:defRPr>
            </a:lvl7pPr>
            <a:lvl8pPr lvl="7" algn="ctr">
              <a:spcBef>
                <a:spcPts val="0"/>
              </a:spcBef>
              <a:spcAft>
                <a:spcPts val="0"/>
              </a:spcAft>
              <a:buClr>
                <a:schemeClr val="lt1"/>
              </a:buClr>
              <a:buSzPts val="4800"/>
              <a:buNone/>
              <a:defRPr sz="4800">
                <a:solidFill>
                  <a:schemeClr val="lt1"/>
                </a:solidFill>
              </a:defRPr>
            </a:lvl8pPr>
            <a:lvl9pPr lvl="8" algn="ctr">
              <a:spcBef>
                <a:spcPts val="0"/>
              </a:spcBef>
              <a:spcAft>
                <a:spcPts val="0"/>
              </a:spcAft>
              <a:buClr>
                <a:schemeClr val="lt1"/>
              </a:buClr>
              <a:buSzPts val="4800"/>
              <a:buNone/>
              <a:defRPr sz="4800">
                <a:solidFill>
                  <a:schemeClr val="lt1"/>
                </a:solidFill>
              </a:defRPr>
            </a:lvl9pPr>
          </a:lstStyle>
          <a:p>
            <a:endParaRPr/>
          </a:p>
        </p:txBody>
      </p:sp>
      <p:sp>
        <p:nvSpPr>
          <p:cNvPr id="20" name="Google Shape;20;p3"/>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1"/>
        <p:cNvGrpSpPr/>
        <p:nvPr/>
      </p:nvGrpSpPr>
      <p:grpSpPr>
        <a:xfrm>
          <a:off x="0" y="0"/>
          <a:ext cx="0" cy="0"/>
          <a:chOff x="0" y="0"/>
          <a:chExt cx="0" cy="0"/>
        </a:xfrm>
      </p:grpSpPr>
      <p:cxnSp>
        <p:nvCxnSpPr>
          <p:cNvPr id="22" name="Google Shape;22;p4"/>
          <p:cNvCxnSpPr/>
          <p:nvPr/>
        </p:nvCxnSpPr>
        <p:spPr>
          <a:xfrm>
            <a:off x="2477724" y="415650"/>
            <a:ext cx="6244200" cy="0"/>
          </a:xfrm>
          <a:prstGeom prst="straightConnector1">
            <a:avLst/>
          </a:prstGeom>
          <a:noFill/>
          <a:ln w="38100" cap="flat" cmpd="sng">
            <a:solidFill>
              <a:schemeClr val="dk2"/>
            </a:solidFill>
            <a:prstDash val="solid"/>
            <a:round/>
            <a:headEnd type="none" w="sm" len="sm"/>
            <a:tailEnd type="none" w="sm" len="sm"/>
          </a:ln>
        </p:spPr>
      </p:cxnSp>
      <p:cxnSp>
        <p:nvCxnSpPr>
          <p:cNvPr id="23" name="Google Shape;23;p4"/>
          <p:cNvCxnSpPr/>
          <p:nvPr/>
        </p:nvCxnSpPr>
        <p:spPr>
          <a:xfrm>
            <a:off x="2477724" y="4740000"/>
            <a:ext cx="6244200" cy="0"/>
          </a:xfrm>
          <a:prstGeom prst="straightConnector1">
            <a:avLst/>
          </a:prstGeom>
          <a:noFill/>
          <a:ln w="19050" cap="flat" cmpd="sng">
            <a:solidFill>
              <a:schemeClr val="dk2"/>
            </a:solidFill>
            <a:prstDash val="solid"/>
            <a:round/>
            <a:headEnd type="none" w="sm" len="sm"/>
            <a:tailEnd type="none" w="sm" len="sm"/>
          </a:ln>
        </p:spPr>
      </p:cxnSp>
      <p:cxnSp>
        <p:nvCxnSpPr>
          <p:cNvPr id="24" name="Google Shape;24;p4"/>
          <p:cNvCxnSpPr/>
          <p:nvPr/>
        </p:nvCxnSpPr>
        <p:spPr>
          <a:xfrm>
            <a:off x="425198" y="415650"/>
            <a:ext cx="183300" cy="0"/>
          </a:xfrm>
          <a:prstGeom prst="straightConnector1">
            <a:avLst/>
          </a:prstGeom>
          <a:noFill/>
          <a:ln w="19050" cap="flat" cmpd="sng">
            <a:solidFill>
              <a:schemeClr val="dk2"/>
            </a:solidFill>
            <a:prstDash val="solid"/>
            <a:round/>
            <a:headEnd type="none" w="sm" len="sm"/>
            <a:tailEnd type="none" w="sm" len="sm"/>
          </a:ln>
        </p:spPr>
      </p:cxnSp>
      <p:sp>
        <p:nvSpPr>
          <p:cNvPr id="25" name="Google Shape;25;p4"/>
          <p:cNvSpPr txBox="1">
            <a:spLocks noGrp="1"/>
          </p:cNvSpPr>
          <p:nvPr>
            <p:ph type="title"/>
          </p:nvPr>
        </p:nvSpPr>
        <p:spPr>
          <a:xfrm>
            <a:off x="2400250" y="575950"/>
            <a:ext cx="6321600" cy="6354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6" name="Google Shape;26;p4"/>
          <p:cNvSpPr txBox="1">
            <a:spLocks noGrp="1"/>
          </p:cNvSpPr>
          <p:nvPr>
            <p:ph type="body" idx="1"/>
          </p:nvPr>
        </p:nvSpPr>
        <p:spPr>
          <a:xfrm>
            <a:off x="2410112" y="1595776"/>
            <a:ext cx="6321600" cy="3002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7" name="Google Shape;27;p4"/>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8"/>
        <p:cNvGrpSpPr/>
        <p:nvPr/>
      </p:nvGrpSpPr>
      <p:grpSpPr>
        <a:xfrm>
          <a:off x="0" y="0"/>
          <a:ext cx="0" cy="0"/>
          <a:chOff x="0" y="0"/>
          <a:chExt cx="0" cy="0"/>
        </a:xfrm>
      </p:grpSpPr>
      <p:cxnSp>
        <p:nvCxnSpPr>
          <p:cNvPr id="29" name="Google Shape;29;p5"/>
          <p:cNvCxnSpPr/>
          <p:nvPr/>
        </p:nvCxnSpPr>
        <p:spPr>
          <a:xfrm>
            <a:off x="2477724" y="415650"/>
            <a:ext cx="6244200" cy="0"/>
          </a:xfrm>
          <a:prstGeom prst="straightConnector1">
            <a:avLst/>
          </a:prstGeom>
          <a:noFill/>
          <a:ln w="38100" cap="flat" cmpd="sng">
            <a:solidFill>
              <a:schemeClr val="dk2"/>
            </a:solidFill>
            <a:prstDash val="solid"/>
            <a:round/>
            <a:headEnd type="none" w="sm" len="sm"/>
            <a:tailEnd type="none" w="sm" len="sm"/>
          </a:ln>
        </p:spPr>
      </p:cxnSp>
      <p:cxnSp>
        <p:nvCxnSpPr>
          <p:cNvPr id="30" name="Google Shape;30;p5"/>
          <p:cNvCxnSpPr/>
          <p:nvPr/>
        </p:nvCxnSpPr>
        <p:spPr>
          <a:xfrm>
            <a:off x="2477724" y="4740000"/>
            <a:ext cx="6244200" cy="0"/>
          </a:xfrm>
          <a:prstGeom prst="straightConnector1">
            <a:avLst/>
          </a:prstGeom>
          <a:noFill/>
          <a:ln w="19050" cap="flat" cmpd="sng">
            <a:solidFill>
              <a:schemeClr val="dk2"/>
            </a:solidFill>
            <a:prstDash val="solid"/>
            <a:round/>
            <a:headEnd type="none" w="sm" len="sm"/>
            <a:tailEnd type="none" w="sm" len="sm"/>
          </a:ln>
        </p:spPr>
      </p:cxnSp>
      <p:cxnSp>
        <p:nvCxnSpPr>
          <p:cNvPr id="31" name="Google Shape;31;p5"/>
          <p:cNvCxnSpPr/>
          <p:nvPr/>
        </p:nvCxnSpPr>
        <p:spPr>
          <a:xfrm>
            <a:off x="425198" y="415650"/>
            <a:ext cx="183300" cy="0"/>
          </a:xfrm>
          <a:prstGeom prst="straightConnector1">
            <a:avLst/>
          </a:prstGeom>
          <a:noFill/>
          <a:ln w="19050" cap="flat" cmpd="sng">
            <a:solidFill>
              <a:schemeClr val="dk2"/>
            </a:solidFill>
            <a:prstDash val="solid"/>
            <a:round/>
            <a:headEnd type="none" w="sm" len="sm"/>
            <a:tailEnd type="none" w="sm" len="sm"/>
          </a:ln>
        </p:spPr>
      </p:cxnSp>
      <p:sp>
        <p:nvSpPr>
          <p:cNvPr id="32" name="Google Shape;32;p5"/>
          <p:cNvSpPr txBox="1">
            <a:spLocks noGrp="1"/>
          </p:cNvSpPr>
          <p:nvPr>
            <p:ph type="title"/>
          </p:nvPr>
        </p:nvSpPr>
        <p:spPr>
          <a:xfrm>
            <a:off x="2400250" y="575950"/>
            <a:ext cx="6321600" cy="6354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3" name="Google Shape;33;p5"/>
          <p:cNvSpPr txBox="1">
            <a:spLocks noGrp="1"/>
          </p:cNvSpPr>
          <p:nvPr>
            <p:ph type="body" idx="1"/>
          </p:nvPr>
        </p:nvSpPr>
        <p:spPr>
          <a:xfrm>
            <a:off x="2400303" y="1602675"/>
            <a:ext cx="3071400" cy="3002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4" name="Google Shape;34;p5"/>
          <p:cNvSpPr txBox="1">
            <a:spLocks noGrp="1"/>
          </p:cNvSpPr>
          <p:nvPr>
            <p:ph type="body" idx="2"/>
          </p:nvPr>
        </p:nvSpPr>
        <p:spPr>
          <a:xfrm>
            <a:off x="5650572" y="1602675"/>
            <a:ext cx="3071400" cy="3002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5" name="Google Shape;35;p5"/>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6"/>
        <p:cNvGrpSpPr/>
        <p:nvPr/>
      </p:nvGrpSpPr>
      <p:grpSpPr>
        <a:xfrm>
          <a:off x="0" y="0"/>
          <a:ext cx="0" cy="0"/>
          <a:chOff x="0" y="0"/>
          <a:chExt cx="0" cy="0"/>
        </a:xfrm>
      </p:grpSpPr>
      <p:sp>
        <p:nvSpPr>
          <p:cNvPr id="37" name="Google Shape;37;p6"/>
          <p:cNvSpPr txBox="1">
            <a:spLocks noGrp="1"/>
          </p:cNvSpPr>
          <p:nvPr>
            <p:ph type="title"/>
          </p:nvPr>
        </p:nvSpPr>
        <p:spPr>
          <a:xfrm>
            <a:off x="303300" y="411575"/>
            <a:ext cx="8520600" cy="6396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8" name="Google Shape;38;p6"/>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9"/>
        <p:cNvGrpSpPr/>
        <p:nvPr/>
      </p:nvGrpSpPr>
      <p:grpSpPr>
        <a:xfrm>
          <a:off x="0" y="0"/>
          <a:ext cx="0" cy="0"/>
          <a:chOff x="0" y="0"/>
          <a:chExt cx="0" cy="0"/>
        </a:xfrm>
      </p:grpSpPr>
      <p:cxnSp>
        <p:nvCxnSpPr>
          <p:cNvPr id="40" name="Google Shape;40;p7"/>
          <p:cNvCxnSpPr/>
          <p:nvPr/>
        </p:nvCxnSpPr>
        <p:spPr>
          <a:xfrm>
            <a:off x="425198" y="415650"/>
            <a:ext cx="183300" cy="0"/>
          </a:xfrm>
          <a:prstGeom prst="straightConnector1">
            <a:avLst/>
          </a:prstGeom>
          <a:noFill/>
          <a:ln w="19050" cap="flat" cmpd="sng">
            <a:solidFill>
              <a:schemeClr val="dk2"/>
            </a:solidFill>
            <a:prstDash val="solid"/>
            <a:round/>
            <a:headEnd type="none" w="sm" len="sm"/>
            <a:tailEnd type="none" w="sm" len="sm"/>
          </a:ln>
        </p:spPr>
      </p:cxnSp>
      <p:sp>
        <p:nvSpPr>
          <p:cNvPr id="41" name="Google Shape;41;p7"/>
          <p:cNvSpPr txBox="1">
            <a:spLocks noGrp="1"/>
          </p:cNvSpPr>
          <p:nvPr>
            <p:ph type="title"/>
          </p:nvPr>
        </p:nvSpPr>
        <p:spPr>
          <a:xfrm>
            <a:off x="319500" y="936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42" name="Google Shape;42;p7"/>
          <p:cNvSpPr txBox="1">
            <a:spLocks noGrp="1"/>
          </p:cNvSpPr>
          <p:nvPr>
            <p:ph type="body" idx="1"/>
          </p:nvPr>
        </p:nvSpPr>
        <p:spPr>
          <a:xfrm>
            <a:off x="319500" y="1846804"/>
            <a:ext cx="2808000" cy="28062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43" name="Google Shape;43;p7"/>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lt2"/>
        </a:solidFill>
        <a:effectLst/>
      </p:bgPr>
    </p:bg>
    <p:spTree>
      <p:nvGrpSpPr>
        <p:cNvPr id="1" name="Shape 44"/>
        <p:cNvGrpSpPr/>
        <p:nvPr/>
      </p:nvGrpSpPr>
      <p:grpSpPr>
        <a:xfrm>
          <a:off x="0" y="0"/>
          <a:ext cx="0" cy="0"/>
          <a:chOff x="0" y="0"/>
          <a:chExt cx="0" cy="0"/>
        </a:xfrm>
      </p:grpSpPr>
      <p:cxnSp>
        <p:nvCxnSpPr>
          <p:cNvPr id="45" name="Google Shape;45;p8"/>
          <p:cNvCxnSpPr/>
          <p:nvPr/>
        </p:nvCxnSpPr>
        <p:spPr>
          <a:xfrm>
            <a:off x="425198" y="415650"/>
            <a:ext cx="183300" cy="0"/>
          </a:xfrm>
          <a:prstGeom prst="straightConnector1">
            <a:avLst/>
          </a:prstGeom>
          <a:noFill/>
          <a:ln w="19050" cap="flat" cmpd="sng">
            <a:solidFill>
              <a:schemeClr val="lt1"/>
            </a:solidFill>
            <a:prstDash val="solid"/>
            <a:round/>
            <a:headEnd type="none" w="sm" len="sm"/>
            <a:tailEnd type="none" w="sm" len="sm"/>
          </a:ln>
        </p:spPr>
      </p:cxnSp>
      <p:sp>
        <p:nvSpPr>
          <p:cNvPr id="46" name="Google Shape;46;p8"/>
          <p:cNvSpPr txBox="1">
            <a:spLocks noGrp="1"/>
          </p:cNvSpPr>
          <p:nvPr>
            <p:ph type="title"/>
          </p:nvPr>
        </p:nvSpPr>
        <p:spPr>
          <a:xfrm>
            <a:off x="283103" y="712141"/>
            <a:ext cx="6244200" cy="3835500"/>
          </a:xfrm>
          <a:prstGeom prst="rect">
            <a:avLst/>
          </a:prstGeom>
        </p:spPr>
        <p:txBody>
          <a:bodyPr spcFirstLastPara="1" wrap="square" lIns="91425" tIns="91425" rIns="91425" bIns="91425" anchor="ctr" anchorCtr="0">
            <a:no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a:endParaRPr/>
          </a:p>
        </p:txBody>
      </p:sp>
      <p:sp>
        <p:nvSpPr>
          <p:cNvPr id="47" name="Google Shape;47;p8"/>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8"/>
        <p:cNvGrpSpPr/>
        <p:nvPr/>
      </p:nvGrpSpPr>
      <p:grpSpPr>
        <a:xfrm>
          <a:off x="0" y="0"/>
          <a:ext cx="0" cy="0"/>
          <a:chOff x="0" y="0"/>
          <a:chExt cx="0" cy="0"/>
        </a:xfrm>
      </p:grpSpPr>
      <p:sp>
        <p:nvSpPr>
          <p:cNvPr id="49" name="Google Shape;49;p9"/>
          <p:cNvSpPr/>
          <p:nvPr/>
        </p:nvSpPr>
        <p:spPr>
          <a:xfrm>
            <a:off x="4572000" y="12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0" name="Google Shape;50;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51" name="Google Shape;51;p9"/>
          <p:cNvSpPr txBox="1">
            <a:spLocks noGrp="1"/>
          </p:cNvSpPr>
          <p:nvPr>
            <p:ph type="title"/>
          </p:nvPr>
        </p:nvSpPr>
        <p:spPr>
          <a:xfrm>
            <a:off x="265500" y="1397350"/>
            <a:ext cx="4045200" cy="1318200"/>
          </a:xfrm>
          <a:prstGeom prst="rect">
            <a:avLst/>
          </a:prstGeom>
        </p:spPr>
        <p:txBody>
          <a:bodyPr spcFirstLastPara="1" wrap="square" lIns="91425" tIns="91425" rIns="91425" bIns="91425" anchor="b" anchorCtr="0">
            <a:noAutofit/>
          </a:bodyPr>
          <a:lstStyle>
            <a:lvl1pPr lvl="0" algn="ctr">
              <a:spcBef>
                <a:spcPts val="0"/>
              </a:spcBef>
              <a:spcAft>
                <a:spcPts val="0"/>
              </a:spcAft>
              <a:buClr>
                <a:schemeClr val="dk1"/>
              </a:buClr>
              <a:buSzPts val="3600"/>
              <a:buNone/>
              <a:defRPr sz="3600">
                <a:solidFill>
                  <a:schemeClr val="dk1"/>
                </a:solidFill>
              </a:defRPr>
            </a:lvl1pPr>
            <a:lvl2pPr lvl="1" algn="ctr">
              <a:spcBef>
                <a:spcPts val="0"/>
              </a:spcBef>
              <a:spcAft>
                <a:spcPts val="0"/>
              </a:spcAft>
              <a:buClr>
                <a:schemeClr val="dk1"/>
              </a:buClr>
              <a:buSzPts val="3600"/>
              <a:buNone/>
              <a:defRPr sz="3600">
                <a:solidFill>
                  <a:schemeClr val="dk1"/>
                </a:solidFill>
              </a:defRPr>
            </a:lvl2pPr>
            <a:lvl3pPr lvl="2" algn="ctr">
              <a:spcBef>
                <a:spcPts val="0"/>
              </a:spcBef>
              <a:spcAft>
                <a:spcPts val="0"/>
              </a:spcAft>
              <a:buClr>
                <a:schemeClr val="dk1"/>
              </a:buClr>
              <a:buSzPts val="3600"/>
              <a:buNone/>
              <a:defRPr sz="3600">
                <a:solidFill>
                  <a:schemeClr val="dk1"/>
                </a:solidFill>
              </a:defRPr>
            </a:lvl3pPr>
            <a:lvl4pPr lvl="3" algn="ctr">
              <a:spcBef>
                <a:spcPts val="0"/>
              </a:spcBef>
              <a:spcAft>
                <a:spcPts val="0"/>
              </a:spcAft>
              <a:buClr>
                <a:schemeClr val="dk1"/>
              </a:buClr>
              <a:buSzPts val="3600"/>
              <a:buNone/>
              <a:defRPr sz="3600">
                <a:solidFill>
                  <a:schemeClr val="dk1"/>
                </a:solidFill>
              </a:defRPr>
            </a:lvl4pPr>
            <a:lvl5pPr lvl="4" algn="ctr">
              <a:spcBef>
                <a:spcPts val="0"/>
              </a:spcBef>
              <a:spcAft>
                <a:spcPts val="0"/>
              </a:spcAft>
              <a:buClr>
                <a:schemeClr val="dk1"/>
              </a:buClr>
              <a:buSzPts val="3600"/>
              <a:buNone/>
              <a:defRPr sz="3600">
                <a:solidFill>
                  <a:schemeClr val="dk1"/>
                </a:solidFill>
              </a:defRPr>
            </a:lvl5pPr>
            <a:lvl6pPr lvl="5" algn="ctr">
              <a:spcBef>
                <a:spcPts val="0"/>
              </a:spcBef>
              <a:spcAft>
                <a:spcPts val="0"/>
              </a:spcAft>
              <a:buClr>
                <a:schemeClr val="dk1"/>
              </a:buClr>
              <a:buSzPts val="3600"/>
              <a:buNone/>
              <a:defRPr sz="3600">
                <a:solidFill>
                  <a:schemeClr val="dk1"/>
                </a:solidFill>
              </a:defRPr>
            </a:lvl6pPr>
            <a:lvl7pPr lvl="6" algn="ctr">
              <a:spcBef>
                <a:spcPts val="0"/>
              </a:spcBef>
              <a:spcAft>
                <a:spcPts val="0"/>
              </a:spcAft>
              <a:buClr>
                <a:schemeClr val="dk1"/>
              </a:buClr>
              <a:buSzPts val="3600"/>
              <a:buNone/>
              <a:defRPr sz="3600">
                <a:solidFill>
                  <a:schemeClr val="dk1"/>
                </a:solidFill>
              </a:defRPr>
            </a:lvl7pPr>
            <a:lvl8pPr lvl="7" algn="ctr">
              <a:spcBef>
                <a:spcPts val="0"/>
              </a:spcBef>
              <a:spcAft>
                <a:spcPts val="0"/>
              </a:spcAft>
              <a:buClr>
                <a:schemeClr val="dk1"/>
              </a:buClr>
              <a:buSzPts val="3600"/>
              <a:buNone/>
              <a:defRPr sz="3600">
                <a:solidFill>
                  <a:schemeClr val="dk1"/>
                </a:solidFill>
              </a:defRPr>
            </a:lvl8pPr>
            <a:lvl9pPr lvl="8" algn="ctr">
              <a:spcBef>
                <a:spcPts val="0"/>
              </a:spcBef>
              <a:spcAft>
                <a:spcPts val="0"/>
              </a:spcAft>
              <a:buClr>
                <a:schemeClr val="dk1"/>
              </a:buClr>
              <a:buSzPts val="3600"/>
              <a:buNone/>
              <a:defRPr sz="3600">
                <a:solidFill>
                  <a:schemeClr val="dk1"/>
                </a:solidFill>
              </a:defRPr>
            </a:lvl9pPr>
          </a:lstStyle>
          <a:p>
            <a:endParaRPr/>
          </a:p>
        </p:txBody>
      </p:sp>
      <p:sp>
        <p:nvSpPr>
          <p:cNvPr id="52" name="Google Shape;52;p9"/>
          <p:cNvSpPr txBox="1">
            <a:spLocks noGrp="1"/>
          </p:cNvSpPr>
          <p:nvPr>
            <p:ph type="subTitle" idx="1"/>
          </p:nvPr>
        </p:nvSpPr>
        <p:spPr>
          <a:xfrm>
            <a:off x="265500" y="2735371"/>
            <a:ext cx="4045200" cy="13455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53" name="Google Shape;53;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1600"/>
              </a:spcBef>
              <a:spcAft>
                <a:spcPts val="0"/>
              </a:spcAft>
              <a:buClr>
                <a:schemeClr val="lt1"/>
              </a:buClr>
              <a:buSzPts val="1400"/>
              <a:buChar char="○"/>
              <a:defRPr>
                <a:solidFill>
                  <a:schemeClr val="lt1"/>
                </a:solidFill>
              </a:defRPr>
            </a:lvl2pPr>
            <a:lvl3pPr marL="1371600" lvl="2" indent="-317500">
              <a:spcBef>
                <a:spcPts val="1600"/>
              </a:spcBef>
              <a:spcAft>
                <a:spcPts val="0"/>
              </a:spcAft>
              <a:buClr>
                <a:schemeClr val="lt1"/>
              </a:buClr>
              <a:buSzPts val="1400"/>
              <a:buChar char="■"/>
              <a:defRPr>
                <a:solidFill>
                  <a:schemeClr val="lt1"/>
                </a:solidFill>
              </a:defRPr>
            </a:lvl3pPr>
            <a:lvl4pPr marL="1828800" lvl="3" indent="-317500">
              <a:spcBef>
                <a:spcPts val="1600"/>
              </a:spcBef>
              <a:spcAft>
                <a:spcPts val="0"/>
              </a:spcAft>
              <a:buClr>
                <a:schemeClr val="lt1"/>
              </a:buClr>
              <a:buSzPts val="1400"/>
              <a:buChar char="●"/>
              <a:defRPr>
                <a:solidFill>
                  <a:schemeClr val="lt1"/>
                </a:solidFill>
              </a:defRPr>
            </a:lvl4pPr>
            <a:lvl5pPr marL="2286000" lvl="4" indent="-317500">
              <a:spcBef>
                <a:spcPts val="1600"/>
              </a:spcBef>
              <a:spcAft>
                <a:spcPts val="0"/>
              </a:spcAft>
              <a:buClr>
                <a:schemeClr val="lt1"/>
              </a:buClr>
              <a:buSzPts val="1400"/>
              <a:buChar char="○"/>
              <a:defRPr>
                <a:solidFill>
                  <a:schemeClr val="lt1"/>
                </a:solidFill>
              </a:defRPr>
            </a:lvl5pPr>
            <a:lvl6pPr marL="2743200" lvl="5" indent="-317500">
              <a:spcBef>
                <a:spcPts val="1600"/>
              </a:spcBef>
              <a:spcAft>
                <a:spcPts val="0"/>
              </a:spcAft>
              <a:buClr>
                <a:schemeClr val="lt1"/>
              </a:buClr>
              <a:buSzPts val="1400"/>
              <a:buChar char="■"/>
              <a:defRPr>
                <a:solidFill>
                  <a:schemeClr val="lt1"/>
                </a:solidFill>
              </a:defRPr>
            </a:lvl6pPr>
            <a:lvl7pPr marL="3200400" lvl="6" indent="-317500">
              <a:spcBef>
                <a:spcPts val="1600"/>
              </a:spcBef>
              <a:spcAft>
                <a:spcPts val="0"/>
              </a:spcAft>
              <a:buClr>
                <a:schemeClr val="lt1"/>
              </a:buClr>
              <a:buSzPts val="1400"/>
              <a:buChar char="●"/>
              <a:defRPr>
                <a:solidFill>
                  <a:schemeClr val="lt1"/>
                </a:solidFill>
              </a:defRPr>
            </a:lvl7pPr>
            <a:lvl8pPr marL="3657600" lvl="7" indent="-317500">
              <a:spcBef>
                <a:spcPts val="1600"/>
              </a:spcBef>
              <a:spcAft>
                <a:spcPts val="0"/>
              </a:spcAft>
              <a:buClr>
                <a:schemeClr val="lt1"/>
              </a:buClr>
              <a:buSzPts val="1400"/>
              <a:buChar char="○"/>
              <a:defRPr>
                <a:solidFill>
                  <a:schemeClr val="lt1"/>
                </a:solidFill>
              </a:defRPr>
            </a:lvl8pPr>
            <a:lvl9pPr marL="4114800" lvl="8" indent="-317500">
              <a:spcBef>
                <a:spcPts val="1600"/>
              </a:spcBef>
              <a:spcAft>
                <a:spcPts val="1600"/>
              </a:spcAft>
              <a:buClr>
                <a:schemeClr val="lt1"/>
              </a:buClr>
              <a:buSzPts val="1400"/>
              <a:buChar char="■"/>
              <a:defRPr>
                <a:solidFill>
                  <a:schemeClr val="lt1"/>
                </a:solidFill>
              </a:defRPr>
            </a:lvl9pPr>
          </a:lstStyle>
          <a:p>
            <a:endParaRPr/>
          </a:p>
        </p:txBody>
      </p:sp>
      <p:sp>
        <p:nvSpPr>
          <p:cNvPr id="54" name="Google Shape;54;p9"/>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5"/>
        <p:cNvGrpSpPr/>
        <p:nvPr/>
      </p:nvGrpSpPr>
      <p:grpSpPr>
        <a:xfrm>
          <a:off x="0" y="0"/>
          <a:ext cx="0" cy="0"/>
          <a:chOff x="0" y="0"/>
          <a:chExt cx="0" cy="0"/>
        </a:xfrm>
      </p:grpSpPr>
      <p:cxnSp>
        <p:nvCxnSpPr>
          <p:cNvPr id="56" name="Google Shape;56;p10"/>
          <p:cNvCxnSpPr/>
          <p:nvPr/>
        </p:nvCxnSpPr>
        <p:spPr>
          <a:xfrm>
            <a:off x="425200" y="4740000"/>
            <a:ext cx="8296800" cy="0"/>
          </a:xfrm>
          <a:prstGeom prst="straightConnector1">
            <a:avLst/>
          </a:prstGeom>
          <a:noFill/>
          <a:ln w="19050" cap="flat" cmpd="sng">
            <a:solidFill>
              <a:schemeClr val="dk2"/>
            </a:solidFill>
            <a:prstDash val="solid"/>
            <a:round/>
            <a:headEnd type="none" w="sm" len="sm"/>
            <a:tailEnd type="none" w="sm" len="sm"/>
          </a:ln>
        </p:spPr>
      </p:cxnSp>
      <p:cxnSp>
        <p:nvCxnSpPr>
          <p:cNvPr id="57" name="Google Shape;57;p10"/>
          <p:cNvCxnSpPr/>
          <p:nvPr/>
        </p:nvCxnSpPr>
        <p:spPr>
          <a:xfrm>
            <a:off x="425198" y="415650"/>
            <a:ext cx="183300" cy="0"/>
          </a:xfrm>
          <a:prstGeom prst="straightConnector1">
            <a:avLst/>
          </a:prstGeom>
          <a:noFill/>
          <a:ln w="19050" cap="flat" cmpd="sng">
            <a:solidFill>
              <a:schemeClr val="dk2"/>
            </a:solidFill>
            <a:prstDash val="solid"/>
            <a:round/>
            <a:headEnd type="none" w="sm" len="sm"/>
            <a:tailEnd type="none" w="sm" len="sm"/>
          </a:ln>
        </p:spPr>
      </p:cxnSp>
      <p:sp>
        <p:nvSpPr>
          <p:cNvPr id="58" name="Google Shape;58;p10"/>
          <p:cNvSpPr txBox="1">
            <a:spLocks noGrp="1"/>
          </p:cNvSpPr>
          <p:nvPr>
            <p:ph type="body" idx="1"/>
          </p:nvPr>
        </p:nvSpPr>
        <p:spPr>
          <a:xfrm>
            <a:off x="328017" y="4226025"/>
            <a:ext cx="8388600" cy="3936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59" name="Google Shape;59;p10"/>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wiss-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2400250" y="575950"/>
            <a:ext cx="6321600" cy="6354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1pPr>
            <a:lvl2pPr lvl="1">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2pPr>
            <a:lvl3pPr lvl="2">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3pPr>
            <a:lvl4pPr lvl="3">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4pPr>
            <a:lvl5pPr lvl="4">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5pPr>
            <a:lvl6pPr lvl="5">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6pPr>
            <a:lvl7pPr lvl="6">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7pPr>
            <a:lvl8pPr lvl="7">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8pPr>
            <a:lvl9pPr lvl="8">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9pPr>
          </a:lstStyle>
          <a:p>
            <a:endParaRPr/>
          </a:p>
        </p:txBody>
      </p:sp>
      <p:sp>
        <p:nvSpPr>
          <p:cNvPr id="7" name="Google Shape;7;p1"/>
          <p:cNvSpPr txBox="1">
            <a:spLocks noGrp="1"/>
          </p:cNvSpPr>
          <p:nvPr>
            <p:ph type="body" idx="1"/>
          </p:nvPr>
        </p:nvSpPr>
        <p:spPr>
          <a:xfrm>
            <a:off x="2410112" y="1595776"/>
            <a:ext cx="6321600" cy="3002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Font typeface="Lato"/>
              <a:buChar char="●"/>
              <a:defRPr sz="1800">
                <a:solidFill>
                  <a:schemeClr val="dk2"/>
                </a:solidFill>
                <a:latin typeface="Lato"/>
                <a:ea typeface="Lato"/>
                <a:cs typeface="Lato"/>
                <a:sym typeface="Lato"/>
              </a:defRPr>
            </a:lvl1pPr>
            <a:lvl2pPr marL="914400" lvl="1"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2pPr>
            <a:lvl3pPr marL="1371600" lvl="2"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3pPr>
            <a:lvl4pPr marL="1828800" lvl="3"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4pPr>
            <a:lvl5pPr marL="2286000" lvl="4"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5pPr>
            <a:lvl6pPr marL="2743200" lvl="5"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6pPr>
            <a:lvl7pPr marL="3200400" lvl="6"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7pPr>
            <a:lvl8pPr marL="3657600" lvl="7"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8pPr>
            <a:lvl9pPr marL="4114800" lvl="8" indent="-317500">
              <a:lnSpc>
                <a:spcPct val="115000"/>
              </a:lnSpc>
              <a:spcBef>
                <a:spcPts val="1600"/>
              </a:spcBef>
              <a:spcAft>
                <a:spcPts val="1600"/>
              </a:spcAft>
              <a:buClr>
                <a:schemeClr val="dk2"/>
              </a:buClr>
              <a:buSzPts val="1400"/>
              <a:buFont typeface="Lato"/>
              <a:buChar char="■"/>
              <a:defRPr>
                <a:solidFill>
                  <a:schemeClr val="dk2"/>
                </a:solidFill>
                <a:latin typeface="Lato"/>
                <a:ea typeface="Lato"/>
                <a:cs typeface="Lato"/>
                <a:sym typeface="Lato"/>
              </a:defRPr>
            </a:lvl9pPr>
          </a:lstStyle>
          <a:p>
            <a:endParaRPr/>
          </a:p>
        </p:txBody>
      </p:sp>
      <p:sp>
        <p:nvSpPr>
          <p:cNvPr id="8" name="Google Shape;8;p1"/>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latin typeface="Lato"/>
                <a:ea typeface="Lato"/>
                <a:cs typeface="Lato"/>
                <a:sym typeface="Lato"/>
              </a:defRPr>
            </a:lvl1pPr>
            <a:lvl2pPr lvl="1" algn="r">
              <a:buNone/>
              <a:defRPr sz="1000">
                <a:solidFill>
                  <a:schemeClr val="dk2"/>
                </a:solidFill>
                <a:latin typeface="Lato"/>
                <a:ea typeface="Lato"/>
                <a:cs typeface="Lato"/>
                <a:sym typeface="Lato"/>
              </a:defRPr>
            </a:lvl2pPr>
            <a:lvl3pPr lvl="2" algn="r">
              <a:buNone/>
              <a:defRPr sz="1000">
                <a:solidFill>
                  <a:schemeClr val="dk2"/>
                </a:solidFill>
                <a:latin typeface="Lato"/>
                <a:ea typeface="Lato"/>
                <a:cs typeface="Lato"/>
                <a:sym typeface="Lato"/>
              </a:defRPr>
            </a:lvl3pPr>
            <a:lvl4pPr lvl="3" algn="r">
              <a:buNone/>
              <a:defRPr sz="1000">
                <a:solidFill>
                  <a:schemeClr val="dk2"/>
                </a:solidFill>
                <a:latin typeface="Lato"/>
                <a:ea typeface="Lato"/>
                <a:cs typeface="Lato"/>
                <a:sym typeface="Lato"/>
              </a:defRPr>
            </a:lvl4pPr>
            <a:lvl5pPr lvl="4" algn="r">
              <a:buNone/>
              <a:defRPr sz="1000">
                <a:solidFill>
                  <a:schemeClr val="dk2"/>
                </a:solidFill>
                <a:latin typeface="Lato"/>
                <a:ea typeface="Lato"/>
                <a:cs typeface="Lato"/>
                <a:sym typeface="Lato"/>
              </a:defRPr>
            </a:lvl5pPr>
            <a:lvl6pPr lvl="5" algn="r">
              <a:buNone/>
              <a:defRPr sz="1000">
                <a:solidFill>
                  <a:schemeClr val="dk2"/>
                </a:solidFill>
                <a:latin typeface="Lato"/>
                <a:ea typeface="Lato"/>
                <a:cs typeface="Lato"/>
                <a:sym typeface="Lato"/>
              </a:defRPr>
            </a:lvl6pPr>
            <a:lvl7pPr lvl="6" algn="r">
              <a:buNone/>
              <a:defRPr sz="1000">
                <a:solidFill>
                  <a:schemeClr val="dk2"/>
                </a:solidFill>
                <a:latin typeface="Lato"/>
                <a:ea typeface="Lato"/>
                <a:cs typeface="Lato"/>
                <a:sym typeface="Lato"/>
              </a:defRPr>
            </a:lvl7pPr>
            <a:lvl8pPr lvl="7" algn="r">
              <a:buNone/>
              <a:defRPr sz="1000">
                <a:solidFill>
                  <a:schemeClr val="dk2"/>
                </a:solidFill>
                <a:latin typeface="Lato"/>
                <a:ea typeface="Lato"/>
                <a:cs typeface="Lato"/>
                <a:sym typeface="Lato"/>
              </a:defRPr>
            </a:lvl8pPr>
            <a:lvl9pPr lvl="8" algn="r">
              <a:buNone/>
              <a:defRPr sz="1000">
                <a:solidFill>
                  <a:schemeClr val="dk2"/>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youtube.com/watch?v=l-gQLqv9f4o"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itrs-production.benchmarkuniverse.com/#init/14e796c8d40bf9766ab10b24d904032c815291db/X71019"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hyperlink" Target="https://docs.google.com/presentation/d/1OTq3cRj42kjOAeq0fEGre--jaif_2eIzYmjQL6K3lqo/edit#slide=id.g9c1dfca4b3_2_23"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itrs-production.benchmarkuniverse.com/#init/e7b3b37a918c3fe4ae9cb11c97332416c733be3d/X71019"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hyperlink" Target="https://youtu.be/3_CQHL90e7k"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hyperlink" Target="https://itrs-production.benchmarkuniverse.com/#init/14e796c8d40bf9766ab10b24d904032c815291db/X71019"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digital.greatminds.org/assessments/student/resources/em.g5.m2.ta.l2/video/5f219714bd5d1000244c1a6b"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13"/>
          <p:cNvSpPr txBox="1">
            <a:spLocks noGrp="1"/>
          </p:cNvSpPr>
          <p:nvPr>
            <p:ph type="ctrTitle"/>
          </p:nvPr>
        </p:nvSpPr>
        <p:spPr>
          <a:xfrm>
            <a:off x="462150" y="782970"/>
            <a:ext cx="4255500" cy="1102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latin typeface="Comfortaa"/>
                <a:ea typeface="Comfortaa"/>
                <a:cs typeface="Comfortaa"/>
                <a:sym typeface="Comfortaa"/>
              </a:rPr>
              <a:t>Wednesday</a:t>
            </a:r>
            <a:endParaRPr>
              <a:latin typeface="Comfortaa"/>
              <a:ea typeface="Comfortaa"/>
              <a:cs typeface="Comfortaa"/>
              <a:sym typeface="Comfortaa"/>
            </a:endParaRPr>
          </a:p>
          <a:p>
            <a:pPr marL="0" lvl="0" indent="0" algn="l" rtl="0">
              <a:spcBef>
                <a:spcPts val="0"/>
              </a:spcBef>
              <a:spcAft>
                <a:spcPts val="0"/>
              </a:spcAft>
              <a:buNone/>
            </a:pPr>
            <a:r>
              <a:rPr lang="en" sz="1600">
                <a:latin typeface="Comfortaa"/>
                <a:ea typeface="Comfortaa"/>
                <a:cs typeface="Comfortaa"/>
                <a:sym typeface="Comfortaa"/>
              </a:rPr>
              <a:t>October 14</a:t>
            </a:r>
            <a:r>
              <a:rPr lang="en" sz="1600" b="0">
                <a:latin typeface="Comfortaa"/>
                <a:ea typeface="Comfortaa"/>
                <a:cs typeface="Comfortaa"/>
                <a:sym typeface="Comfortaa"/>
              </a:rPr>
              <a:t>, 2020</a:t>
            </a:r>
            <a:endParaRPr sz="1600" b="0">
              <a:latin typeface="Comfortaa"/>
              <a:ea typeface="Comfortaa"/>
              <a:cs typeface="Comfortaa"/>
              <a:sym typeface="Comfortaa"/>
            </a:endParaRPr>
          </a:p>
          <a:p>
            <a:pPr marL="0" lvl="0" indent="0" algn="l" rtl="0">
              <a:spcBef>
                <a:spcPts val="0"/>
              </a:spcBef>
              <a:spcAft>
                <a:spcPts val="0"/>
              </a:spcAft>
              <a:buNone/>
            </a:pPr>
            <a:endParaRPr/>
          </a:p>
        </p:txBody>
      </p:sp>
      <p:sp>
        <p:nvSpPr>
          <p:cNvPr id="73" name="Google Shape;73;p13"/>
          <p:cNvSpPr txBox="1">
            <a:spLocks noGrp="1"/>
          </p:cNvSpPr>
          <p:nvPr>
            <p:ph type="subTitle" idx="1"/>
          </p:nvPr>
        </p:nvSpPr>
        <p:spPr>
          <a:xfrm>
            <a:off x="978775" y="2247925"/>
            <a:ext cx="7809300" cy="2170500"/>
          </a:xfrm>
          <a:prstGeom prst="rect">
            <a:avLst/>
          </a:prstGeom>
          <a:noFill/>
        </p:spPr>
        <p:txBody>
          <a:bodyPr spcFirstLastPara="1" wrap="square" lIns="91425" tIns="91425" rIns="91425" bIns="91425" anchor="b" anchorCtr="0">
            <a:noAutofit/>
          </a:bodyPr>
          <a:lstStyle/>
          <a:p>
            <a:pPr marL="0" lvl="0" indent="0" algn="l" rtl="0">
              <a:spcBef>
                <a:spcPts val="0"/>
              </a:spcBef>
              <a:spcAft>
                <a:spcPts val="0"/>
              </a:spcAft>
              <a:buNone/>
            </a:pPr>
            <a:r>
              <a:rPr lang="en" sz="2900" b="1" u="sng">
                <a:latin typeface="Comfortaa"/>
                <a:ea typeface="Comfortaa"/>
                <a:cs typeface="Comfortaa"/>
                <a:sym typeface="Comfortaa"/>
              </a:rPr>
              <a:t>Quick Write:</a:t>
            </a:r>
            <a:endParaRPr sz="2900" b="1" u="sng">
              <a:latin typeface="Comfortaa"/>
              <a:ea typeface="Comfortaa"/>
              <a:cs typeface="Comfortaa"/>
              <a:sym typeface="Comfortaa"/>
            </a:endParaRPr>
          </a:p>
          <a:p>
            <a:pPr marL="0" lvl="0" indent="0" algn="l" rtl="0">
              <a:spcBef>
                <a:spcPts val="0"/>
              </a:spcBef>
              <a:spcAft>
                <a:spcPts val="0"/>
              </a:spcAft>
              <a:buNone/>
            </a:pPr>
            <a:endParaRPr sz="1200" b="1" u="sng">
              <a:latin typeface="Comfortaa"/>
              <a:ea typeface="Comfortaa"/>
              <a:cs typeface="Comfortaa"/>
              <a:sym typeface="Comfortaa"/>
            </a:endParaRPr>
          </a:p>
          <a:p>
            <a:pPr marL="0" lvl="0" indent="0" algn="l" rtl="0">
              <a:spcBef>
                <a:spcPts val="0"/>
              </a:spcBef>
              <a:spcAft>
                <a:spcPts val="0"/>
              </a:spcAft>
              <a:buClr>
                <a:schemeClr val="dk2"/>
              </a:buClr>
              <a:buSzPts val="1100"/>
              <a:buFont typeface="Arial"/>
              <a:buNone/>
            </a:pPr>
            <a:r>
              <a:rPr lang="en" sz="2400">
                <a:solidFill>
                  <a:schemeClr val="dk2"/>
                </a:solidFill>
                <a:latin typeface="Comfortaa"/>
                <a:ea typeface="Comfortaa"/>
                <a:cs typeface="Comfortaa"/>
                <a:sym typeface="Comfortaa"/>
              </a:rPr>
              <a:t>What is your definition of success in life?</a:t>
            </a:r>
            <a:endParaRPr sz="2400">
              <a:solidFill>
                <a:schemeClr val="dk2"/>
              </a:solidFill>
              <a:latin typeface="Comfortaa"/>
              <a:ea typeface="Comfortaa"/>
              <a:cs typeface="Comfortaa"/>
              <a:sym typeface="Comfortaa"/>
            </a:endParaRPr>
          </a:p>
          <a:p>
            <a:pPr marL="0" lvl="0" indent="0" algn="l" rtl="0">
              <a:spcBef>
                <a:spcPts val="0"/>
              </a:spcBef>
              <a:spcAft>
                <a:spcPts val="0"/>
              </a:spcAft>
              <a:buClr>
                <a:schemeClr val="dk2"/>
              </a:buClr>
              <a:buSzPts val="1100"/>
              <a:buFont typeface="Arial"/>
              <a:buNone/>
            </a:pPr>
            <a:endParaRPr sz="2400">
              <a:solidFill>
                <a:schemeClr val="dk2"/>
              </a:solidFill>
              <a:latin typeface="Comfortaa"/>
              <a:ea typeface="Comfortaa"/>
              <a:cs typeface="Comfortaa"/>
              <a:sym typeface="Comfortaa"/>
            </a:endParaRPr>
          </a:p>
          <a:p>
            <a:pPr marL="0" lvl="0" indent="0" algn="l" rtl="0">
              <a:spcBef>
                <a:spcPts val="0"/>
              </a:spcBef>
              <a:spcAft>
                <a:spcPts val="0"/>
              </a:spcAft>
              <a:buClr>
                <a:schemeClr val="dk2"/>
              </a:buClr>
              <a:buSzPts val="1100"/>
              <a:buFont typeface="Arial"/>
              <a:buNone/>
            </a:pPr>
            <a:r>
              <a:rPr lang="en" sz="2400" b="1">
                <a:solidFill>
                  <a:schemeClr val="dk2"/>
                </a:solidFill>
                <a:latin typeface="Comfortaa"/>
                <a:ea typeface="Comfortaa"/>
                <a:cs typeface="Comfortaa"/>
                <a:sym typeface="Comfortaa"/>
              </a:rPr>
              <a:t>SEL Video: Kid President Pep-Talk </a:t>
            </a:r>
            <a:r>
              <a:rPr lang="en" sz="2400" b="1" u="sng">
                <a:solidFill>
                  <a:srgbClr val="1155CC"/>
                </a:solidFill>
                <a:latin typeface="Comfortaa"/>
                <a:ea typeface="Comfortaa"/>
                <a:cs typeface="Comfortaa"/>
                <a:sym typeface="Comfortaa"/>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video</a:t>
            </a:r>
            <a:r>
              <a:rPr lang="en" sz="2400" b="1">
                <a:solidFill>
                  <a:schemeClr val="dk2"/>
                </a:solidFill>
                <a:latin typeface="Comfortaa"/>
                <a:ea typeface="Comfortaa"/>
                <a:cs typeface="Comfortaa"/>
                <a:sym typeface="Comfortaa"/>
              </a:rPr>
              <a:t> </a:t>
            </a:r>
            <a:endParaRPr sz="3600">
              <a:solidFill>
                <a:srgbClr val="FFFFFF"/>
              </a:solidFill>
              <a:latin typeface="Comfortaa"/>
              <a:ea typeface="Comfortaa"/>
              <a:cs typeface="Comfortaa"/>
              <a:sym typeface="Comfortaa"/>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22"/>
          <p:cNvSpPr txBox="1">
            <a:spLocks noGrp="1"/>
          </p:cNvSpPr>
          <p:nvPr>
            <p:ph type="title"/>
          </p:nvPr>
        </p:nvSpPr>
        <p:spPr>
          <a:xfrm>
            <a:off x="406425" y="1806825"/>
            <a:ext cx="8296800" cy="1542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Writing </a:t>
            </a:r>
            <a:endParaRPr/>
          </a:p>
          <a:p>
            <a:pPr marL="0" lvl="0" indent="0" algn="ctr" rtl="0">
              <a:spcBef>
                <a:spcPts val="0"/>
              </a:spcBef>
              <a:spcAft>
                <a:spcPts val="0"/>
              </a:spcAft>
              <a:buNone/>
            </a:pPr>
            <a:r>
              <a:rPr lang="en"/>
              <a:t>12:25-1:00</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23"/>
          <p:cNvSpPr txBox="1">
            <a:spLocks noGrp="1"/>
          </p:cNvSpPr>
          <p:nvPr>
            <p:ph type="title"/>
          </p:nvPr>
        </p:nvSpPr>
        <p:spPr>
          <a:xfrm>
            <a:off x="667275" y="549225"/>
            <a:ext cx="8250000" cy="923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Benchmark: </a:t>
            </a:r>
            <a:r>
              <a:rPr lang="en" u="sng">
                <a:solidFill>
                  <a:schemeClr val="hlink"/>
                </a:solidFill>
                <a:hlinkClick r:id="rId3"/>
              </a:rPr>
              <a:t>Lesson </a:t>
            </a:r>
            <a:r>
              <a:rPr lang="en"/>
              <a:t>9- </a:t>
            </a:r>
            <a:r>
              <a:rPr lang="en" sz="2200"/>
              <a:t>Gather Notes From a Video Source</a:t>
            </a:r>
            <a:endParaRPr sz="2200"/>
          </a:p>
        </p:txBody>
      </p:sp>
      <p:sp>
        <p:nvSpPr>
          <p:cNvPr id="134" name="Google Shape;134;p23"/>
          <p:cNvSpPr txBox="1">
            <a:spLocks noGrp="1"/>
          </p:cNvSpPr>
          <p:nvPr>
            <p:ph type="body" idx="1"/>
          </p:nvPr>
        </p:nvSpPr>
        <p:spPr>
          <a:xfrm>
            <a:off x="347500" y="1472925"/>
            <a:ext cx="8250000" cy="2721000"/>
          </a:xfrm>
          <a:prstGeom prst="rect">
            <a:avLst/>
          </a:prstGeom>
          <a:noFill/>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1300">
                <a:solidFill>
                  <a:srgbClr val="666666"/>
                </a:solidFill>
              </a:rPr>
              <a:t>Use the “A Short History of a Special Plant” (pages 12-16) print source taking notes on facts and details about important ideas.</a:t>
            </a:r>
            <a:endParaRPr sz="1300">
              <a:solidFill>
                <a:srgbClr val="666666"/>
              </a:solidFill>
            </a:endParaRPr>
          </a:p>
          <a:p>
            <a:pPr marL="0" lvl="0" indent="0" algn="l" rtl="0">
              <a:lnSpc>
                <a:spcPct val="100000"/>
              </a:lnSpc>
              <a:spcBef>
                <a:spcPts val="0"/>
              </a:spcBef>
              <a:spcAft>
                <a:spcPts val="0"/>
              </a:spcAft>
              <a:buNone/>
            </a:pPr>
            <a:r>
              <a:rPr lang="en" sz="1300">
                <a:solidFill>
                  <a:srgbClr val="666666"/>
                </a:solidFill>
              </a:rPr>
              <a:t>Review the Prompt: </a:t>
            </a:r>
            <a:r>
              <a:rPr lang="en" sz="1300">
                <a:solidFill>
                  <a:srgbClr val="0000FF"/>
                </a:solidFill>
              </a:rPr>
              <a:t>Write an informative/explanatory essay in which you explain </a:t>
            </a:r>
            <a:r>
              <a:rPr lang="en" sz="1300" b="1">
                <a:solidFill>
                  <a:srgbClr val="0000FF"/>
                </a:solidFill>
              </a:rPr>
              <a:t>how corn is produced in the United States</a:t>
            </a:r>
            <a:r>
              <a:rPr lang="en" sz="1300">
                <a:solidFill>
                  <a:srgbClr val="0000FF"/>
                </a:solidFill>
              </a:rPr>
              <a:t>.  </a:t>
            </a:r>
            <a:endParaRPr sz="1300">
              <a:solidFill>
                <a:srgbClr val="0000FF"/>
              </a:solidFill>
            </a:endParaRPr>
          </a:p>
          <a:p>
            <a:pPr marL="0" lvl="0" indent="0" algn="l" rtl="0">
              <a:lnSpc>
                <a:spcPct val="100000"/>
              </a:lnSpc>
              <a:spcBef>
                <a:spcPts val="0"/>
              </a:spcBef>
              <a:spcAft>
                <a:spcPts val="0"/>
              </a:spcAft>
              <a:buNone/>
            </a:pPr>
            <a:r>
              <a:rPr lang="en" sz="1300">
                <a:solidFill>
                  <a:srgbClr val="000000"/>
                </a:solidFill>
              </a:rPr>
              <a:t>Review video on CSA - complete chart</a:t>
            </a:r>
            <a:endParaRPr sz="1300">
              <a:solidFill>
                <a:srgbClr val="000000"/>
              </a:solidFill>
            </a:endParaRPr>
          </a:p>
          <a:p>
            <a:pPr marL="0" lvl="0" indent="0" algn="l" rtl="0">
              <a:lnSpc>
                <a:spcPct val="100000"/>
              </a:lnSpc>
              <a:spcBef>
                <a:spcPts val="0"/>
              </a:spcBef>
              <a:spcAft>
                <a:spcPts val="0"/>
              </a:spcAft>
              <a:buNone/>
            </a:pPr>
            <a:r>
              <a:rPr lang="en" sz="1300">
                <a:solidFill>
                  <a:srgbClr val="980000"/>
                </a:solidFill>
              </a:rPr>
              <a:t>Small group: review video again, look and listen for information about how corn is grown and harvested on a CSA</a:t>
            </a:r>
            <a:endParaRPr sz="1300">
              <a:solidFill>
                <a:srgbClr val="980000"/>
              </a:solidFill>
            </a:endParaRPr>
          </a:p>
          <a:p>
            <a:pPr marL="0" lvl="0" indent="0" algn="l" rtl="0">
              <a:lnSpc>
                <a:spcPct val="100000"/>
              </a:lnSpc>
              <a:spcBef>
                <a:spcPts val="0"/>
              </a:spcBef>
              <a:spcAft>
                <a:spcPts val="0"/>
              </a:spcAft>
              <a:buNone/>
            </a:pPr>
            <a:endParaRPr sz="1300">
              <a:solidFill>
                <a:srgbClr val="0000FF"/>
              </a:solidFill>
            </a:endParaRPr>
          </a:p>
          <a:p>
            <a:pPr marL="0" lvl="0" indent="0" algn="l" rtl="0">
              <a:spcBef>
                <a:spcPts val="0"/>
              </a:spcBef>
              <a:spcAft>
                <a:spcPts val="0"/>
              </a:spcAft>
              <a:buNone/>
            </a:pPr>
            <a:endParaRPr sz="1200" b="1">
              <a:solidFill>
                <a:srgbClr val="000000"/>
              </a:solidFill>
            </a:endParaRPr>
          </a:p>
          <a:p>
            <a:pPr marL="0" lvl="0" indent="0" algn="l" rtl="0">
              <a:spcBef>
                <a:spcPts val="1600"/>
              </a:spcBef>
              <a:spcAft>
                <a:spcPts val="0"/>
              </a:spcAft>
              <a:buNone/>
            </a:pPr>
            <a:endParaRPr sz="1300">
              <a:solidFill>
                <a:srgbClr val="666666"/>
              </a:solidFill>
            </a:endParaRPr>
          </a:p>
          <a:p>
            <a:pPr marL="457200" lvl="0" indent="0" algn="l" rtl="0">
              <a:spcBef>
                <a:spcPts val="1600"/>
              </a:spcBef>
              <a:spcAft>
                <a:spcPts val="1600"/>
              </a:spcAft>
              <a:buNone/>
            </a:pPr>
            <a:endParaRPr sz="1300">
              <a:solidFill>
                <a:srgbClr val="666666"/>
              </a:solidFill>
            </a:endParaRPr>
          </a:p>
        </p:txBody>
      </p:sp>
      <p:graphicFrame>
        <p:nvGraphicFramePr>
          <p:cNvPr id="135" name="Google Shape;135;p23"/>
          <p:cNvGraphicFramePr/>
          <p:nvPr/>
        </p:nvGraphicFramePr>
        <p:xfrm>
          <a:off x="988050" y="2883675"/>
          <a:ext cx="3000000" cy="3000000"/>
        </p:xfrm>
        <a:graphic>
          <a:graphicData uri="http://schemas.openxmlformats.org/drawingml/2006/table">
            <a:tbl>
              <a:tblPr>
                <a:noFill/>
                <a:tableStyleId>{1025BCAE-029B-4262-B3FF-8C0D87F8D005}</a:tableStyleId>
              </a:tblPr>
              <a:tblGrid>
                <a:gridCol w="2413000">
                  <a:extLst>
                    <a:ext uri="{9D8B030D-6E8A-4147-A177-3AD203B41FA5}">
                      <a16:colId xmlns:a16="http://schemas.microsoft.com/office/drawing/2014/main" val="20000"/>
                    </a:ext>
                  </a:extLst>
                </a:gridCol>
                <a:gridCol w="2413000">
                  <a:extLst>
                    <a:ext uri="{9D8B030D-6E8A-4147-A177-3AD203B41FA5}">
                      <a16:colId xmlns:a16="http://schemas.microsoft.com/office/drawing/2014/main" val="20001"/>
                    </a:ext>
                  </a:extLst>
                </a:gridCol>
                <a:gridCol w="2413000">
                  <a:extLst>
                    <a:ext uri="{9D8B030D-6E8A-4147-A177-3AD203B41FA5}">
                      <a16:colId xmlns:a16="http://schemas.microsoft.com/office/drawing/2014/main" val="20002"/>
                    </a:ext>
                  </a:extLst>
                </a:gridCol>
              </a:tblGrid>
              <a:tr h="382425">
                <a:tc>
                  <a:txBody>
                    <a:bodyPr/>
                    <a:lstStyle/>
                    <a:p>
                      <a:pPr marL="0" lvl="0" indent="0" algn="l" rtl="0">
                        <a:spcBef>
                          <a:spcPts val="0"/>
                        </a:spcBef>
                        <a:spcAft>
                          <a:spcPts val="0"/>
                        </a:spcAft>
                        <a:buNone/>
                      </a:pPr>
                      <a:r>
                        <a:rPr lang="en"/>
                        <a:t>Key Idea</a:t>
                      </a:r>
                      <a:endParaRPr/>
                    </a:p>
                  </a:txBody>
                  <a:tcPr marL="91425" marR="91425" marT="91425" marB="91425"/>
                </a:tc>
                <a:tc>
                  <a:txBody>
                    <a:bodyPr/>
                    <a:lstStyle/>
                    <a:p>
                      <a:pPr marL="0" lvl="0" indent="0" algn="l" rtl="0">
                        <a:spcBef>
                          <a:spcPts val="0"/>
                        </a:spcBef>
                        <a:spcAft>
                          <a:spcPts val="0"/>
                        </a:spcAft>
                        <a:buNone/>
                      </a:pPr>
                      <a:r>
                        <a:rPr lang="en"/>
                        <a:t>Key Words</a:t>
                      </a:r>
                      <a:endParaRPr/>
                    </a:p>
                  </a:txBody>
                  <a:tcPr marL="91425" marR="91425" marT="91425" marB="91425"/>
                </a:tc>
                <a:tc>
                  <a:txBody>
                    <a:bodyPr/>
                    <a:lstStyle/>
                    <a:p>
                      <a:pPr marL="0" lvl="0" indent="0" algn="l" rtl="0">
                        <a:spcBef>
                          <a:spcPts val="0"/>
                        </a:spcBef>
                        <a:spcAft>
                          <a:spcPts val="0"/>
                        </a:spcAft>
                        <a:buNone/>
                      </a:pPr>
                      <a:r>
                        <a:rPr lang="en"/>
                        <a:t>Facts and Details</a:t>
                      </a:r>
                      <a:endParaRPr/>
                    </a:p>
                  </a:txBody>
                  <a:tcPr marL="91425" marR="91425" marT="91425" marB="91425"/>
                </a:tc>
                <a:extLst>
                  <a:ext uri="{0D108BD9-81ED-4DB2-BD59-A6C34878D82A}">
                    <a16:rowId xmlns:a16="http://schemas.microsoft.com/office/drawing/2014/main" val="10000"/>
                  </a:ext>
                </a:extLst>
              </a:tr>
              <a:tr h="1332950">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r>
                        <a:rPr lang="en"/>
                        <a:t>CSA, shareholders</a:t>
                      </a: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1"/>
                  </a:ext>
                </a:extLst>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24"/>
          <p:cNvSpPr txBox="1">
            <a:spLocks noGrp="1"/>
          </p:cNvSpPr>
          <p:nvPr>
            <p:ph type="title"/>
          </p:nvPr>
        </p:nvSpPr>
        <p:spPr>
          <a:xfrm>
            <a:off x="2400250" y="575950"/>
            <a:ext cx="6321600" cy="635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Independent Practice</a:t>
            </a:r>
            <a:endParaRPr/>
          </a:p>
        </p:txBody>
      </p:sp>
      <p:sp>
        <p:nvSpPr>
          <p:cNvPr id="141" name="Google Shape;141;p24"/>
          <p:cNvSpPr txBox="1">
            <a:spLocks noGrp="1"/>
          </p:cNvSpPr>
          <p:nvPr>
            <p:ph type="body" idx="1"/>
          </p:nvPr>
        </p:nvSpPr>
        <p:spPr>
          <a:xfrm>
            <a:off x="228923" y="1595775"/>
            <a:ext cx="4272900" cy="30024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Clr>
                <a:srgbClr val="666666"/>
              </a:buClr>
              <a:buSzPts val="1400"/>
              <a:buFont typeface="Source Code Pro"/>
              <a:buChar char="●"/>
            </a:pPr>
            <a:r>
              <a:rPr lang="en" sz="1400" b="1">
                <a:solidFill>
                  <a:srgbClr val="980000"/>
                </a:solidFill>
                <a:latin typeface="Source Sans Pro"/>
                <a:ea typeface="Source Sans Pro"/>
                <a:cs typeface="Source Sans Pro"/>
                <a:sym typeface="Source Sans Pro"/>
              </a:rPr>
              <a:t>See Schoology for your task #9</a:t>
            </a:r>
            <a:r>
              <a:rPr lang="en" sz="1400">
                <a:solidFill>
                  <a:srgbClr val="666666"/>
                </a:solidFill>
                <a:latin typeface="Source Sans Pro"/>
                <a:ea typeface="Source Sans Pro"/>
                <a:cs typeface="Source Sans Pro"/>
                <a:sym typeface="Source Sans Pro"/>
              </a:rPr>
              <a:t> </a:t>
            </a:r>
            <a:endParaRPr sz="1400">
              <a:solidFill>
                <a:srgbClr val="666666"/>
              </a:solidFill>
              <a:latin typeface="Source Sans Pro"/>
              <a:ea typeface="Source Sans Pro"/>
              <a:cs typeface="Source Sans Pro"/>
              <a:sym typeface="Source Sans Pro"/>
            </a:endParaRPr>
          </a:p>
          <a:p>
            <a:pPr marL="0" lvl="0" indent="0" algn="l" rtl="0">
              <a:spcBef>
                <a:spcPts val="1600"/>
              </a:spcBef>
              <a:spcAft>
                <a:spcPts val="0"/>
              </a:spcAft>
              <a:buNone/>
            </a:pPr>
            <a:r>
              <a:rPr lang="en" sz="1400">
                <a:solidFill>
                  <a:srgbClr val="666666"/>
                </a:solidFill>
                <a:latin typeface="Source Sans Pro"/>
                <a:ea typeface="Source Sans Pro"/>
                <a:cs typeface="Source Sans Pro"/>
                <a:sym typeface="Source Sans Pro"/>
              </a:rPr>
              <a:t>During your independent writing time, students should continue to work on your essays. By now you are able to write clearly to your prompt: </a:t>
            </a:r>
            <a:r>
              <a:rPr lang="en" sz="1400" b="1">
                <a:solidFill>
                  <a:srgbClr val="0000FF"/>
                </a:solidFill>
                <a:latin typeface="Source Sans Pro"/>
                <a:ea typeface="Source Sans Pro"/>
                <a:cs typeface="Source Sans Pro"/>
                <a:sym typeface="Source Sans Pro"/>
              </a:rPr>
              <a:t>How is corn produced in the United States</a:t>
            </a:r>
            <a:r>
              <a:rPr lang="en" sz="1400">
                <a:solidFill>
                  <a:srgbClr val="0000FF"/>
                </a:solidFill>
                <a:latin typeface="Source Sans Pro"/>
                <a:ea typeface="Source Sans Pro"/>
                <a:cs typeface="Source Sans Pro"/>
                <a:sym typeface="Source Sans Pro"/>
              </a:rPr>
              <a:t>.  </a:t>
            </a:r>
            <a:r>
              <a:rPr lang="en" sz="1400">
                <a:solidFill>
                  <a:srgbClr val="000000"/>
                </a:solidFill>
                <a:latin typeface="Source Sans Pro"/>
                <a:ea typeface="Source Sans Pro"/>
                <a:cs typeface="Source Sans Pro"/>
                <a:sym typeface="Source Sans Pro"/>
              </a:rPr>
              <a:t>Using the notes from this week and last you will be constructing an introduction paragraph and two body paragraphs.</a:t>
            </a:r>
            <a:endParaRPr sz="1400">
              <a:solidFill>
                <a:srgbClr val="000000"/>
              </a:solidFill>
              <a:latin typeface="Source Sans Pro"/>
              <a:ea typeface="Source Sans Pro"/>
              <a:cs typeface="Source Sans Pro"/>
              <a:sym typeface="Source Sans Pro"/>
            </a:endParaRPr>
          </a:p>
          <a:p>
            <a:pPr marL="0" lvl="0" indent="0" algn="ctr" rtl="0">
              <a:spcBef>
                <a:spcPts val="1600"/>
              </a:spcBef>
              <a:spcAft>
                <a:spcPts val="0"/>
              </a:spcAft>
              <a:buNone/>
            </a:pPr>
            <a:r>
              <a:rPr lang="en" sz="1400">
                <a:solidFill>
                  <a:srgbClr val="000000"/>
                </a:solidFill>
                <a:highlight>
                  <a:srgbClr val="FFFF00"/>
                </a:highlight>
                <a:latin typeface="Source Sans Pro"/>
                <a:ea typeface="Source Sans Pro"/>
                <a:cs typeface="Source Sans Pro"/>
                <a:sym typeface="Source Sans Pro"/>
              </a:rPr>
              <a:t>Make sure you: Provide relevant information!  </a:t>
            </a:r>
            <a:endParaRPr sz="1400">
              <a:solidFill>
                <a:srgbClr val="000000"/>
              </a:solidFill>
              <a:highlight>
                <a:srgbClr val="FFFF00"/>
              </a:highlight>
              <a:latin typeface="Source Sans Pro"/>
              <a:ea typeface="Source Sans Pro"/>
              <a:cs typeface="Source Sans Pro"/>
              <a:sym typeface="Source Sans Pro"/>
            </a:endParaRPr>
          </a:p>
          <a:p>
            <a:pPr marL="457200" lvl="0" indent="0" algn="l" rtl="0">
              <a:spcBef>
                <a:spcPts val="1600"/>
              </a:spcBef>
              <a:spcAft>
                <a:spcPts val="1600"/>
              </a:spcAft>
              <a:buNone/>
            </a:pPr>
            <a:endParaRPr sz="1400">
              <a:solidFill>
                <a:srgbClr val="666666"/>
              </a:solidFill>
              <a:latin typeface="Source Code Pro"/>
              <a:ea typeface="Source Code Pro"/>
              <a:cs typeface="Source Code Pro"/>
              <a:sym typeface="Source Code Pro"/>
            </a:endParaRPr>
          </a:p>
        </p:txBody>
      </p:sp>
      <p:pic>
        <p:nvPicPr>
          <p:cNvPr id="142" name="Google Shape;142;p24" descr="we can do it"/>
          <p:cNvPicPr preferRelativeResize="0"/>
          <p:nvPr/>
        </p:nvPicPr>
        <p:blipFill>
          <a:blip r:embed="rId3">
            <a:alphaModFix/>
          </a:blip>
          <a:stretch>
            <a:fillRect/>
          </a:stretch>
        </p:blipFill>
        <p:spPr>
          <a:xfrm>
            <a:off x="5475175" y="1293088"/>
            <a:ext cx="2837100" cy="28371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25"/>
          <p:cNvSpPr txBox="1">
            <a:spLocks noGrp="1"/>
          </p:cNvSpPr>
          <p:nvPr>
            <p:ph type="title"/>
          </p:nvPr>
        </p:nvSpPr>
        <p:spPr>
          <a:xfrm>
            <a:off x="304850" y="336000"/>
            <a:ext cx="8416800" cy="875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000">
                <a:solidFill>
                  <a:srgbClr val="980000"/>
                </a:solidFill>
              </a:rPr>
              <a:t>After 1pm: </a:t>
            </a:r>
            <a:endParaRPr sz="2000">
              <a:solidFill>
                <a:srgbClr val="980000"/>
              </a:solidFill>
            </a:endParaRPr>
          </a:p>
          <a:p>
            <a:pPr marL="0" lvl="0" indent="0" algn="l" rtl="0">
              <a:spcBef>
                <a:spcPts val="0"/>
              </a:spcBef>
              <a:spcAft>
                <a:spcPts val="0"/>
              </a:spcAft>
              <a:buNone/>
            </a:pPr>
            <a:r>
              <a:rPr lang="en" sz="2900"/>
              <a:t>Afternoon Science/Asynchronous Work</a:t>
            </a:r>
            <a:endParaRPr sz="2900"/>
          </a:p>
        </p:txBody>
      </p:sp>
      <p:sp>
        <p:nvSpPr>
          <p:cNvPr id="148" name="Google Shape;148;p25"/>
          <p:cNvSpPr txBox="1">
            <a:spLocks noGrp="1"/>
          </p:cNvSpPr>
          <p:nvPr>
            <p:ph type="body" idx="1"/>
          </p:nvPr>
        </p:nvSpPr>
        <p:spPr>
          <a:xfrm>
            <a:off x="175625" y="1126625"/>
            <a:ext cx="8546400" cy="3807300"/>
          </a:xfrm>
          <a:prstGeom prst="rect">
            <a:avLst/>
          </a:prstGeom>
          <a:noFill/>
        </p:spPr>
        <p:txBody>
          <a:bodyPr spcFirstLastPara="1" wrap="square" lIns="91425" tIns="91425" rIns="91425" bIns="91425" anchor="t" anchorCtr="0">
            <a:noAutofit/>
          </a:bodyPr>
          <a:lstStyle/>
          <a:p>
            <a:pPr marL="0" lvl="0" indent="0" algn="l" rtl="0">
              <a:spcBef>
                <a:spcPts val="0"/>
              </a:spcBef>
              <a:spcAft>
                <a:spcPts val="0"/>
              </a:spcAft>
              <a:buNone/>
            </a:pPr>
            <a:r>
              <a:rPr lang="en" sz="1400" u="sng">
                <a:solidFill>
                  <a:srgbClr val="980000"/>
                </a:solidFill>
              </a:rPr>
              <a:t>Independent Work In Schoology: </a:t>
            </a:r>
            <a:endParaRPr u="sng">
              <a:solidFill>
                <a:srgbClr val="666666"/>
              </a:solidFill>
              <a:highlight>
                <a:srgbClr val="FFFFFF"/>
              </a:highlight>
            </a:endParaRPr>
          </a:p>
          <a:p>
            <a:pPr marL="457200" marR="0" lvl="0" indent="-317500" algn="l" rtl="0">
              <a:spcBef>
                <a:spcPts val="1600"/>
              </a:spcBef>
              <a:spcAft>
                <a:spcPts val="0"/>
              </a:spcAft>
              <a:buSzPts val="1400"/>
              <a:buAutoNum type="arabicPeriod"/>
            </a:pPr>
            <a:r>
              <a:rPr lang="en" sz="1400">
                <a:solidFill>
                  <a:srgbClr val="666666"/>
                </a:solidFill>
                <a:highlight>
                  <a:srgbClr val="FFFFFF"/>
                </a:highlight>
              </a:rPr>
              <a:t>Watch </a:t>
            </a:r>
            <a:r>
              <a:rPr lang="en" sz="1400" u="sng">
                <a:solidFill>
                  <a:srgbClr val="666666"/>
                </a:solidFill>
                <a:highlight>
                  <a:srgbClr val="FFFFFF"/>
                </a:highlight>
              </a:rPr>
              <a:t>recorded Science</a:t>
            </a:r>
            <a:r>
              <a:rPr lang="en" sz="1400">
                <a:solidFill>
                  <a:srgbClr val="666666"/>
                </a:solidFill>
                <a:highlight>
                  <a:srgbClr val="FFFFFF"/>
                </a:highlight>
              </a:rPr>
              <a:t> lesson and complete </a:t>
            </a:r>
            <a:r>
              <a:rPr lang="en" sz="1400" u="sng">
                <a:solidFill>
                  <a:srgbClr val="666666"/>
                </a:solidFill>
                <a:highlight>
                  <a:srgbClr val="FFFFFF"/>
                </a:highlight>
              </a:rPr>
              <a:t>exit ticket</a:t>
            </a:r>
            <a:r>
              <a:rPr lang="en" sz="1400" b="1">
                <a:solidFill>
                  <a:srgbClr val="666666"/>
                </a:solidFill>
                <a:highlight>
                  <a:srgbClr val="FFFFFF"/>
                </a:highlight>
              </a:rPr>
              <a:t> </a:t>
            </a:r>
            <a:r>
              <a:rPr lang="en" sz="1400" b="1">
                <a:solidFill>
                  <a:srgbClr val="980000"/>
                </a:solidFill>
                <a:highlight>
                  <a:srgbClr val="FFFFFF"/>
                </a:highlight>
              </a:rPr>
              <a:t>in Schoology</a:t>
            </a:r>
            <a:endParaRPr sz="1400" b="1">
              <a:solidFill>
                <a:srgbClr val="980000"/>
              </a:solidFill>
              <a:highlight>
                <a:srgbClr val="FFFFFF"/>
              </a:highlight>
            </a:endParaRPr>
          </a:p>
          <a:p>
            <a:pPr marL="457200" marR="0" lvl="0" indent="-317500" algn="l" rtl="0">
              <a:spcBef>
                <a:spcPts val="0"/>
              </a:spcBef>
              <a:spcAft>
                <a:spcPts val="0"/>
              </a:spcAft>
              <a:buClr>
                <a:srgbClr val="666666"/>
              </a:buClr>
              <a:buSzPts val="1400"/>
              <a:buAutoNum type="arabicPeriod"/>
            </a:pPr>
            <a:r>
              <a:rPr lang="en" sz="1400">
                <a:solidFill>
                  <a:srgbClr val="666666"/>
                </a:solidFill>
                <a:highlight>
                  <a:srgbClr val="FFFFFF"/>
                </a:highlight>
              </a:rPr>
              <a:t>Ensure that all tasks in 10-14 folder are completed</a:t>
            </a:r>
            <a:endParaRPr sz="1400">
              <a:solidFill>
                <a:srgbClr val="666666"/>
              </a:solidFill>
              <a:highlight>
                <a:srgbClr val="FFFFFF"/>
              </a:highlight>
            </a:endParaRPr>
          </a:p>
          <a:p>
            <a:pPr marL="0" lvl="0" indent="0" algn="l" rtl="0">
              <a:spcBef>
                <a:spcPts val="1700"/>
              </a:spcBef>
              <a:spcAft>
                <a:spcPts val="0"/>
              </a:spcAft>
              <a:buClr>
                <a:schemeClr val="dk2"/>
              </a:buClr>
              <a:buSzPts val="1100"/>
              <a:buFont typeface="Arial"/>
              <a:buNone/>
            </a:pPr>
            <a:r>
              <a:rPr lang="en" sz="1400" u="sng">
                <a:solidFill>
                  <a:srgbClr val="980000"/>
                </a:solidFill>
              </a:rPr>
              <a:t>Independent Work:</a:t>
            </a:r>
            <a:endParaRPr u="sng">
              <a:solidFill>
                <a:srgbClr val="666666"/>
              </a:solidFill>
              <a:highlight>
                <a:schemeClr val="lt1"/>
              </a:highlight>
            </a:endParaRPr>
          </a:p>
          <a:p>
            <a:pPr marL="457200" marR="0" lvl="0" indent="-317500" algn="l" rtl="0">
              <a:spcBef>
                <a:spcPts val="1600"/>
              </a:spcBef>
              <a:spcAft>
                <a:spcPts val="0"/>
              </a:spcAft>
              <a:buClr>
                <a:srgbClr val="666666"/>
              </a:buClr>
              <a:buSzPts val="1400"/>
              <a:buAutoNum type="arabicPeriod"/>
            </a:pPr>
            <a:r>
              <a:rPr lang="en" sz="1400">
                <a:solidFill>
                  <a:srgbClr val="666666"/>
                </a:solidFill>
                <a:highlight>
                  <a:srgbClr val="FFFFFF"/>
                </a:highlight>
              </a:rPr>
              <a:t>Complete ReadWorks Article-A-Day assignment</a:t>
            </a:r>
            <a:endParaRPr sz="1400">
              <a:solidFill>
                <a:srgbClr val="666666"/>
              </a:solidFill>
              <a:highlight>
                <a:srgbClr val="FFFFFF"/>
              </a:highlight>
            </a:endParaRPr>
          </a:p>
          <a:p>
            <a:pPr marL="457200" marR="0" lvl="0" indent="-317500" algn="l" rtl="0">
              <a:spcBef>
                <a:spcPts val="0"/>
              </a:spcBef>
              <a:spcAft>
                <a:spcPts val="0"/>
              </a:spcAft>
              <a:buClr>
                <a:srgbClr val="666666"/>
              </a:buClr>
              <a:buSzPts val="1400"/>
              <a:buAutoNum type="arabicPeriod"/>
            </a:pPr>
            <a:r>
              <a:rPr lang="en" sz="1400">
                <a:solidFill>
                  <a:srgbClr val="666666"/>
                </a:solidFill>
                <a:highlight>
                  <a:srgbClr val="FFFFFF"/>
                </a:highlight>
              </a:rPr>
              <a:t>Choice read for 20 minutes</a:t>
            </a:r>
            <a:endParaRPr sz="1400">
              <a:solidFill>
                <a:srgbClr val="666666"/>
              </a:solidFill>
              <a:highlight>
                <a:srgbClr val="FFFFFF"/>
              </a:highlight>
            </a:endParaRPr>
          </a:p>
          <a:p>
            <a:pPr marL="457200" marR="0" lvl="0" indent="-317500" algn="l" rtl="0">
              <a:spcBef>
                <a:spcPts val="0"/>
              </a:spcBef>
              <a:spcAft>
                <a:spcPts val="0"/>
              </a:spcAft>
              <a:buClr>
                <a:srgbClr val="666666"/>
              </a:buClr>
              <a:buSzPts val="1400"/>
              <a:buAutoNum type="arabicPeriod"/>
            </a:pPr>
            <a:r>
              <a:rPr lang="en" sz="1400">
                <a:solidFill>
                  <a:srgbClr val="666666"/>
                </a:solidFill>
                <a:highlight>
                  <a:schemeClr val="lt1"/>
                </a:highlight>
              </a:rPr>
              <a:t>Complete Zearn M2L4</a:t>
            </a:r>
            <a:endParaRPr sz="1400">
              <a:solidFill>
                <a:srgbClr val="666666"/>
              </a:solidFill>
              <a:highlight>
                <a:srgbClr val="FFFFFF"/>
              </a:highlight>
            </a:endParaRPr>
          </a:p>
          <a:p>
            <a:pPr marL="457200" marR="0" lvl="0" indent="0" algn="l" rtl="0">
              <a:spcBef>
                <a:spcPts val="1700"/>
              </a:spcBef>
              <a:spcAft>
                <a:spcPts val="0"/>
              </a:spcAft>
              <a:buNone/>
            </a:pPr>
            <a:endParaRPr sz="1400">
              <a:solidFill>
                <a:srgbClr val="666666"/>
              </a:solidFill>
              <a:highlight>
                <a:srgbClr val="FFFFFF"/>
              </a:highlight>
            </a:endParaRPr>
          </a:p>
          <a:p>
            <a:pPr marL="0" lvl="0" indent="0" algn="l" rtl="0">
              <a:spcBef>
                <a:spcPts val="1700"/>
              </a:spcBef>
              <a:spcAft>
                <a:spcPts val="1600"/>
              </a:spcAft>
              <a:buNone/>
            </a:pPr>
            <a:endParaRPr sz="1600">
              <a:solidFill>
                <a:srgbClr val="000000"/>
              </a:solidFill>
              <a:highlight>
                <a:srgbClr val="FFFF00"/>
              </a:highligh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pic>
        <p:nvPicPr>
          <p:cNvPr id="78" name="Google Shape;78;p14"/>
          <p:cNvPicPr preferRelativeResize="0"/>
          <p:nvPr/>
        </p:nvPicPr>
        <p:blipFill>
          <a:blip r:embed="rId3">
            <a:alphaModFix/>
          </a:blip>
          <a:stretch>
            <a:fillRect/>
          </a:stretch>
        </p:blipFill>
        <p:spPr>
          <a:xfrm>
            <a:off x="1397950" y="192025"/>
            <a:ext cx="6348101" cy="47594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15"/>
          <p:cNvSpPr txBox="1">
            <a:spLocks noGrp="1"/>
          </p:cNvSpPr>
          <p:nvPr>
            <p:ph type="title"/>
          </p:nvPr>
        </p:nvSpPr>
        <p:spPr>
          <a:xfrm>
            <a:off x="406425" y="1806825"/>
            <a:ext cx="8296800" cy="1542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u="sng">
                <a:solidFill>
                  <a:schemeClr val="hlink"/>
                </a:solidFill>
                <a:hlinkClick r:id="rId3"/>
              </a:rPr>
              <a:t>ELA</a:t>
            </a:r>
            <a:r>
              <a:rPr lang="en"/>
              <a:t> </a:t>
            </a:r>
            <a:endParaRPr/>
          </a:p>
          <a:p>
            <a:pPr marL="0" lvl="0" indent="0" algn="ctr" rtl="0">
              <a:spcBef>
                <a:spcPts val="0"/>
              </a:spcBef>
              <a:spcAft>
                <a:spcPts val="0"/>
              </a:spcAft>
              <a:buNone/>
            </a:pPr>
            <a:r>
              <a:rPr lang="en"/>
              <a:t>9:10-10:20</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6"/>
          <p:cNvSpPr txBox="1">
            <a:spLocks noGrp="1"/>
          </p:cNvSpPr>
          <p:nvPr>
            <p:ph type="title"/>
          </p:nvPr>
        </p:nvSpPr>
        <p:spPr>
          <a:xfrm>
            <a:off x="833000" y="575950"/>
            <a:ext cx="7888800" cy="635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Benchmark: Unit 1- Week 2- </a:t>
            </a:r>
            <a:r>
              <a:rPr lang="en" u="sng">
                <a:solidFill>
                  <a:schemeClr val="hlink"/>
                </a:solidFill>
                <a:hlinkClick r:id="rId3"/>
              </a:rPr>
              <a:t>Lesson </a:t>
            </a:r>
            <a:r>
              <a:rPr lang="en"/>
              <a:t>7- </a:t>
            </a:r>
            <a:r>
              <a:rPr lang="en" sz="2400"/>
              <a:t>Coordinating Conjunctions and Independent Clauses</a:t>
            </a:r>
            <a:endParaRPr sz="2400"/>
          </a:p>
        </p:txBody>
      </p:sp>
      <p:sp>
        <p:nvSpPr>
          <p:cNvPr id="89" name="Google Shape;89;p16"/>
          <p:cNvSpPr txBox="1">
            <a:spLocks noGrp="1"/>
          </p:cNvSpPr>
          <p:nvPr>
            <p:ph type="body" idx="1"/>
          </p:nvPr>
        </p:nvSpPr>
        <p:spPr>
          <a:xfrm>
            <a:off x="436375" y="1535275"/>
            <a:ext cx="8530500" cy="3093900"/>
          </a:xfrm>
          <a:prstGeom prst="rect">
            <a:avLst/>
          </a:prstGeom>
        </p:spPr>
        <p:txBody>
          <a:bodyPr spcFirstLastPara="1" wrap="square" lIns="91425" tIns="91425" rIns="91425" bIns="91425" anchor="t" anchorCtr="0">
            <a:noAutofit/>
          </a:bodyPr>
          <a:lstStyle/>
          <a:p>
            <a:pPr marL="457200" lvl="0" indent="-330200" algn="l" rtl="0">
              <a:spcBef>
                <a:spcPts val="0"/>
              </a:spcBef>
              <a:spcAft>
                <a:spcPts val="0"/>
              </a:spcAft>
              <a:buSzPts val="1600"/>
              <a:buAutoNum type="arabicPeriod"/>
            </a:pPr>
            <a:r>
              <a:rPr lang="en" sz="1600"/>
              <a:t>F A N B O Y S conjunction </a:t>
            </a:r>
            <a:r>
              <a:rPr lang="en" sz="1600" u="sng">
                <a:solidFill>
                  <a:schemeClr val="hlink"/>
                </a:solidFill>
                <a:hlinkClick r:id="rId4"/>
              </a:rPr>
              <a:t>song</a:t>
            </a:r>
            <a:endParaRPr sz="1600"/>
          </a:p>
          <a:p>
            <a:pPr marL="457200" lvl="0" indent="-330200" algn="l" rtl="0">
              <a:spcBef>
                <a:spcPts val="0"/>
              </a:spcBef>
              <a:spcAft>
                <a:spcPts val="0"/>
              </a:spcAft>
              <a:buSzPts val="1600"/>
              <a:buAutoNum type="arabicPeriod"/>
            </a:pPr>
            <a:r>
              <a:rPr lang="en" sz="1600"/>
              <a:t>Display page 12 - Look at paragraph 2. Model</a:t>
            </a:r>
            <a:endParaRPr sz="1600"/>
          </a:p>
          <a:p>
            <a:pPr marL="0" lvl="0" indent="0" algn="l" rtl="0">
              <a:spcBef>
                <a:spcPts val="1600"/>
              </a:spcBef>
              <a:spcAft>
                <a:spcPts val="0"/>
              </a:spcAft>
              <a:buNone/>
            </a:pPr>
            <a:endParaRPr sz="1600"/>
          </a:p>
          <a:p>
            <a:pPr marL="457200" lvl="0" indent="0" algn="l" rtl="0">
              <a:spcBef>
                <a:spcPts val="1600"/>
              </a:spcBef>
              <a:spcAft>
                <a:spcPts val="0"/>
              </a:spcAft>
              <a:buNone/>
            </a:pPr>
            <a:r>
              <a:rPr lang="en" sz="1600"/>
              <a:t>  </a:t>
            </a:r>
            <a:endParaRPr sz="1600"/>
          </a:p>
          <a:p>
            <a:pPr marL="457200" lvl="0" indent="0" algn="l" rtl="0">
              <a:spcBef>
                <a:spcPts val="1600"/>
              </a:spcBef>
              <a:spcAft>
                <a:spcPts val="1600"/>
              </a:spcAft>
              <a:buNone/>
            </a:pPr>
            <a:endParaRPr sz="1600"/>
          </a:p>
        </p:txBody>
      </p:sp>
      <p:graphicFrame>
        <p:nvGraphicFramePr>
          <p:cNvPr id="90" name="Google Shape;90;p16"/>
          <p:cNvGraphicFramePr/>
          <p:nvPr/>
        </p:nvGraphicFramePr>
        <p:xfrm>
          <a:off x="152400" y="152400"/>
          <a:ext cx="3000000" cy="3000000"/>
        </p:xfrm>
        <a:graphic>
          <a:graphicData uri="http://schemas.openxmlformats.org/drawingml/2006/table">
            <a:tbl>
              <a:tblPr>
                <a:noFill/>
                <a:tableStyleId>{C565A2F3-1E3B-47BA-AC3A-904C4BAE2455}</a:tableStyleId>
              </a:tblPr>
              <a:tblGrid>
                <a:gridCol w="609600">
                  <a:extLst>
                    <a:ext uri="{9D8B030D-6E8A-4147-A177-3AD203B41FA5}">
                      <a16:colId xmlns:a16="http://schemas.microsoft.com/office/drawing/2014/main" val="20000"/>
                    </a:ext>
                  </a:extLst>
                </a:gridCol>
                <a:gridCol w="609600">
                  <a:extLst>
                    <a:ext uri="{9D8B030D-6E8A-4147-A177-3AD203B41FA5}">
                      <a16:colId xmlns:a16="http://schemas.microsoft.com/office/drawing/2014/main" val="20001"/>
                    </a:ext>
                  </a:extLst>
                </a:gridCol>
              </a:tblGrid>
              <a:tr h="0">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0"/>
                  </a:ext>
                </a:extLst>
              </a:tr>
              <a:tr h="0">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1"/>
                  </a:ext>
                </a:extLst>
              </a:tr>
              <a:tr h="0">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2"/>
                  </a:ext>
                </a:extLst>
              </a:tr>
              <a:tr h="0">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3"/>
                  </a:ext>
                </a:extLst>
              </a:tr>
            </a:tbl>
          </a:graphicData>
        </a:graphic>
      </p:graphicFrame>
      <p:graphicFrame>
        <p:nvGraphicFramePr>
          <p:cNvPr id="91" name="Google Shape;91;p16"/>
          <p:cNvGraphicFramePr/>
          <p:nvPr/>
        </p:nvGraphicFramePr>
        <p:xfrm>
          <a:off x="952500" y="2381250"/>
          <a:ext cx="3000000" cy="3000000"/>
        </p:xfrm>
        <a:graphic>
          <a:graphicData uri="http://schemas.openxmlformats.org/drawingml/2006/table">
            <a:tbl>
              <a:tblPr>
                <a:noFill/>
                <a:tableStyleId>{1025BCAE-029B-4262-B3FF-8C0D87F8D005}</a:tableStyleId>
              </a:tblPr>
              <a:tblGrid>
                <a:gridCol w="7239000">
                  <a:extLst>
                    <a:ext uri="{9D8B030D-6E8A-4147-A177-3AD203B41FA5}">
                      <a16:colId xmlns:a16="http://schemas.microsoft.com/office/drawing/2014/main" val="20000"/>
                    </a:ext>
                  </a:extLst>
                </a:gridCol>
              </a:tblGrid>
              <a:tr h="381000">
                <a:tc>
                  <a:txBody>
                    <a:bodyPr/>
                    <a:lstStyle/>
                    <a:p>
                      <a:pPr marL="0" lvl="0" indent="0" algn="l" rtl="0">
                        <a:spcBef>
                          <a:spcPts val="0"/>
                        </a:spcBef>
                        <a:spcAft>
                          <a:spcPts val="0"/>
                        </a:spcAft>
                        <a:buNone/>
                      </a:pPr>
                      <a:r>
                        <a:rPr lang="en"/>
                        <a:t>Maize spread through North and South America, and it became a major part of the Native American diet. </a:t>
                      </a:r>
                      <a:endParaRPr/>
                    </a:p>
                  </a:txBody>
                  <a:tcPr marL="91425" marR="91425" marT="91425" marB="91425"/>
                </a:tc>
                <a:extLst>
                  <a:ext uri="{0D108BD9-81ED-4DB2-BD59-A6C34878D82A}">
                    <a16:rowId xmlns:a16="http://schemas.microsoft.com/office/drawing/2014/main" val="10000"/>
                  </a:ext>
                </a:extLst>
              </a:tr>
            </a:tbl>
          </a:graphicData>
        </a:graphic>
      </p:graphicFrame>
      <p:graphicFrame>
        <p:nvGraphicFramePr>
          <p:cNvPr id="92" name="Google Shape;92;p16"/>
          <p:cNvGraphicFramePr/>
          <p:nvPr/>
        </p:nvGraphicFramePr>
        <p:xfrm>
          <a:off x="952500" y="3269200"/>
          <a:ext cx="3000000" cy="3000000"/>
        </p:xfrm>
        <a:graphic>
          <a:graphicData uri="http://schemas.openxmlformats.org/drawingml/2006/table">
            <a:tbl>
              <a:tblPr>
                <a:noFill/>
                <a:tableStyleId>{1025BCAE-029B-4262-B3FF-8C0D87F8D005}</a:tableStyleId>
              </a:tblPr>
              <a:tblGrid>
                <a:gridCol w="7239000">
                  <a:extLst>
                    <a:ext uri="{9D8B030D-6E8A-4147-A177-3AD203B41FA5}">
                      <a16:colId xmlns:a16="http://schemas.microsoft.com/office/drawing/2014/main" val="20000"/>
                    </a:ext>
                  </a:extLst>
                </a:gridCol>
              </a:tblGrid>
              <a:tr h="564975">
                <a:tc>
                  <a:txBody>
                    <a:bodyPr/>
                    <a:lstStyle/>
                    <a:p>
                      <a:pPr marL="0" lvl="0" indent="0" algn="l" rtl="0">
                        <a:spcBef>
                          <a:spcPts val="0"/>
                        </a:spcBef>
                        <a:spcAft>
                          <a:spcPts val="0"/>
                        </a:spcAft>
                        <a:buNone/>
                      </a:pPr>
                      <a:r>
                        <a:rPr lang="en"/>
                        <a:t>In the past, a farmer would grow corn year after year in the same field, and the soil would get worn out. </a:t>
                      </a:r>
                      <a:endParaRPr/>
                    </a:p>
                  </a:txBody>
                  <a:tcPr marL="91425" marR="91425" marT="91425" marB="91425"/>
                </a:tc>
                <a:extLst>
                  <a:ext uri="{0D108BD9-81ED-4DB2-BD59-A6C34878D82A}">
                    <a16:rowId xmlns:a16="http://schemas.microsoft.com/office/drawing/2014/main" val="10000"/>
                  </a:ext>
                </a:extLst>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7"/>
          <p:cNvSpPr txBox="1">
            <a:spLocks noGrp="1"/>
          </p:cNvSpPr>
          <p:nvPr>
            <p:ph type="title"/>
          </p:nvPr>
        </p:nvSpPr>
        <p:spPr>
          <a:xfrm>
            <a:off x="2400250" y="575950"/>
            <a:ext cx="6321600" cy="635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Independent Practice</a:t>
            </a:r>
            <a:endParaRPr/>
          </a:p>
        </p:txBody>
      </p:sp>
      <p:sp>
        <p:nvSpPr>
          <p:cNvPr id="98" name="Google Shape;98;p17"/>
          <p:cNvSpPr txBox="1">
            <a:spLocks noGrp="1"/>
          </p:cNvSpPr>
          <p:nvPr>
            <p:ph type="body" idx="1"/>
          </p:nvPr>
        </p:nvSpPr>
        <p:spPr>
          <a:xfrm>
            <a:off x="228923" y="1595775"/>
            <a:ext cx="4272900" cy="30024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Clr>
                <a:srgbClr val="666666"/>
              </a:buClr>
              <a:buSzPts val="1400"/>
              <a:buFont typeface="Source Code Pro"/>
              <a:buChar char="●"/>
            </a:pPr>
            <a:r>
              <a:rPr lang="en" sz="1400">
                <a:solidFill>
                  <a:srgbClr val="666666"/>
                </a:solidFill>
                <a:latin typeface="Source Code Pro"/>
                <a:ea typeface="Source Code Pro"/>
                <a:cs typeface="Source Code Pro"/>
                <a:sym typeface="Source Code Pro"/>
              </a:rPr>
              <a:t>Complete the </a:t>
            </a:r>
            <a:r>
              <a:rPr lang="en" sz="1400" b="1">
                <a:solidFill>
                  <a:srgbClr val="666666"/>
                </a:solidFill>
                <a:latin typeface="Source Code Pro"/>
                <a:ea typeface="Source Code Pro"/>
                <a:cs typeface="Source Code Pro"/>
                <a:sym typeface="Source Code Pro"/>
              </a:rPr>
              <a:t>Build Grammar and Language</a:t>
            </a:r>
            <a:r>
              <a:rPr lang="en" sz="1400">
                <a:solidFill>
                  <a:srgbClr val="666666"/>
                </a:solidFill>
                <a:latin typeface="Source Code Pro"/>
                <a:ea typeface="Source Code Pro"/>
                <a:cs typeface="Source Code Pro"/>
                <a:sym typeface="Source Code Pro"/>
              </a:rPr>
              <a:t> section on </a:t>
            </a:r>
            <a:r>
              <a:rPr lang="en" sz="1400" b="1">
                <a:solidFill>
                  <a:srgbClr val="666666"/>
                </a:solidFill>
                <a:latin typeface="Source Code Pro"/>
                <a:ea typeface="Source Code Pro"/>
                <a:cs typeface="Source Code Pro"/>
                <a:sym typeface="Source Code Pro"/>
              </a:rPr>
              <a:t>p.19</a:t>
            </a:r>
            <a:r>
              <a:rPr lang="en" sz="1400">
                <a:solidFill>
                  <a:srgbClr val="666666"/>
                </a:solidFill>
                <a:latin typeface="Source Code Pro"/>
                <a:ea typeface="Source Code Pro"/>
                <a:cs typeface="Source Code Pro"/>
                <a:sym typeface="Source Code Pro"/>
              </a:rPr>
              <a:t> of </a:t>
            </a:r>
            <a:r>
              <a:rPr lang="en" sz="1400" i="1">
                <a:solidFill>
                  <a:srgbClr val="666666"/>
                </a:solidFill>
                <a:latin typeface="Source Code Pro"/>
                <a:ea typeface="Source Code Pro"/>
                <a:cs typeface="Source Code Pro"/>
                <a:sym typeface="Source Code Pro"/>
              </a:rPr>
              <a:t>Cultivating Natural Resources</a:t>
            </a:r>
            <a:r>
              <a:rPr lang="en" sz="1400">
                <a:solidFill>
                  <a:srgbClr val="666666"/>
                </a:solidFill>
                <a:latin typeface="Source Code Pro"/>
                <a:ea typeface="Source Code Pro"/>
                <a:cs typeface="Source Code Pro"/>
                <a:sym typeface="Source Code Pro"/>
              </a:rPr>
              <a:t>.</a:t>
            </a:r>
            <a:br>
              <a:rPr lang="en" sz="1400">
                <a:solidFill>
                  <a:srgbClr val="666666"/>
                </a:solidFill>
                <a:latin typeface="Source Code Pro"/>
                <a:ea typeface="Source Code Pro"/>
                <a:cs typeface="Source Code Pro"/>
                <a:sym typeface="Source Code Pro"/>
              </a:rPr>
            </a:br>
            <a:endParaRPr sz="1400">
              <a:solidFill>
                <a:srgbClr val="666666"/>
              </a:solidFill>
              <a:latin typeface="Source Code Pro"/>
              <a:ea typeface="Source Code Pro"/>
              <a:cs typeface="Source Code Pro"/>
              <a:sym typeface="Source Code Pro"/>
            </a:endParaRPr>
          </a:p>
          <a:p>
            <a:pPr marL="457200" lvl="0" indent="-317500" algn="l" rtl="0">
              <a:spcBef>
                <a:spcPts val="0"/>
              </a:spcBef>
              <a:spcAft>
                <a:spcPts val="0"/>
              </a:spcAft>
              <a:buClr>
                <a:srgbClr val="666666"/>
              </a:buClr>
              <a:buSzPts val="1400"/>
              <a:buFont typeface="Source Code Pro"/>
              <a:buChar char="●"/>
            </a:pPr>
            <a:r>
              <a:rPr lang="en" sz="1400">
                <a:solidFill>
                  <a:srgbClr val="666666"/>
                </a:solidFill>
                <a:latin typeface="Source Code Pro"/>
                <a:ea typeface="Source Code Pro"/>
                <a:cs typeface="Source Code Pro"/>
                <a:sym typeface="Source Code Pro"/>
              </a:rPr>
              <a:t>Take a picture of your book and submit it on Schoology.</a:t>
            </a:r>
            <a:endParaRPr/>
          </a:p>
        </p:txBody>
      </p:sp>
      <p:pic>
        <p:nvPicPr>
          <p:cNvPr id="99" name="Google Shape;99;p17"/>
          <p:cNvPicPr preferRelativeResize="0"/>
          <p:nvPr/>
        </p:nvPicPr>
        <p:blipFill>
          <a:blip r:embed="rId3">
            <a:alphaModFix/>
          </a:blip>
          <a:stretch>
            <a:fillRect/>
          </a:stretch>
        </p:blipFill>
        <p:spPr>
          <a:xfrm>
            <a:off x="4623576" y="1211350"/>
            <a:ext cx="4312989" cy="32956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18"/>
          <p:cNvSpPr txBox="1">
            <a:spLocks noGrp="1"/>
          </p:cNvSpPr>
          <p:nvPr>
            <p:ph type="title"/>
          </p:nvPr>
        </p:nvSpPr>
        <p:spPr>
          <a:xfrm>
            <a:off x="471900" y="575950"/>
            <a:ext cx="8250000" cy="635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Benchmark: Unit 1- Week 2- </a:t>
            </a:r>
            <a:r>
              <a:rPr lang="en" u="sng">
                <a:solidFill>
                  <a:schemeClr val="hlink"/>
                </a:solidFill>
                <a:hlinkClick r:id="rId3"/>
              </a:rPr>
              <a:t>Lesson </a:t>
            </a:r>
            <a:r>
              <a:rPr lang="en"/>
              <a:t>8- Close Reading: </a:t>
            </a:r>
            <a:r>
              <a:rPr lang="en" sz="2100">
                <a:solidFill>
                  <a:srgbClr val="4A86E8"/>
                </a:solidFill>
              </a:rPr>
              <a:t>Determine the Author’s Point of View and Purpose</a:t>
            </a:r>
            <a:endParaRPr sz="1300">
              <a:solidFill>
                <a:srgbClr val="4A86E8"/>
              </a:solidFill>
            </a:endParaRPr>
          </a:p>
        </p:txBody>
      </p:sp>
      <p:sp>
        <p:nvSpPr>
          <p:cNvPr id="105" name="Google Shape;105;p18"/>
          <p:cNvSpPr txBox="1">
            <a:spLocks noGrp="1"/>
          </p:cNvSpPr>
          <p:nvPr>
            <p:ph type="body" idx="1"/>
          </p:nvPr>
        </p:nvSpPr>
        <p:spPr>
          <a:xfrm>
            <a:off x="471900" y="1730700"/>
            <a:ext cx="8530500" cy="3105900"/>
          </a:xfrm>
          <a:prstGeom prst="rect">
            <a:avLst/>
          </a:prstGeom>
        </p:spPr>
        <p:txBody>
          <a:bodyPr spcFirstLastPara="1" wrap="square" lIns="91425" tIns="91425" rIns="91425" bIns="91425" anchor="t" anchorCtr="0">
            <a:noAutofit/>
          </a:bodyPr>
          <a:lstStyle/>
          <a:p>
            <a:pPr marL="457200" lvl="0" indent="-330200" algn="l" rtl="0">
              <a:spcBef>
                <a:spcPts val="0"/>
              </a:spcBef>
              <a:spcAft>
                <a:spcPts val="0"/>
              </a:spcAft>
              <a:buSzPts val="1600"/>
              <a:buAutoNum type="arabicPeriod"/>
            </a:pPr>
            <a:r>
              <a:rPr lang="en" sz="1600"/>
              <a:t>Review pages 12-16 again. What is Close Reading?</a:t>
            </a:r>
            <a:endParaRPr sz="1600"/>
          </a:p>
          <a:p>
            <a:pPr marL="457200" lvl="0" indent="-330200" algn="l" rtl="0">
              <a:spcBef>
                <a:spcPts val="0"/>
              </a:spcBef>
              <a:spcAft>
                <a:spcPts val="0"/>
              </a:spcAft>
              <a:buSzPts val="1600"/>
              <a:buAutoNum type="arabicPeriod"/>
            </a:pPr>
            <a:r>
              <a:rPr lang="en" sz="1600"/>
              <a:t>Page 13 - “Early Cultivation”. What is the author’s point of view of the “Three Sisters” farming method? </a:t>
            </a:r>
            <a:endParaRPr sz="1600"/>
          </a:p>
          <a:p>
            <a:pPr marL="457200" lvl="0" indent="-330200" algn="l" rtl="0">
              <a:spcBef>
                <a:spcPts val="0"/>
              </a:spcBef>
              <a:spcAft>
                <a:spcPts val="0"/>
              </a:spcAft>
              <a:buSzPts val="1600"/>
              <a:buAutoNum type="arabicPeriod"/>
            </a:pPr>
            <a:r>
              <a:rPr lang="en" sz="1600"/>
              <a:t>Underline specific language to support your answer. Determine: based on this point of view, what can you infer about the author’s purpose for writing this section?</a:t>
            </a:r>
            <a:endParaRPr sz="1600"/>
          </a:p>
          <a:p>
            <a:pPr marL="457200" lvl="0" indent="-330200" algn="l" rtl="0">
              <a:spcBef>
                <a:spcPts val="0"/>
              </a:spcBef>
              <a:spcAft>
                <a:spcPts val="0"/>
              </a:spcAft>
              <a:buSzPts val="1600"/>
              <a:buAutoNum type="arabicPeriod"/>
            </a:pPr>
            <a:r>
              <a:rPr lang="en" sz="1600" b="1">
                <a:solidFill>
                  <a:srgbClr val="980000"/>
                </a:solidFill>
              </a:rPr>
              <a:t>Breakout Rooms with groups:</a:t>
            </a:r>
            <a:r>
              <a:rPr lang="en" sz="1600">
                <a:solidFill>
                  <a:srgbClr val="980000"/>
                </a:solidFill>
              </a:rPr>
              <a:t> Point of View/Author’s Purpose</a:t>
            </a:r>
            <a:endParaRPr sz="1600">
              <a:solidFill>
                <a:srgbClr val="980000"/>
              </a:solidFill>
            </a:endParaRPr>
          </a:p>
          <a:p>
            <a:pPr marL="914400" lvl="1" indent="-330200" algn="l" rtl="0">
              <a:spcBef>
                <a:spcPts val="0"/>
              </a:spcBef>
              <a:spcAft>
                <a:spcPts val="0"/>
              </a:spcAft>
              <a:buClr>
                <a:srgbClr val="980000"/>
              </a:buClr>
              <a:buSzPts val="1600"/>
              <a:buAutoNum type="alphaLcPeriod"/>
            </a:pPr>
            <a:r>
              <a:rPr lang="en" sz="1600">
                <a:solidFill>
                  <a:srgbClr val="980000"/>
                </a:solidFill>
              </a:rPr>
              <a:t>Reread “The Corn Belt” on pages 14-15. What is the author’s point of view on farming practices in the Midwest? Cite specific language to support your answer. Based on this information, make an inference about the author’s purpose for writing this section.</a:t>
            </a:r>
            <a:endParaRPr sz="1600">
              <a:solidFill>
                <a:srgbClr val="980000"/>
              </a:solidFill>
            </a:endParaRPr>
          </a:p>
          <a:p>
            <a:pPr marL="0" lvl="0" indent="0" algn="l" rtl="0">
              <a:spcBef>
                <a:spcPts val="1600"/>
              </a:spcBef>
              <a:spcAft>
                <a:spcPts val="0"/>
              </a:spcAft>
              <a:buNone/>
            </a:pPr>
            <a:endParaRPr sz="1600">
              <a:solidFill>
                <a:srgbClr val="980000"/>
              </a:solidFill>
            </a:endParaRPr>
          </a:p>
          <a:p>
            <a:pPr marL="0" lvl="0" indent="0" algn="l" rtl="0">
              <a:spcBef>
                <a:spcPts val="1600"/>
              </a:spcBef>
              <a:spcAft>
                <a:spcPts val="0"/>
              </a:spcAft>
              <a:buNone/>
            </a:pPr>
            <a:endParaRPr sz="1600">
              <a:solidFill>
                <a:srgbClr val="980000"/>
              </a:solidFill>
            </a:endParaRPr>
          </a:p>
          <a:p>
            <a:pPr marL="0" lvl="0" indent="0" algn="l" rtl="0">
              <a:spcBef>
                <a:spcPts val="1600"/>
              </a:spcBef>
              <a:spcAft>
                <a:spcPts val="1600"/>
              </a:spcAft>
              <a:buNone/>
            </a:pPr>
            <a:endParaRPr sz="16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19"/>
          <p:cNvSpPr txBox="1">
            <a:spLocks noGrp="1"/>
          </p:cNvSpPr>
          <p:nvPr>
            <p:ph type="title"/>
          </p:nvPr>
        </p:nvSpPr>
        <p:spPr>
          <a:xfrm>
            <a:off x="2400250" y="575950"/>
            <a:ext cx="6321600" cy="635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Independent Practice</a:t>
            </a:r>
            <a:endParaRPr/>
          </a:p>
        </p:txBody>
      </p:sp>
      <p:sp>
        <p:nvSpPr>
          <p:cNvPr id="111" name="Google Shape;111;p19"/>
          <p:cNvSpPr txBox="1">
            <a:spLocks noGrp="1"/>
          </p:cNvSpPr>
          <p:nvPr>
            <p:ph type="body" idx="1"/>
          </p:nvPr>
        </p:nvSpPr>
        <p:spPr>
          <a:xfrm>
            <a:off x="228923" y="1595775"/>
            <a:ext cx="4272900" cy="30024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Clr>
                <a:srgbClr val="666666"/>
              </a:buClr>
              <a:buSzPts val="1400"/>
              <a:buFont typeface="Source Code Pro"/>
              <a:buChar char="●"/>
            </a:pPr>
            <a:r>
              <a:rPr lang="en" sz="1400" b="1">
                <a:solidFill>
                  <a:srgbClr val="980000"/>
                </a:solidFill>
                <a:latin typeface="Source Code Pro"/>
                <a:ea typeface="Source Code Pro"/>
                <a:cs typeface="Source Code Pro"/>
                <a:sym typeface="Source Code Pro"/>
              </a:rPr>
              <a:t>See Schoology for your task #8</a:t>
            </a:r>
            <a:r>
              <a:rPr lang="en" sz="1400">
                <a:solidFill>
                  <a:srgbClr val="666666"/>
                </a:solidFill>
                <a:latin typeface="Source Code Pro"/>
                <a:ea typeface="Source Code Pro"/>
                <a:cs typeface="Source Code Pro"/>
                <a:sym typeface="Source Code Pro"/>
              </a:rPr>
              <a:t> Reread the section “The Rise of Industrial Farming.” Be prepared to answer this question: What do the details reveal in this section about the author’s point of view on the impact of new farming techniques? What is the author’s purpose in this section? Cite evidence to support your answer.</a:t>
            </a:r>
            <a:endParaRPr/>
          </a:p>
        </p:txBody>
      </p:sp>
      <p:pic>
        <p:nvPicPr>
          <p:cNvPr id="112" name="Google Shape;112;p19" descr="we can do it"/>
          <p:cNvPicPr preferRelativeResize="0"/>
          <p:nvPr/>
        </p:nvPicPr>
        <p:blipFill>
          <a:blip r:embed="rId3">
            <a:alphaModFix/>
          </a:blip>
          <a:stretch>
            <a:fillRect/>
          </a:stretch>
        </p:blipFill>
        <p:spPr>
          <a:xfrm>
            <a:off x="5475175" y="1293088"/>
            <a:ext cx="2837100" cy="28371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20"/>
          <p:cNvSpPr txBox="1">
            <a:spLocks noGrp="1"/>
          </p:cNvSpPr>
          <p:nvPr>
            <p:ph type="title"/>
          </p:nvPr>
        </p:nvSpPr>
        <p:spPr>
          <a:xfrm>
            <a:off x="406425" y="1806825"/>
            <a:ext cx="8296800" cy="1542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Math </a:t>
            </a:r>
            <a:endParaRPr/>
          </a:p>
          <a:p>
            <a:pPr marL="0" lvl="0" indent="0" algn="ctr" rtl="0">
              <a:spcBef>
                <a:spcPts val="0"/>
              </a:spcBef>
              <a:spcAft>
                <a:spcPts val="0"/>
              </a:spcAft>
              <a:buNone/>
            </a:pPr>
            <a:r>
              <a:rPr lang="en"/>
              <a:t>10:30-11:45</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21"/>
          <p:cNvSpPr txBox="1">
            <a:spLocks noGrp="1"/>
          </p:cNvSpPr>
          <p:nvPr>
            <p:ph type="title"/>
          </p:nvPr>
        </p:nvSpPr>
        <p:spPr>
          <a:xfrm>
            <a:off x="2400250" y="575950"/>
            <a:ext cx="6321600" cy="635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Eureka: Module 2- Lesson 3 </a:t>
            </a:r>
            <a:endParaRPr/>
          </a:p>
        </p:txBody>
      </p:sp>
      <p:sp>
        <p:nvSpPr>
          <p:cNvPr id="123" name="Google Shape;123;p21"/>
          <p:cNvSpPr txBox="1">
            <a:spLocks noGrp="1"/>
          </p:cNvSpPr>
          <p:nvPr>
            <p:ph type="body" idx="1"/>
          </p:nvPr>
        </p:nvSpPr>
        <p:spPr>
          <a:xfrm>
            <a:off x="531225" y="1211350"/>
            <a:ext cx="7877400" cy="3504300"/>
          </a:xfrm>
          <a:prstGeom prst="rect">
            <a:avLst/>
          </a:prstGeom>
          <a:noFill/>
        </p:spPr>
        <p:txBody>
          <a:bodyPr spcFirstLastPara="1" wrap="square" lIns="91425" tIns="91425" rIns="91425" bIns="91425" anchor="t" anchorCtr="0">
            <a:noAutofit/>
          </a:bodyPr>
          <a:lstStyle/>
          <a:p>
            <a:pPr marL="457200" lvl="0" indent="-342900" algn="l" rtl="0">
              <a:spcBef>
                <a:spcPts val="0"/>
              </a:spcBef>
              <a:spcAft>
                <a:spcPts val="0"/>
              </a:spcAft>
              <a:buClr>
                <a:srgbClr val="000000"/>
              </a:buClr>
              <a:buSzPts val="1800"/>
              <a:buAutoNum type="arabicPeriod"/>
            </a:pPr>
            <a:r>
              <a:rPr lang="en"/>
              <a:t>Review</a:t>
            </a:r>
            <a:r>
              <a:rPr lang="en" u="sng">
                <a:solidFill>
                  <a:schemeClr val="hlink"/>
                </a:solidFill>
                <a:hlinkClick r:id="rId3"/>
              </a:rPr>
              <a:t> M2 Lesson 3 Video</a:t>
            </a:r>
            <a:endParaRPr/>
          </a:p>
          <a:p>
            <a:pPr marL="457200" lvl="0" indent="-342900" algn="l" rtl="0">
              <a:spcBef>
                <a:spcPts val="0"/>
              </a:spcBef>
              <a:spcAft>
                <a:spcPts val="0"/>
              </a:spcAft>
              <a:buClr>
                <a:srgbClr val="000000"/>
              </a:buClr>
              <a:buSzPts val="1800"/>
              <a:buAutoNum type="arabicPeriod"/>
            </a:pPr>
            <a:r>
              <a:rPr lang="en"/>
              <a:t>Learn Pages (133-139)</a:t>
            </a:r>
            <a:endParaRPr/>
          </a:p>
          <a:p>
            <a:pPr marL="914400" lvl="1" indent="-342900" algn="l" rtl="0">
              <a:spcBef>
                <a:spcPts val="0"/>
              </a:spcBef>
              <a:spcAft>
                <a:spcPts val="0"/>
              </a:spcAft>
              <a:buSzPts val="1800"/>
              <a:buAutoNum type="alphaLcPeriod"/>
            </a:pPr>
            <a:r>
              <a:rPr lang="en" sz="1800"/>
              <a:t>Application Problem</a:t>
            </a:r>
            <a:endParaRPr sz="1800"/>
          </a:p>
          <a:p>
            <a:pPr marL="914400" lvl="1" indent="-342900" algn="l" rtl="0">
              <a:spcBef>
                <a:spcPts val="0"/>
              </a:spcBef>
              <a:spcAft>
                <a:spcPts val="0"/>
              </a:spcAft>
              <a:buSzPts val="1800"/>
              <a:buAutoNum type="alphaLcPeriod"/>
            </a:pPr>
            <a:r>
              <a:rPr lang="en" sz="1800"/>
              <a:t>Practice </a:t>
            </a:r>
            <a:endParaRPr sz="1800"/>
          </a:p>
          <a:p>
            <a:pPr marL="914400" lvl="1" indent="-342900" algn="l" rtl="0">
              <a:spcBef>
                <a:spcPts val="0"/>
              </a:spcBef>
              <a:spcAft>
                <a:spcPts val="0"/>
              </a:spcAft>
              <a:buSzPts val="1800"/>
              <a:buAutoNum type="alphaLcPeriod"/>
            </a:pPr>
            <a:r>
              <a:rPr lang="en" sz="1800"/>
              <a:t>Exit ticket in </a:t>
            </a:r>
            <a:r>
              <a:rPr lang="en" sz="1800">
                <a:solidFill>
                  <a:srgbClr val="00FF00"/>
                </a:solidFill>
              </a:rPr>
              <a:t>Schoology</a:t>
            </a:r>
            <a:endParaRPr sz="1800">
              <a:solidFill>
                <a:srgbClr val="00FF00"/>
              </a:solidFill>
            </a:endParaRPr>
          </a:p>
          <a:p>
            <a:pPr marL="457200" lvl="0" indent="-342900" algn="l" rtl="0">
              <a:spcBef>
                <a:spcPts val="0"/>
              </a:spcBef>
              <a:spcAft>
                <a:spcPts val="0"/>
              </a:spcAft>
              <a:buClr>
                <a:srgbClr val="000000"/>
              </a:buClr>
              <a:buSzPts val="1800"/>
              <a:buAutoNum type="arabicPeriod"/>
            </a:pPr>
            <a:r>
              <a:rPr lang="en">
                <a:solidFill>
                  <a:srgbClr val="980000"/>
                </a:solidFill>
              </a:rPr>
              <a:t>Independent Work Asynchronously this afternoon</a:t>
            </a:r>
            <a:endParaRPr sz="2200"/>
          </a:p>
          <a:p>
            <a:pPr marL="914400" lvl="1" indent="-342900" algn="l" rtl="0">
              <a:spcBef>
                <a:spcPts val="0"/>
              </a:spcBef>
              <a:spcAft>
                <a:spcPts val="0"/>
              </a:spcAft>
              <a:buSzPts val="1800"/>
              <a:buAutoNum type="alphaLcPeriod"/>
            </a:pPr>
            <a:r>
              <a:rPr lang="en" sz="1800"/>
              <a:t>Zearn M2L4 </a:t>
            </a:r>
            <a:r>
              <a:rPr lang="en" sz="1600" b="1" i="1">
                <a:solidFill>
                  <a:srgbClr val="FF9900"/>
                </a:solidFill>
              </a:rPr>
              <a:t>(Be on lesson 5)</a:t>
            </a:r>
            <a:endParaRPr sz="1600" b="1" i="1">
              <a:solidFill>
                <a:srgbClr val="FF9900"/>
              </a:solidFill>
            </a:endParaRPr>
          </a:p>
          <a:p>
            <a:pPr marL="914400" lvl="1" indent="-342900" algn="l" rtl="0">
              <a:spcBef>
                <a:spcPts val="0"/>
              </a:spcBef>
              <a:spcAft>
                <a:spcPts val="0"/>
              </a:spcAft>
              <a:buSzPts val="1800"/>
              <a:buAutoNum type="alphaLcPeriod"/>
            </a:pPr>
            <a:r>
              <a:rPr lang="en" sz="1800"/>
              <a:t>Topic A quiz in </a:t>
            </a:r>
            <a:r>
              <a:rPr lang="en" sz="1800">
                <a:solidFill>
                  <a:srgbClr val="00FF00"/>
                </a:solidFill>
              </a:rPr>
              <a:t>Schoology</a:t>
            </a:r>
            <a:endParaRPr sz="1800">
              <a:solidFill>
                <a:srgbClr val="00FF00"/>
              </a:solidFill>
            </a:endParaRPr>
          </a:p>
          <a:p>
            <a:pPr marL="914400" lvl="0" indent="0" algn="l" rtl="0">
              <a:spcBef>
                <a:spcPts val="1600"/>
              </a:spcBef>
              <a:spcAft>
                <a:spcPts val="1600"/>
              </a:spcAft>
              <a:buNone/>
            </a:pPr>
            <a:endParaRPr/>
          </a:p>
        </p:txBody>
      </p:sp>
    </p:spTree>
  </p:cSld>
  <p:clrMapOvr>
    <a:masterClrMapping/>
  </p:clrMapOvr>
</p:sld>
</file>

<file path=ppt/theme/theme1.xml><?xml version="1.0" encoding="utf-8"?>
<a:theme xmlns:a="http://schemas.openxmlformats.org/drawingml/2006/main" name="Swiss">
  <a:themeElements>
    <a:clrScheme name="Swiss">
      <a:dk1>
        <a:srgbClr val="F46524"/>
      </a:dk1>
      <a:lt1>
        <a:srgbClr val="FFFFFF"/>
      </a:lt1>
      <a:dk2>
        <a:srgbClr val="000000"/>
      </a:dk2>
      <a:lt2>
        <a:srgbClr val="757575"/>
      </a:lt2>
      <a:accent1>
        <a:srgbClr val="01579B"/>
      </a:accent1>
      <a:accent2>
        <a:srgbClr val="27C7BD"/>
      </a:accent2>
      <a:accent3>
        <a:srgbClr val="0099E8"/>
      </a:accent3>
      <a:accent4>
        <a:srgbClr val="51B9A3"/>
      </a:accent4>
      <a:accent5>
        <a:srgbClr val="FB8C00"/>
      </a:accent5>
      <a:accent6>
        <a:srgbClr val="FFAE88"/>
      </a:accent6>
      <a:hlink>
        <a:srgbClr val="0277BD"/>
      </a:hlink>
      <a:folHlink>
        <a:srgbClr val="0277B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632</Words>
  <Application>Microsoft Office PowerPoint</Application>
  <PresentationFormat>On-screen Show (16:9)</PresentationFormat>
  <Paragraphs>68</Paragraphs>
  <Slides>13</Slides>
  <Notes>13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Comfortaa</vt:lpstr>
      <vt:lpstr>Arial</vt:lpstr>
      <vt:lpstr>Source Sans Pro</vt:lpstr>
      <vt:lpstr>Lato</vt:lpstr>
      <vt:lpstr>Raleway</vt:lpstr>
      <vt:lpstr>Source Code Pro</vt:lpstr>
      <vt:lpstr>Swiss</vt:lpstr>
      <vt:lpstr>Wednesday October 14, 2020 </vt:lpstr>
      <vt:lpstr>PowerPoint Presentation</vt:lpstr>
      <vt:lpstr>ELA  9:10-10:20</vt:lpstr>
      <vt:lpstr>Benchmark: Unit 1- Week 2- Lesson 7- Coordinating Conjunctions and Independent Clauses</vt:lpstr>
      <vt:lpstr>Independent Practice</vt:lpstr>
      <vt:lpstr>Benchmark: Unit 1- Week 2- Lesson 8- Close Reading: Determine the Author’s Point of View and Purpose</vt:lpstr>
      <vt:lpstr>Independent Practice</vt:lpstr>
      <vt:lpstr>Math  10:30-11:45</vt:lpstr>
      <vt:lpstr>Eureka: Module 2- Lesson 3 </vt:lpstr>
      <vt:lpstr>Writing  12:25-1:00</vt:lpstr>
      <vt:lpstr>Benchmark: Lesson 9- Gather Notes From a Video Source</vt:lpstr>
      <vt:lpstr>Independent Practice</vt:lpstr>
      <vt:lpstr>After 1pm:  Afternoon Science/Asynchronous Work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Wednesday October 14, 2020 </dc:title>
  <dc:creator>Dana's Computer</dc:creator>
  <cp:lastModifiedBy>Dana Hedke</cp:lastModifiedBy>
  <cp:revision>1</cp:revision>
  <dcterms:modified xsi:type="dcterms:W3CDTF">2020-10-13T22:36:40Z</dcterms:modified>
</cp:coreProperties>
</file>