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Comfortaa" panose="020B0604020202020204" charset="0"/>
      <p:regular r:id="rId27"/>
      <p:bold r:id="rId28"/>
    </p:embeddedFont>
    <p:embeddedFont>
      <p:font typeface="Raleway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cb4953f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cb4953f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cb4953fdd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cb4953fdd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cb4953fdd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cb4953fdd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cb4953fd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cb4953fd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cb4953fd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cb4953fd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cb4953fd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cb4953fd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cb4953fdd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cb4953fdd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bcbc9bb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bcbc9bb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cb4953fdd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cb4953fdd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discussion post for 2 post-reading questions (Done)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0bb07924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0bb07924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cb4953fdd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cb4953fdd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cb4953fdd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cb4953fdd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13 Exit Ticket (Sylvia has it made)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ehX9o1JbI&amp;feature=emb_log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6ilnI3cBC3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nerationgenius.com/?share=4513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OTq3cRj42kjOAeq0fEGre--jaif_2eIzYmjQL6K3lqo/edit#slide=id.g9c1dfca4b3_2_2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oBE-E8V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e7b3b37a918c3fe4ae9cb11c97332416c733be3d/X710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ecreader-production.benchmarkuniverse.com/#cfg-teacher-shelf/ref-create/asset-pres/prod-19852461/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rs-production.benchmarkuniverse.com/#init/14e796c8d40bf9766ab10b24d904032c815291db/X710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_9_NGVOK0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462150" y="782970"/>
            <a:ext cx="4255500" cy="11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October 12</a:t>
            </a:r>
            <a:r>
              <a:rPr lang="en" sz="1600" b="0">
                <a:latin typeface="Nunito"/>
                <a:ea typeface="Nunito"/>
                <a:cs typeface="Nunito"/>
                <a:sym typeface="Nunito"/>
              </a:rPr>
              <a:t>, 2020</a:t>
            </a:r>
            <a:endParaRPr sz="1600" b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44250" y="2826525"/>
            <a:ext cx="4255500" cy="18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latin typeface="Arial"/>
                <a:ea typeface="Arial"/>
                <a:cs typeface="Arial"/>
                <a:sym typeface="Arial"/>
              </a:rPr>
              <a:t>Quick Write:</a:t>
            </a:r>
            <a:endParaRPr sz="30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Write about a time you broke something</a:t>
            </a:r>
            <a:endParaRPr sz="24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SEL Video: What is SEL? Why it matters </a:t>
            </a:r>
            <a:r>
              <a:rPr lang="en" sz="2400" b="1" u="sng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12:25-1:00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</a:t>
            </a:r>
            <a:r>
              <a:rPr lang="en" u="sng">
                <a:solidFill>
                  <a:schemeClr val="hlink"/>
                </a:solidFill>
                <a:hlinkClick r:id="rId3"/>
              </a:rPr>
              <a:t>3</a:t>
            </a:r>
            <a:r>
              <a:rPr lang="en"/>
              <a:t>- Analyzing the Writing Prompt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50000" cy="271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rabicPeriod"/>
            </a:pPr>
            <a:r>
              <a:rPr lang="en" sz="1300">
                <a:solidFill>
                  <a:srgbClr val="666666"/>
                </a:solidFill>
              </a:rPr>
              <a:t>Show short </a:t>
            </a:r>
            <a:r>
              <a:rPr lang="en" sz="13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</a:t>
            </a:r>
            <a:r>
              <a:rPr lang="en" sz="1300">
                <a:solidFill>
                  <a:srgbClr val="666666"/>
                </a:solidFill>
              </a:rPr>
              <a:t> on structuring informative writing.</a:t>
            </a:r>
            <a:endParaRPr sz="1300">
              <a:solidFill>
                <a:srgbClr val="666666"/>
              </a:solidFill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lphaLcPeriod"/>
            </a:pPr>
            <a:r>
              <a:rPr lang="en" sz="1300">
                <a:solidFill>
                  <a:srgbClr val="666666"/>
                </a:solidFill>
              </a:rPr>
              <a:t>Think, what questions should we answer in our writing? </a:t>
            </a:r>
            <a:endParaRPr sz="1300">
              <a:solidFill>
                <a:srgbClr val="666666"/>
              </a:solidFill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rabicPeriod"/>
            </a:pPr>
            <a:r>
              <a:rPr lang="en" sz="1300">
                <a:solidFill>
                  <a:srgbClr val="666666"/>
                </a:solidFill>
              </a:rPr>
              <a:t>Review the Prompt:</a:t>
            </a:r>
            <a:endParaRPr sz="130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900FF"/>
                </a:solidFill>
              </a:rPr>
              <a:t>Based on facts and details from the text and illustrations of “A Short History of a Special Plant” and information from the video “Corn from the CSA,” write an informative/explanatory essay in which you explain how corn is produced in the United States.  </a:t>
            </a:r>
            <a:endParaRPr sz="1300">
              <a:solidFill>
                <a:srgbClr val="9900FF"/>
              </a:solidFill>
            </a:endParaRPr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300"/>
              <a:buAutoNum type="arabicPeriod"/>
            </a:pPr>
            <a:r>
              <a:rPr lang="en" sz="1300">
                <a:solidFill>
                  <a:srgbClr val="980000"/>
                </a:solidFill>
              </a:rPr>
              <a:t>Independent Work In Schoology: </a:t>
            </a:r>
            <a:r>
              <a:rPr lang="en" sz="1300">
                <a:solidFill>
                  <a:srgbClr val="666666"/>
                </a:solidFill>
              </a:rPr>
              <a:t> Generate questions about corn production that will help them focus on main ideas and key details as they read and view sources. </a:t>
            </a:r>
            <a:endParaRPr sz="1300">
              <a:solidFill>
                <a:srgbClr val="666666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3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304850" y="575950"/>
            <a:ext cx="84168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80000"/>
                </a:solidFill>
              </a:rPr>
              <a:t>After 1pm: </a:t>
            </a:r>
            <a:endParaRPr sz="2000">
              <a:solidFill>
                <a:srgbClr val="98000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Science/Asynchronous Work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471900" y="1385725"/>
            <a:ext cx="8250000" cy="3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 In Schoology: </a:t>
            </a:r>
            <a:endParaRPr u="sng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Watch </a:t>
            </a:r>
            <a:r>
              <a:rPr lang="en" sz="1400" b="1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Generation Genius Video</a:t>
            </a:r>
            <a:r>
              <a:rPr lang="en" sz="1400" b="1"/>
              <a:t>-Habitats 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and complete the </a:t>
            </a:r>
            <a:r>
              <a:rPr lang="en" sz="1400" b="1">
                <a:solidFill>
                  <a:srgbClr val="666666"/>
                </a:solidFill>
                <a:highlight>
                  <a:srgbClr val="FFFFFF"/>
                </a:highlight>
              </a:rPr>
              <a:t>exit ticket</a:t>
            </a: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.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Complete Math Module 1 Assessment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400"/>
              <a:buAutoNum type="arabicPeriod"/>
            </a:pPr>
            <a:r>
              <a:rPr lang="en" sz="1400" b="1" i="1">
                <a:solidFill>
                  <a:srgbClr val="980000"/>
                </a:solidFill>
                <a:highlight>
                  <a:schemeClr val="lt1"/>
                </a:highlight>
              </a:rPr>
              <a:t>Complete outstanding assignments not finished in class (10-12 folder)</a:t>
            </a:r>
            <a:endParaRPr sz="1400" b="1" i="1">
              <a:solidFill>
                <a:srgbClr val="980000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980000"/>
                </a:solidFill>
              </a:rPr>
              <a:t>Independent Work:</a:t>
            </a:r>
            <a:endParaRPr u="sng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marL="457200" marR="0" lvl="0" indent="-317500" algn="l" rtl="0"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Complete ReadWorks Article-A-Day assignment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457200" marR="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AutoNum type="arabicPeriod"/>
            </a:pPr>
            <a:r>
              <a:rPr lang="en" sz="1400">
                <a:solidFill>
                  <a:srgbClr val="666666"/>
                </a:solidFill>
                <a:highlight>
                  <a:srgbClr val="FFFFFF"/>
                </a:highlight>
              </a:rPr>
              <a:t>Choice read for 20 minutes</a:t>
            </a:r>
            <a:endParaRPr sz="140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980000"/>
                </a:solidFill>
              </a:rPr>
              <a:t>Small Group Schedule:</a:t>
            </a:r>
            <a:endParaRPr sz="1400" u="sng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Jana, Mustafa, Zak, Islam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1:20</a:t>
            </a:r>
            <a:r>
              <a:rPr lang="en" sz="1600">
                <a:solidFill>
                  <a:srgbClr val="000000"/>
                </a:solidFill>
              </a:rPr>
              <a:t>	</a:t>
            </a:r>
            <a:r>
              <a:rPr lang="en" sz="1600">
                <a:solidFill>
                  <a:srgbClr val="980000"/>
                </a:solidFill>
              </a:rPr>
              <a:t>						</a:t>
            </a:r>
            <a:r>
              <a:rPr lang="en" sz="1600">
                <a:solidFill>
                  <a:srgbClr val="000000"/>
                </a:solidFill>
              </a:rPr>
              <a:t>Adam, Hana, Rana </a:t>
            </a: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1:40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ELA</a:t>
            </a:r>
            <a:r>
              <a:rPr lang="en"/>
              <a:t>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9:10-10:30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34600" y="575950"/>
            <a:ext cx="83871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Lesson 14 - Conjunctions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22350" y="1935650"/>
            <a:ext cx="85305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29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Watch the following </a:t>
            </a:r>
            <a:r>
              <a:rPr lang="en" b="1" i="1" u="sng">
                <a:solidFill>
                  <a:srgbClr val="1155CC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video </a:t>
            </a:r>
            <a:r>
              <a:rPr lang="en">
                <a:solidFill>
                  <a:srgbClr val="000000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and take notes in ELA notebook.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47875"/>
            <a:ext cx="4335675" cy="39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Unit 1- Week 2-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1</a:t>
            </a:r>
            <a:r>
              <a:rPr lang="en"/>
              <a:t>- Unit Preview &amp; Questioning Strategies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471900" y="2024850"/>
            <a:ext cx="85305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Read “A Short History of a Special Plant” 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Unit 1 Book</a:t>
            </a:r>
            <a:r>
              <a:rPr lang="en" sz="1600"/>
              <a:t> P. 12-16- Questioning &amp; First Read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Model pp. 1-3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Guided Practice  pp.4-5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Independent Practice- pp. 6-15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rgbClr val="980000"/>
                </a:solidFill>
              </a:rPr>
              <a:t>Independent Work In Schoology: </a:t>
            </a:r>
            <a:r>
              <a:rPr lang="en" sz="1600"/>
              <a:t>Generate 1 after-reading questions that go with today’s reading.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Benchmark: Unit 1- Week 2- </a:t>
            </a:r>
            <a:r>
              <a:rPr lang="en" u="sng">
                <a:solidFill>
                  <a:schemeClr val="hlink"/>
                </a:solidFill>
                <a:hlinkClick r:id="rId3"/>
              </a:rPr>
              <a:t>Lesson 2</a:t>
            </a:r>
            <a:r>
              <a:rPr lang="en"/>
              <a:t>- Long Vowel Syllable Patterns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71900" y="2125325"/>
            <a:ext cx="8530500" cy="25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Review long vowel syllable patterns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rgbClr val="980000"/>
                </a:solidFill>
              </a:rPr>
              <a:t>Independent Work In Schoology: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Syllable Practice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Context Clues Practice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" sz="1600"/>
              <a:t>Build Vocabulary (p. 19 in </a:t>
            </a:r>
            <a:r>
              <a:rPr lang="en" sz="1600" i="1"/>
              <a:t>Cultivating Natural Resources </a:t>
            </a:r>
            <a:r>
              <a:rPr lang="en" sz="1600"/>
              <a:t>book)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481375" y="708525"/>
            <a:ext cx="2984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humor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5195750" y="708525"/>
            <a:ext cx="2984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elevate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81375" y="2019150"/>
            <a:ext cx="2984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provide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497175" y="2019150"/>
            <a:ext cx="2984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breeding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079800" y="3329775"/>
            <a:ext cx="29844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propose</a:t>
            </a:r>
            <a:endParaRPr sz="30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2" name="Google Shape;112;p19"/>
          <p:cNvCxnSpPr/>
          <p:nvPr/>
        </p:nvCxnSpPr>
        <p:spPr>
          <a:xfrm>
            <a:off x="1858000" y="648200"/>
            <a:ext cx="10200" cy="78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9"/>
          <p:cNvCxnSpPr/>
          <p:nvPr/>
        </p:nvCxnSpPr>
        <p:spPr>
          <a:xfrm>
            <a:off x="6361350" y="648200"/>
            <a:ext cx="10200" cy="78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9"/>
          <p:cNvCxnSpPr/>
          <p:nvPr/>
        </p:nvCxnSpPr>
        <p:spPr>
          <a:xfrm>
            <a:off x="6795100" y="648200"/>
            <a:ext cx="10200" cy="78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9"/>
          <p:cNvCxnSpPr/>
          <p:nvPr/>
        </p:nvCxnSpPr>
        <p:spPr>
          <a:xfrm>
            <a:off x="1868200" y="2019150"/>
            <a:ext cx="10200" cy="78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9"/>
          <p:cNvCxnSpPr/>
          <p:nvPr/>
        </p:nvCxnSpPr>
        <p:spPr>
          <a:xfrm>
            <a:off x="6984275" y="1903500"/>
            <a:ext cx="10200" cy="78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9"/>
          <p:cNvCxnSpPr/>
          <p:nvPr/>
        </p:nvCxnSpPr>
        <p:spPr>
          <a:xfrm>
            <a:off x="4458850" y="3329775"/>
            <a:ext cx="10200" cy="783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10:35-11:45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Eureka: Module 2- Lesson 1: Mental Strategies for Multi-Digit Whole Number Multiplication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461850" y="2160225"/>
            <a:ext cx="7877400" cy="252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Review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 M2 Lesson 1 Video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/>
              <a:t>Learn Pages (117-125)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Application Problem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Quick Practice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980000"/>
                </a:solidFill>
              </a:rPr>
              <a:t>Small group work in Schoology: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Lesson 1 Exit Ticket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980000"/>
                </a:solidFill>
              </a:rPr>
              <a:t>Independent Work In Schoology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Unit 1 ASSESSMENT 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Lato</vt:lpstr>
      <vt:lpstr>Nunito</vt:lpstr>
      <vt:lpstr>Roboto</vt:lpstr>
      <vt:lpstr>Comfortaa</vt:lpstr>
      <vt:lpstr>Raleway</vt:lpstr>
      <vt:lpstr>Swiss</vt:lpstr>
      <vt:lpstr>Monday October 12, 2020 </vt:lpstr>
      <vt:lpstr>PowerPoint Presentation</vt:lpstr>
      <vt:lpstr>ELA  9:10-10:30</vt:lpstr>
      <vt:lpstr>Benchmark: Lesson 14 - Conjunctions</vt:lpstr>
      <vt:lpstr>Benchmark: Unit 1- Week 2- Lesson 1- Unit Preview &amp; Questioning Strategies</vt:lpstr>
      <vt:lpstr>Benchmark: Unit 1- Week 2- Lesson 2- Long Vowel Syllable Patterns</vt:lpstr>
      <vt:lpstr>PowerPoint Presentation</vt:lpstr>
      <vt:lpstr>Math  10:35-11:45</vt:lpstr>
      <vt:lpstr>Eureka: Module 2- Lesson 1: Mental Strategies for Multi-Digit Whole Number Multiplication</vt:lpstr>
      <vt:lpstr>Writing  12:25-1:00</vt:lpstr>
      <vt:lpstr>Benchmark: Lesson 3- Analyzing the Writing Prompt</vt:lpstr>
      <vt:lpstr>After 1pm:  Afternoon Science/Asynchronous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12, 2020 </dc:title>
  <dc:creator>Dana's Computer</dc:creator>
  <cp:lastModifiedBy>Dana Hedke</cp:lastModifiedBy>
  <cp:revision>1</cp:revision>
  <dcterms:modified xsi:type="dcterms:W3CDTF">2020-10-12T00:26:31Z</dcterms:modified>
</cp:coreProperties>
</file>