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Source Code Pro" panose="020B0604020202020204" charset="0"/>
      <p:regular r:id="rId25"/>
      <p:bold r:id="rId26"/>
      <p:italic r:id="rId27"/>
      <p:boldItalic r:id="rId28"/>
    </p:embeddedFont>
    <p:embeddedFont>
      <p:font typeface="Chelsea Marke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182F6E-C059-4B1C-867E-40531C5399A0}">
  <a:tblStyle styleId="{14182F6E-C059-4B1C-867E-40531C5399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5633c86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a5633c86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cb4953fd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cb4953fd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6041a813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6041a813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4f9dc2a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4f9dc2a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dc7bbb8b9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dc7bbb8b9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4c30a12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4c30a12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5633c862f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5633c862f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5633c862f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5633c862f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5633c862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5633c862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5633c862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5633c862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c7bbb8b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c7bbb8b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1dfca4b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c1dfca4b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cb4953fd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cb4953fd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1B44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c1dfca4b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c1dfca4b3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5633c862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5633c862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5633c862f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5633c862f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grid.com/75e83c5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grid.com/75e83c5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family.gonoodle.com/activities/how-to-make-a-squishy-stress-ba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creader-production.benchmarkuniverse.com/#cfg-teacher-shelf/ref-create/asset-ebook/prod-X57976/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u_BcMXgws6Y" TargetMode="External"/><Relationship Id="rId4" Type="http://schemas.openxmlformats.org/officeDocument/2006/relationships/hyperlink" Target="https://youtu.be/vDzOOLjH8h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990575" y="97775"/>
            <a:ext cx="3686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Wednesday: 10-27-20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62650" y="1481975"/>
            <a:ext cx="33546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Quick Write:</a:t>
            </a:r>
            <a:endParaRPr sz="28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What do you want to be when you “grow up”? What do you like about that career?</a:t>
            </a:r>
            <a:endParaRPr sz="2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100" y="1192700"/>
            <a:ext cx="37719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-143375"/>
            <a:ext cx="8922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Benchmark: </a:t>
            </a:r>
            <a:r>
              <a:rPr lang="en" sz="4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Less</a:t>
            </a:r>
            <a:r>
              <a:rPr lang="en" sz="4000" u="sng"/>
              <a:t>on 9</a:t>
            </a:r>
            <a:r>
              <a:rPr lang="en" sz="4000"/>
              <a:t>: write an Opinion Essay: Read a Source Text to Find Facts and Details</a:t>
            </a:r>
            <a:endParaRPr sz="40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550" y="1431750"/>
            <a:ext cx="2984602" cy="3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11375"/>
            <a:ext cx="2975750" cy="29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7250" y="914675"/>
            <a:ext cx="2096750" cy="20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3"/>
          <p:cNvGraphicFramePr/>
          <p:nvPr/>
        </p:nvGraphicFramePr>
        <p:xfrm>
          <a:off x="-9450" y="45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{14182F6E-C059-4B1C-867E-40531C5399A0}</a:tableStyleId>
              </a:tblPr>
              <a:tblGrid>
                <a:gridCol w="46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Reason for Opinion </a:t>
                      </a:r>
                      <a:endParaRPr sz="12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Details and Example</a:t>
                      </a:r>
                      <a:endParaRPr sz="12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Old-fashioned writing and pacing (lack of excitement - boring)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Slow pacing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Cumbersome sentences detract from the action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solidFill>
                            <a:srgbClr val="212529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“The dog’s burden was thus made infinitely lighter than if she had struggled or had lain in a posture less easy for towing.” (Excerpt 2)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Outdated word choices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Old-fashioned, complex words unknown and unattractive to modern young readers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“And because the dog was strong of soul and chivalric, withal, and because the Mistress was altogether loveable, Lad placed her alter even above the Master’s.” (Excerpt 1)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Ineffective point-of-view</a:t>
                      </a: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solidFill>
                            <a:srgbClr val="212529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less interesting third‑person point of view instead of first‑person point of view</a:t>
                      </a:r>
                      <a:endParaRPr sz="1200">
                        <a:solidFill>
                          <a:srgbClr val="212529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1200"/>
                        <a:buFont typeface="Source Code Pro"/>
                        <a:buChar char="●"/>
                      </a:pPr>
                      <a:r>
                        <a:rPr lang="en" sz="1200">
                          <a:solidFill>
                            <a:srgbClr val="212529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“He felt he owned it. It was assuredly his to enjoy, to guard, to patrol from high road to lake.” (Excerpt 1)</a:t>
                      </a:r>
                      <a:endParaRPr sz="1200">
                        <a:solidFill>
                          <a:srgbClr val="212529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Google Shape;136;p23"/>
          <p:cNvGraphicFramePr/>
          <p:nvPr/>
        </p:nvGraphicFramePr>
        <p:xfrm>
          <a:off x="0" y="1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{14182F6E-C059-4B1C-867E-40531C5399A0}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Opinion: I would not recommend author Albert Payson Terhune to my classmates. 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-143375"/>
            <a:ext cx="8922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write an Opinion: Share your Reasons for Opinion</a:t>
            </a:r>
            <a:endParaRPr sz="4000"/>
          </a:p>
        </p:txBody>
      </p:sp>
      <p:graphicFrame>
        <p:nvGraphicFramePr>
          <p:cNvPr id="142" name="Google Shape;142;p24"/>
          <p:cNvGraphicFramePr/>
          <p:nvPr/>
        </p:nvGraphicFramePr>
        <p:xfrm>
          <a:off x="1107900" y="7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{14182F6E-C059-4B1C-867E-40531C5399A0}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Reason for Opinion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Details and Examples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7550"/>
            <a:ext cx="12061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1550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Writing Prompt: Opinion Essay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068" y="956075"/>
            <a:ext cx="3326008" cy="41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 - Small Group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Independent Practice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Form an opinion about a text that you read during independent time (Use your small group reading text).  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Identify reasons and details or facts to support your opinion.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Small Group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Bring your notebook, Close Reading Text (on Benchmark), and a pencil.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u="sng">
                <a:solidFill>
                  <a:srgbClr val="000000"/>
                </a:solidFill>
              </a:rPr>
              <a:t>Group 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Khaled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Daniel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Giselle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Kadyn</a:t>
            </a:r>
            <a:endParaRPr sz="140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u="sng"/>
          </a:p>
        </p:txBody>
      </p:sp>
      <p:pic>
        <p:nvPicPr>
          <p:cNvPr id="157" name="Google Shape;157;p26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025" y="3654750"/>
            <a:ext cx="1452145" cy="10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5375" y="32468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4484075" y="250400"/>
            <a:ext cx="4527300" cy="4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Asynchronous Work</a:t>
            </a:r>
            <a:endParaRPr sz="4000" b="1" u="sng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Today is your Unit 1 Test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 to Schoology to see the Test Questions you will need to answer.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 MAY use your notes.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 to </a:t>
            </a:r>
            <a:r>
              <a:rPr lang="en" sz="30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Flipgrid</a:t>
            </a: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to post your responses.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Good Luck!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00" y="5430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1275" y="3653600"/>
            <a:ext cx="1572725" cy="15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04850" y="131475"/>
            <a:ext cx="84168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Afternoon Asynchronous Work</a:t>
            </a:r>
            <a:endParaRPr sz="2900"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171650" y="947475"/>
            <a:ext cx="7027200" cy="414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 In Schoology: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Ensure that all tasks in 10-28 folder are completed.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Flipgrid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assignment is </a:t>
            </a:r>
            <a:r>
              <a:rPr lang="en" sz="1400" b="1">
                <a:solidFill>
                  <a:srgbClr val="000000"/>
                </a:solidFill>
                <a:highlight>
                  <a:srgbClr val="FFFFFF"/>
                </a:highlight>
              </a:rPr>
              <a:t>A TEST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- take it seriously!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Daily Additional Independent Work:								</a:t>
            </a:r>
            <a:r>
              <a:rPr lang="en" sz="1400" b="1" i="1">
                <a:solidFill>
                  <a:srgbClr val="000000"/>
                </a:solidFill>
                <a:highlight>
                  <a:srgbClr val="FFF2CC"/>
                </a:highlight>
              </a:rPr>
              <a:t>NO READWORKS AGAIN THIS WEEK</a:t>
            </a:r>
            <a:endParaRPr sz="1400" b="1" i="1"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marL="457200" marR="0" lvl="0" indent="-3175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Choice read for 20 minutes - Read books on your bookshelf in Benchmark.</a:t>
            </a:r>
            <a:endParaRPr sz="1400" i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You should be on Lesson 15 in Zearn by the end of the day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You have until tomorrow to get all missing work caught up!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Friday is a halfday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72" name="Google Shape;172;p28" descr="night night ba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525" y="0"/>
            <a:ext cx="2672475" cy="26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924" y="80575"/>
            <a:ext cx="6180150" cy="46335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62275" y="4633525"/>
            <a:ext cx="77709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SEL Video: 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 How-To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65" name="Google Shape;65;p14" descr="Z Z Z Ca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0875"/>
            <a:ext cx="1737850" cy="17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450" y="3035425"/>
            <a:ext cx="1799550" cy="17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6300" y="646925"/>
            <a:ext cx="33546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69138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ELA </a:t>
            </a:r>
            <a:endParaRPr sz="2600">
              <a:solidFill>
                <a:srgbClr val="E69138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69138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9:15-10:35</a:t>
            </a:r>
            <a:endParaRPr sz="2600">
              <a:solidFill>
                <a:srgbClr val="E69138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125" y="1858300"/>
            <a:ext cx="3203875" cy="32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404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Benchmark:Unit 2:</a:t>
            </a:r>
            <a:r>
              <a:rPr lang="en" sz="4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Lesso</a:t>
            </a:r>
            <a:r>
              <a:rPr lang="en" sz="4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 </a:t>
            </a:r>
            <a:r>
              <a:rPr lang="en" sz="4000"/>
              <a:t>7- Compare and Contrast Two Characters in a Story</a:t>
            </a:r>
            <a:endParaRPr sz="40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57450"/>
            <a:ext cx="4902250" cy="3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4600" y="3063200"/>
            <a:ext cx="3784550" cy="119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4000" y="1222725"/>
            <a:ext cx="1617000" cy="16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 - Small Group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Independent Practice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Identify two characters in the story.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Identify traits for each character and then write a short paragraph to compare and contrast.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Small Group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Bring your notebook, Close Reading Text (on Benchmark), and a pencil.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u="sng">
                <a:solidFill>
                  <a:srgbClr val="000000"/>
                </a:solidFill>
              </a:rPr>
              <a:t>Group 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Zak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Shaima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Mustafa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Jana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Abrar</a:t>
            </a:r>
            <a:endParaRPr sz="140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u="sng"/>
          </a:p>
        </p:txBody>
      </p:sp>
      <p:pic>
        <p:nvPicPr>
          <p:cNvPr id="88" name="Google Shape;88;p17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1675" y="3388727"/>
            <a:ext cx="1711675" cy="12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8550" y="3303075"/>
            <a:ext cx="1840425" cy="1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48900" y="170400"/>
            <a:ext cx="829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</a:t>
            </a:r>
            <a:r>
              <a:rPr lang="en" u="sng"/>
              <a:t>lesson 8</a:t>
            </a:r>
            <a:r>
              <a:rPr lang="en"/>
              <a:t>: Form and Use the Past Perfect Verb Tense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69950" y="1579575"/>
            <a:ext cx="8974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Verb Tense: actions performed in the past, present, or future.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36375"/>
            <a:ext cx="3826360" cy="244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2999" y="2613275"/>
            <a:ext cx="4810825" cy="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813" y="3456000"/>
            <a:ext cx="1605200" cy="1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 - Small Group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Independent Practice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Complete the Build Grammar and Language section on p. 11 of </a:t>
            </a:r>
            <a:r>
              <a:rPr lang="en" i="1"/>
              <a:t>Developing Characters’ Relationships.</a:t>
            </a:r>
            <a:br>
              <a:rPr lang="en" i="1"/>
            </a:b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i="1"/>
              <a:t>Complete the Verb Tense worksheet.</a:t>
            </a:r>
            <a:endParaRPr i="1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Small Group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Bring your notebook, Close Reading Text (on Benchmark), and a pencil.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u="sng">
                <a:solidFill>
                  <a:srgbClr val="000000"/>
                </a:solidFill>
              </a:rPr>
              <a:t>Group 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Lara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Ali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Maya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Ethan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Zahia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Mariam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Sam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Waleed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06" name="Google Shape;106;p19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025" y="3654750"/>
            <a:ext cx="1452145" cy="10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2547" y="3199425"/>
            <a:ext cx="1944075" cy="19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083300" y="0"/>
            <a:ext cx="3345600" cy="8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Math 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10:30-11:45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267500" y="1732750"/>
            <a:ext cx="2759100" cy="1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Watch the math </a:t>
            </a:r>
            <a:r>
              <a:rPr lang="en" sz="28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video </a:t>
            </a:r>
            <a:r>
              <a:rPr lang="en" sz="2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on your own and take notes</a:t>
            </a:r>
            <a:endParaRPr sz="2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15 - minutes</a:t>
            </a:r>
            <a:endParaRPr sz="2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4" name="Google Shape;114;p20" descr="Bitmoji Image"/>
          <p:cNvPicPr preferRelativeResize="0"/>
          <p:nvPr/>
        </p:nvPicPr>
        <p:blipFill rotWithShape="1">
          <a:blip r:embed="rId6">
            <a:alphaModFix/>
          </a:blip>
          <a:srcRect l="-97689" t="-25060" r="97689" b="25059"/>
          <a:stretch/>
        </p:blipFill>
        <p:spPr>
          <a:xfrm>
            <a:off x="4651900" y="1450925"/>
            <a:ext cx="3132900" cy="31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/>
              <a:t>Math Work</a:t>
            </a:r>
            <a:endParaRPr sz="4500" u="sng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881125" y="1093850"/>
            <a:ext cx="40686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Independent Practice</a:t>
            </a:r>
            <a:endParaRPr sz="17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1700">
                <a:solidFill>
                  <a:srgbClr val="000000"/>
                </a:solidFill>
              </a:rPr>
              <a:t>Zearn M2 L14 (Be on 15)</a:t>
            </a:r>
            <a:endParaRPr sz="17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1700">
                <a:solidFill>
                  <a:srgbClr val="000000"/>
                </a:solidFill>
              </a:rPr>
              <a:t>Topic C Quiz in Schoology</a:t>
            </a:r>
            <a:r>
              <a:rPr lang="en" sz="1700">
                <a:solidFill>
                  <a:srgbClr val="FF0000"/>
                </a:solidFill>
              </a:rPr>
              <a:t> </a:t>
            </a:r>
            <a:endParaRPr sz="1700" b="1" u="sng">
              <a:solidFill>
                <a:srgbClr val="FF0000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375650" y="1093850"/>
            <a:ext cx="3699900" cy="3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Whole Group</a:t>
            </a:r>
            <a:endParaRPr sz="1700">
              <a:solidFill>
                <a:srgbClr val="FF0000"/>
              </a:solidFill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Pages 211-212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/>
              <a:t>Small Group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Lesson 13 Exit Ticket in Schoology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122" name="Google Shape;122;p21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775" y="2242350"/>
            <a:ext cx="2901150" cy="29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Amatic SC</vt:lpstr>
      <vt:lpstr>Arial</vt:lpstr>
      <vt:lpstr>Roboto</vt:lpstr>
      <vt:lpstr>Source Code Pro</vt:lpstr>
      <vt:lpstr>Chelsea Market</vt:lpstr>
      <vt:lpstr>Beach Day</vt:lpstr>
      <vt:lpstr>Wednesday: 10-27-20</vt:lpstr>
      <vt:lpstr>PowerPoint Presentation</vt:lpstr>
      <vt:lpstr>ELA  9:15-10:35</vt:lpstr>
      <vt:lpstr>Benchmark:Unit 2:Lesson 7- Compare and Contrast Two Characters in a Story</vt:lpstr>
      <vt:lpstr>Independent Practice - Small Group</vt:lpstr>
      <vt:lpstr>Benchmark: lesson 8: Form and Use the Past Perfect Verb Tense</vt:lpstr>
      <vt:lpstr>Independent Practice - Small Group</vt:lpstr>
      <vt:lpstr>Math  10:30-11:45</vt:lpstr>
      <vt:lpstr>Math Work</vt:lpstr>
      <vt:lpstr>Benchmark: Lesson 9: write an Opinion Essay: Read a Source Text to Find Facts and Details</vt:lpstr>
      <vt:lpstr>PowerPoint Presentation</vt:lpstr>
      <vt:lpstr>write an Opinion: Share your Reasons for Opinion</vt:lpstr>
      <vt:lpstr> Writing Prompt: Opinion Essay</vt:lpstr>
      <vt:lpstr>Independent Practice - Small Group</vt:lpstr>
      <vt:lpstr>PowerPoint Presentation</vt:lpstr>
      <vt:lpstr>Afternoon 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Wednesday: 10-27-20</dc:title>
  <dc:creator>Dana's Computer</dc:creator>
  <cp:lastModifiedBy>Dana Hedke</cp:lastModifiedBy>
  <cp:revision>1</cp:revision>
  <dcterms:modified xsi:type="dcterms:W3CDTF">2020-10-28T15:19:36Z</dcterms:modified>
</cp:coreProperties>
</file>