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Code Pro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689a66e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689a66e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steryscience.com/ecosystems/mystery-1/food-chains-predators-herbivores-carnivores/119?r=49676959#slide-id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orms.gle/6uYD8KzNNcRhxqog7" TargetMode="External"/><Relationship Id="rId4" Type="http://schemas.openxmlformats.org/officeDocument/2006/relationships/hyperlink" Target="https://newsela.com/read/animals-fearvanishing/id/15250/?preview_for=assignmen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ecologyandbehavior/slee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sel.org/what-is-se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hJyA-L57EXh9nIp6AcVdomMx3Y2AxOmCoWGHw7AaxFY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etepic.com/" TargetMode="External"/><Relationship Id="rId4" Type="http://schemas.openxmlformats.org/officeDocument/2006/relationships/hyperlink" Target="http://www.readworks.org/stud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6ILNOiMg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earn.org/" TargetMode="External"/><Relationship Id="rId5" Type="http://schemas.openxmlformats.org/officeDocument/2006/relationships/hyperlink" Target="https://docs.google.com/presentation/d/1mOn6RYIm3AWWGzci4Jt61u17beN9Kr7XjiIjKl38-4I/edit#slide=id.g8b39ac9c5b_0_0" TargetMode="External"/><Relationship Id="rId4" Type="http://schemas.openxmlformats.org/officeDocument/2006/relationships/hyperlink" Target="https://www.youtube.com/watch?v=_BXN4ArcSr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14,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235500" y="1392625"/>
            <a:ext cx="39999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Science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I can describe a food chain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orally and in writing discuss what all food chains start and end with.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4832400" y="941375"/>
            <a:ext cx="3999900" cy="4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u="sng"/>
              <a:t>Students will be working on:</a:t>
            </a:r>
            <a:endParaRPr sz="1450" u="sng"/>
          </a:p>
          <a:p>
            <a:pPr marL="457200" lvl="0" indent="-320675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en" sz="1450"/>
              <a:t>Watch the Mystery Science exploration </a:t>
            </a:r>
            <a:r>
              <a:rPr lang="en" sz="145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 sz="1450"/>
              <a:t> on Food Chains, stop to discuss/chat box, or breakout room feedback.</a:t>
            </a:r>
            <a:endParaRPr sz="1450"/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lang="en" sz="1450"/>
              <a:t>Listen to the </a:t>
            </a:r>
            <a:r>
              <a:rPr lang="en" sz="1450" u="sng">
                <a:solidFill>
                  <a:schemeClr val="hlink"/>
                </a:solidFill>
                <a:hlinkClick r:id="rId4"/>
              </a:rPr>
              <a:t>story</a:t>
            </a:r>
            <a:r>
              <a:rPr lang="en" sz="1450"/>
              <a:t> on Newsela titled,</a:t>
            </a:r>
            <a:r>
              <a:rPr lang="en" sz="1450" i="1"/>
              <a:t> </a:t>
            </a:r>
            <a:r>
              <a:rPr lang="en" sz="1450" i="1">
                <a:solidFill>
                  <a:srgbClr val="333333"/>
                </a:solidFill>
                <a:highlight>
                  <a:srgbClr val="FFFFFF"/>
                </a:highlight>
              </a:rPr>
              <a:t>Wild animals are losing their fear as largest predators disappear. </a:t>
            </a: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</a:rPr>
              <a:t>Take notes in your science notebook.</a:t>
            </a:r>
            <a:endParaRPr sz="1450"/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lang="en" sz="1450">
                <a:highlight>
                  <a:srgbClr val="E6B8AF"/>
                </a:highlight>
              </a:rPr>
              <a:t>OYO - complete the </a:t>
            </a:r>
            <a:r>
              <a:rPr lang="en" sz="1450" u="sng">
                <a:solidFill>
                  <a:schemeClr val="hlink"/>
                </a:solidFill>
                <a:highlight>
                  <a:srgbClr val="E6B8AF"/>
                </a:highlight>
                <a:hlinkClick r:id="rId5"/>
              </a:rPr>
              <a:t>form</a:t>
            </a:r>
            <a:r>
              <a:rPr lang="en" sz="1450">
                <a:highlight>
                  <a:srgbClr val="E6B8AF"/>
                </a:highlight>
              </a:rPr>
              <a:t> to reflect what you’ve learned regarding Food Chains today.</a:t>
            </a:r>
            <a:endParaRPr sz="14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70F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Sunny. Get outside later and take a walk!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 Learning Activity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following BrainPop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on Sleep (Videos are </a:t>
            </a:r>
            <a:r>
              <a:rPr lang="en">
                <a:solidFill>
                  <a:srgbClr val="008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Collaborative for Academic, Social, and Emotional Learning (CASEL) framework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Breakout rooms - discuss 1 new thing that you learned with your group. Practice accountable speech.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/>
              <a:t>Breakout Room - 2 minutes</a:t>
            </a:r>
            <a:endParaRPr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&amp; Quick Discuss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32500"/>
            <a:ext cx="8520600" cy="3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Daily writing prompt in your ELA/Writer’s Notebook. Be sure to date the top of your paper, copy the entire prompt, and write your answer in complete sentences. Complete your writing in 6 minutes.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most valuable thing you own? Why is it special?</a:t>
            </a:r>
            <a:endParaRPr sz="1550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b="1" i="1">
                <a:solidFill>
                  <a:srgbClr val="20202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using accountable talk - 4 minutes</a:t>
            </a:r>
            <a:endParaRPr sz="1550" b="1" i="1">
              <a:solidFill>
                <a:srgbClr val="45818E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Writing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832400" y="526925"/>
            <a:ext cx="3999900" cy="4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write a persuasive letter and review the routines for ELA Working Time.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and in writing use persuasion to write what I feel and describe the routines for ELA Working Time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complete mathematical problems demonstrating patterns with powers of ten.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L.O:</a:t>
            </a:r>
            <a:r>
              <a:rPr lang="en" sz="1200"/>
              <a:t> I can orally and in writing describe the meaning of place value and power of ten patterns.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Benchmark </a:t>
            </a: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Rules and Routines Day 5</a:t>
            </a: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Listen to a story and complete questions on </a:t>
            </a:r>
            <a:r>
              <a:rPr lang="en" sz="1500" u="sng">
                <a:solidFill>
                  <a:srgbClr val="1155CC"/>
                </a:solidFill>
                <a:highlight>
                  <a:srgbClr val="EAD1D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		</a:t>
            </a:r>
            <a:r>
              <a:rPr lang="en" sz="1500" b="1" i="1">
                <a:solidFill>
                  <a:srgbClr val="000000"/>
                </a:solidFill>
                <a:highlight>
                  <a:srgbClr val="EAD1DC"/>
                </a:highlight>
              </a:rPr>
              <a:t>*Assigned story: Peer Pressure Power </a:t>
            </a:r>
            <a:r>
              <a:rPr lang="en" sz="1500" b="1" i="1">
                <a:solidFill>
                  <a:srgbClr val="344048"/>
                </a:solidFill>
                <a:highlight>
                  <a:srgbClr val="EAD1DC"/>
                </a:highlight>
              </a:rPr>
              <a:t>- take the quiz </a:t>
            </a:r>
            <a:endParaRPr sz="1500" b="1" i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Choice Reading for 20 minutes minimum - I-PICK books (your choice) on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5"/>
              </a:rPr>
              <a:t>EPIC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JUST RIGHT BOOKS! NOTHING TOO EASY (Class code: puk0847)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Complete your writing task from today’s Benchmark lesson 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8950"/>
            <a:ext cx="3999900" cy="3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to help!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Additional math help found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Youtube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832400" y="-68200"/>
            <a:ext cx="3999900" cy="5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Students will be working on: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Random call on - Homework Check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Watch a hook </a:t>
            </a:r>
            <a:r>
              <a:rPr lang="en" u="sng">
                <a:solidFill>
                  <a:schemeClr val="hlink"/>
                </a:solidFill>
                <a:hlinkClick r:id="rId4"/>
              </a:rPr>
              <a:t>video</a:t>
            </a:r>
            <a:r>
              <a:rPr lang="en"/>
              <a:t> and take notes. Have students copy down King Henry in their Learn Book (Application problem page 27)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Video for </a:t>
            </a:r>
            <a:r>
              <a:rPr lang="en" u="sng">
                <a:solidFill>
                  <a:schemeClr val="hlink"/>
                </a:solidFill>
                <a:hlinkClick r:id="rId5"/>
              </a:rPr>
              <a:t>M1L4</a:t>
            </a:r>
            <a:r>
              <a:rPr lang="en"/>
              <a:t> (take notes)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Whole group - practice (pgs 29 &amp; 30 together) use white boards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Small group - breakout rooms (exit ticket page 31)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Whole group review exit ticket.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highlight>
                  <a:srgbClr val="EAD1DC"/>
                </a:highlight>
              </a:rPr>
              <a:t>OYO - Succeed book Homework problems page 19 &amp; 20 (pg 17 &amp; 18 are HELPER pages!!)</a:t>
            </a:r>
            <a:endParaRPr>
              <a:highlight>
                <a:srgbClr val="EAD1DC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highlight>
                  <a:srgbClr val="EAD1DC"/>
                </a:highlight>
              </a:rPr>
              <a:t>OYO - Log into </a:t>
            </a:r>
            <a:r>
              <a:rPr lang="en" u="sng">
                <a:solidFill>
                  <a:schemeClr val="hlink"/>
                </a:solidFill>
                <a:highlight>
                  <a:srgbClr val="EAD1DC"/>
                </a:highlight>
                <a:hlinkClick r:id="rId6"/>
              </a:rPr>
              <a:t>Zearn</a:t>
            </a:r>
            <a:r>
              <a:rPr lang="en">
                <a:solidFill>
                  <a:srgbClr val="000000"/>
                </a:solidFill>
                <a:highlight>
                  <a:srgbClr val="EAD1DC"/>
                </a:highlight>
              </a:rPr>
              <a:t> and complete Mission 5.</a:t>
            </a:r>
            <a:endParaRPr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Source Code Pro</vt:lpstr>
      <vt:lpstr>Merriweather</vt:lpstr>
      <vt:lpstr>Oswald</vt:lpstr>
      <vt:lpstr>Modern Writer</vt:lpstr>
      <vt:lpstr>Monday</vt:lpstr>
      <vt:lpstr>PowerPoint Presentation</vt:lpstr>
      <vt:lpstr>Today’s Weather </vt:lpstr>
      <vt:lpstr>SEL Learning Activity</vt:lpstr>
      <vt:lpstr>Writing Prompt &amp; Quick Discuss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Dana's Computer</dc:creator>
  <cp:lastModifiedBy>Dana Hedke</cp:lastModifiedBy>
  <cp:revision>1</cp:revision>
  <dcterms:modified xsi:type="dcterms:W3CDTF">2020-09-14T12:48:11Z</dcterms:modified>
</cp:coreProperties>
</file>