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embeddedFontLst>
    <p:embeddedFont>
      <p:font typeface="Source Code Pro" panose="020B0604020202020204" charset="0"/>
      <p:regular r:id="rId15"/>
      <p:bold r:id="rId16"/>
      <p:italic r:id="rId17"/>
      <p:boldItalic r:id="rId18"/>
    </p:embeddedFont>
    <p:embeddedFont>
      <p:font typeface="Oswald" panose="020B0604020202020204" charset="0"/>
      <p:regular r:id="rId19"/>
      <p:bold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75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931f06579f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931f06579f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9a011823a6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9a011823a6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956aff44b0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956aff44b0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9a011823a6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9a011823a6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930543eb43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930543eb43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930543eb43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930543eb43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975e8f0e4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975e8f0e4d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930543eb43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930543eb43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930543eb43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930543eb43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930543eb43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930543eb43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930543eb43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930543eb43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10800000">
            <a:off x="4226100" y="2933550"/>
            <a:ext cx="691800" cy="388500"/>
          </a:xfrm>
          <a:prstGeom prst="triangle">
            <a:avLst>
              <a:gd name="adj" fmla="val 5000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25" y="0"/>
            <a:ext cx="9144000" cy="3124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Google Shape;52;p11"/>
          <p:cNvCxnSpPr/>
          <p:nvPr/>
        </p:nvCxnSpPr>
        <p:spPr>
          <a:xfrm>
            <a:off x="413275" y="2988275"/>
            <a:ext cx="9105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53" name="Google Shape;53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0" y="1567350"/>
            <a:ext cx="9144000" cy="200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Google Shape;20;p4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Google Shape;25;p5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39999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4832400" y="1468825"/>
            <a:ext cx="39999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Google Shape;34;p7"/>
          <p:cNvCxnSpPr/>
          <p:nvPr/>
        </p:nvCxnSpPr>
        <p:spPr>
          <a:xfrm>
            <a:off x="418675" y="145778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35" name="Google Shape;35;p7"/>
          <p:cNvSpPr txBox="1">
            <a:spLocks noGrp="1"/>
          </p:cNvSpPr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1"/>
          </p:nvPr>
        </p:nvSpPr>
        <p:spPr>
          <a:xfrm>
            <a:off x="311700" y="1618204"/>
            <a:ext cx="2808000" cy="2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>
            <a:spLocks noGrp="1"/>
          </p:cNvSpPr>
          <p:nvPr>
            <p:ph type="title"/>
          </p:nvPr>
        </p:nvSpPr>
        <p:spPr>
          <a:xfrm>
            <a:off x="490250" y="528900"/>
            <a:ext cx="5678100" cy="408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dk1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175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5772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44" name="Google Shape;44;p9"/>
          <p:cNvSpPr txBox="1">
            <a:spLocks noGrp="1"/>
          </p:cNvSpPr>
          <p:nvPr>
            <p:ph type="title"/>
          </p:nvPr>
        </p:nvSpPr>
        <p:spPr>
          <a:xfrm>
            <a:off x="265500" y="1078750"/>
            <a:ext cx="4045200" cy="178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ubTitle" idx="1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Oswald"/>
              <a:buNone/>
              <a:defRPr sz="2100"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odern-writer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teach.mapnwea.org/impl/maptraining/DeviceReadiness/story_html5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adworks.org/student-authentication" TargetMode="External"/><Relationship Id="rId7" Type="http://schemas.openxmlformats.org/officeDocument/2006/relationships/hyperlink" Target="https://drive.google.com/file/d/1CmE2ugse1QZRUyFc-_UnHUlR6uUCg95G/view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flipgrid.com/716e42b9" TargetMode="External"/><Relationship Id="rId5" Type="http://schemas.openxmlformats.org/officeDocument/2006/relationships/hyperlink" Target="https://screencast-o-matic.com/watch/cYQqYwJN7E" TargetMode="External"/><Relationship Id="rId4" Type="http://schemas.openxmlformats.org/officeDocument/2006/relationships/hyperlink" Target="https://www.zearn.org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eather.com/weather/hourbyhour/l/7789d4498b384397eabdaf712275ad732858c45b6a050f390989122ca69fe47d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ainpop.com/science/ecologyandbehavior/behavior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presentation/d/1B4nrlbJ1WnuKaKUrG7KhrAeKcwwntMhHkkicVVMpc08/edit#slide=id.g8a3db8b322_0_90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btRHJ3PGnV0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1kVuS43x7U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Tuesday</a:t>
            </a:r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subTitle" idx="1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September 22, 2020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2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Afternoon Work Time (12:25-1:00)</a:t>
            </a:r>
            <a:endParaRPr/>
          </a:p>
        </p:txBody>
      </p:sp>
      <p:sp>
        <p:nvSpPr>
          <p:cNvPr id="118" name="Google Shape;118;p22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3999900" cy="322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Afternoon Objectives:</a:t>
            </a:r>
            <a:endParaRPr u="sng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>
                <a:highlight>
                  <a:srgbClr val="FFFF00"/>
                </a:highlight>
              </a:rPr>
              <a:t>NWEA</a:t>
            </a:r>
            <a:endParaRPr b="1">
              <a:highlight>
                <a:srgbClr val="FFFF00"/>
              </a:highlight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/>
              <a:t>Social Studies lesson - Asynchronously presented.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 u="sng"/>
              <a:t>C.O:</a:t>
            </a:r>
            <a:r>
              <a:rPr lang="en" sz="1200"/>
              <a:t>  I can define federalism and describe the jobs of the judicial branch</a:t>
            </a:r>
            <a:endParaRPr sz="12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 u="sng"/>
              <a:t>L.O:</a:t>
            </a:r>
            <a:r>
              <a:rPr lang="en" sz="1200"/>
              <a:t> </a:t>
            </a:r>
            <a:r>
              <a:rPr lang="en" sz="1200" i="1"/>
              <a:t> </a:t>
            </a:r>
            <a:r>
              <a:rPr lang="en" sz="1200"/>
              <a:t>I can orally explain uncovered information on the judicial branch, supreme court, and federalism as a concept.</a:t>
            </a:r>
            <a:endParaRPr b="1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19" name="Google Shape;119;p22"/>
          <p:cNvSpPr txBox="1">
            <a:spLocks noGrp="1"/>
          </p:cNvSpPr>
          <p:nvPr>
            <p:ph type="body" idx="2"/>
          </p:nvPr>
        </p:nvSpPr>
        <p:spPr>
          <a:xfrm>
            <a:off x="4832400" y="1106000"/>
            <a:ext cx="4237500" cy="403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u="sng"/>
              <a:t>Students will be working on:</a:t>
            </a:r>
            <a:endParaRPr sz="1500"/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600"/>
              <a:t>Together: </a:t>
            </a:r>
            <a:r>
              <a:rPr lang="en" sz="1600" u="sng">
                <a:solidFill>
                  <a:srgbClr val="27278B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NWEA Readiness Check</a:t>
            </a:r>
            <a:endParaRPr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rgbClr val="EAD1DC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3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Afternoon Asynchronous Work (after 1pm)</a:t>
            </a:r>
            <a:endParaRPr/>
          </a:p>
        </p:txBody>
      </p:sp>
      <p:sp>
        <p:nvSpPr>
          <p:cNvPr id="125" name="Google Shape;125;p23"/>
          <p:cNvSpPr txBox="1">
            <a:spLocks noGrp="1"/>
          </p:cNvSpPr>
          <p:nvPr>
            <p:ph type="body" idx="1"/>
          </p:nvPr>
        </p:nvSpPr>
        <p:spPr>
          <a:xfrm>
            <a:off x="311700" y="1209800"/>
            <a:ext cx="8520600" cy="445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u="sng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ReadWorks</a:t>
            </a:r>
            <a:r>
              <a:rPr lang="en">
                <a:solidFill>
                  <a:srgbClr val="000000"/>
                </a:solidFill>
              </a:rPr>
              <a:t> - Article-A-Day. Go to assignments and complete ONE article and assignment</a:t>
            </a:r>
            <a:endParaRPr sz="160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Log into </a:t>
            </a:r>
            <a:r>
              <a:rPr lang="en" sz="1600" b="1" u="sng">
                <a:solidFill>
                  <a:srgbClr val="0000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Zearn</a:t>
            </a:r>
            <a:r>
              <a:rPr lang="en" sz="1600">
                <a:solidFill>
                  <a:srgbClr val="000000"/>
                </a:solidFill>
              </a:rPr>
              <a:t> and complete M1L11.</a:t>
            </a:r>
            <a:endParaRPr sz="16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/>
              <a:t>You will complete Social Studies all asynchronously today. Click on the </a:t>
            </a:r>
            <a:r>
              <a:rPr lang="en" sz="1600" b="1" u="sng">
                <a:solidFill>
                  <a:srgbClr val="0000FF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LINK</a:t>
            </a:r>
            <a:r>
              <a:rPr lang="en" sz="1600"/>
              <a:t> to watch the lesson. Complete your </a:t>
            </a:r>
            <a:r>
              <a:rPr lang="en" sz="1600" b="1" u="sng">
                <a:solidFill>
                  <a:srgbClr val="0000FF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Flipgrid</a:t>
            </a:r>
            <a:r>
              <a:rPr lang="en" sz="1600"/>
              <a:t> reflection on your lesson today.</a:t>
            </a:r>
            <a:endParaRPr sz="1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 b="1">
              <a:highlight>
                <a:srgbClr val="FFFF00"/>
              </a:highlight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700" b="1">
              <a:highlight>
                <a:srgbClr val="FFFF00"/>
              </a:highlight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 b="1">
                <a:highlight>
                  <a:srgbClr val="FFFF00"/>
                </a:highlight>
              </a:rPr>
              <a:t>TECHNOLOGY SPECIAL TODAY! 2:55-3:50. Watch the helpful </a:t>
            </a:r>
            <a:r>
              <a:rPr lang="en" sz="1700" b="1" u="sng">
                <a:solidFill>
                  <a:schemeClr val="hlink"/>
                </a:solidFill>
                <a:highlight>
                  <a:srgbClr val="FFFF00"/>
                </a:highlight>
                <a:hlinkClick r:id="rId7"/>
              </a:rPr>
              <a:t>video</a:t>
            </a:r>
            <a:r>
              <a:rPr lang="en" sz="1700" b="1">
                <a:highlight>
                  <a:srgbClr val="FFFF00"/>
                </a:highlight>
              </a:rPr>
              <a:t> on Schoology</a:t>
            </a:r>
            <a:endParaRPr sz="1700" b="1">
              <a:highlight>
                <a:srgbClr val="FFFF00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4"/>
          <p:cNvSpPr txBox="1">
            <a:spLocks noGrp="1"/>
          </p:cNvSpPr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Have a wonderful day!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Quick Write in ELA/Writer’s Notebook</a:t>
            </a:r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 sure to copy the prompt and the date into your notebook before you write.</a:t>
            </a:r>
            <a:endParaRPr/>
          </a:p>
          <a:p>
            <a:pPr marL="0" lvl="0" indent="0" algn="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 i="1">
                <a:solidFill>
                  <a:srgbClr val="0000FF"/>
                </a:solidFill>
              </a:rPr>
              <a:t>9/22/2020</a:t>
            </a:r>
            <a:endParaRPr b="1" i="1"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 i="1">
                <a:solidFill>
                  <a:srgbClr val="0000FF"/>
                </a:solidFill>
              </a:rPr>
              <a:t>What has surprised you most about virtual learning? Why?</a:t>
            </a:r>
            <a:endParaRPr b="1" i="1"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b="1" i="1"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000000"/>
                </a:solidFill>
              </a:rPr>
              <a:t>Share in your breakout room - 2 minutes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97950" y="192025"/>
            <a:ext cx="6348101" cy="4759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Today’s Weather </a:t>
            </a:r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High of 73F &amp; Mostly SUNNY! Welcome to FALL! It is the first official day of fall!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Get outside today!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https://weather.com/weather/hourbyhour/l/7789d4498b384397eabdaf712275ad732858c45b6a050f390989122ca69fe47d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SEL Learning Activity</a:t>
            </a:r>
            <a:endParaRPr/>
          </a:p>
        </p:txBody>
      </p:sp>
      <p:sp>
        <p:nvSpPr>
          <p:cNvPr id="86" name="Google Shape;86;p17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u="sng">
                <a:solidFill>
                  <a:srgbClr val="1155CC"/>
                </a:solidFill>
                <a:latin typeface="Oswald"/>
                <a:ea typeface="Oswald"/>
                <a:cs typeface="Oswald"/>
                <a:sym typeface="Oswald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SEL</a:t>
            </a:r>
            <a:r>
              <a:rPr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 Behavior video on BP</a:t>
            </a:r>
            <a:endParaRPr sz="24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highlight>
                  <a:srgbClr val="FFFF00"/>
                </a:highlight>
                <a:latin typeface="Oswald"/>
                <a:ea typeface="Oswald"/>
                <a:cs typeface="Oswald"/>
                <a:sym typeface="Oswald"/>
              </a:rPr>
              <a:t>What is one thing that this video taught you? Type it into the chat.</a:t>
            </a:r>
            <a:endParaRPr sz="2400">
              <a:solidFill>
                <a:srgbClr val="000000"/>
              </a:solidFill>
              <a:highlight>
                <a:srgbClr val="FFFF00"/>
              </a:highlight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Today’s Agenda &amp; Goal Setting</a:t>
            </a:r>
            <a:endParaRPr/>
          </a:p>
        </p:txBody>
      </p:sp>
      <p:sp>
        <p:nvSpPr>
          <p:cNvPr id="92" name="Google Shape;92;p18"/>
          <p:cNvSpPr txBox="1">
            <a:spLocks noGrp="1"/>
          </p:cNvSpPr>
          <p:nvPr>
            <p:ph type="body" idx="1"/>
          </p:nvPr>
        </p:nvSpPr>
        <p:spPr>
          <a:xfrm>
            <a:off x="311700" y="1468850"/>
            <a:ext cx="39999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Today’s Agenda:</a:t>
            </a:r>
            <a:endParaRPr u="sng"/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Morning Meeting </a:t>
            </a:r>
            <a:r>
              <a:rPr lang="en">
                <a:highlight>
                  <a:srgbClr val="FFFF00"/>
                </a:highlight>
              </a:rPr>
              <a:t>(8:55 LOGIN)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ELA Whole Group 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ELA Work Time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Math Whole Group </a:t>
            </a:r>
            <a:r>
              <a:rPr lang="en">
                <a:highlight>
                  <a:srgbClr val="FFFF00"/>
                </a:highlight>
              </a:rPr>
              <a:t>(10:30 LOGIN)</a:t>
            </a:r>
            <a:endParaRPr>
              <a:highlight>
                <a:srgbClr val="FFFF00"/>
              </a:highlight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Math Work Time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Social Studies/Science Whole Group </a:t>
            </a:r>
            <a:r>
              <a:rPr lang="en">
                <a:highlight>
                  <a:srgbClr val="FFFF00"/>
                </a:highlight>
              </a:rPr>
              <a:t>(12:25 LOGIN)</a:t>
            </a:r>
            <a:endParaRPr>
              <a:highlight>
                <a:srgbClr val="FFFF00"/>
              </a:highlight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93" name="Google Shape;93;p18"/>
          <p:cNvSpPr txBox="1">
            <a:spLocks noGrp="1"/>
          </p:cNvSpPr>
          <p:nvPr>
            <p:ph type="body" idx="2"/>
          </p:nvPr>
        </p:nvSpPr>
        <p:spPr>
          <a:xfrm>
            <a:off x="4832400" y="955550"/>
            <a:ext cx="3999900" cy="386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u="sng"/>
              <a:t>Morning’s Objectives:</a:t>
            </a:r>
            <a:endParaRPr sz="1200" u="sng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 b="1"/>
              <a:t>ELA</a:t>
            </a:r>
            <a:endParaRPr sz="12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 u="sng"/>
              <a:t>C.O:</a:t>
            </a:r>
            <a:r>
              <a:rPr lang="en" sz="1200"/>
              <a:t>  I can question with thick and thin question types when reading.</a:t>
            </a:r>
            <a:endParaRPr sz="12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 u="sng"/>
              <a:t>L.O:</a:t>
            </a:r>
            <a:r>
              <a:rPr lang="en" sz="1200"/>
              <a:t> </a:t>
            </a:r>
            <a:r>
              <a:rPr lang="en" sz="1200" i="1"/>
              <a:t> </a:t>
            </a:r>
            <a:r>
              <a:rPr lang="en" sz="1200"/>
              <a:t>I can orally and in writing create a list of thick and thin questions to help guide my understanding</a:t>
            </a:r>
            <a:endParaRPr sz="1200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 b="1"/>
              <a:t>Math</a:t>
            </a:r>
            <a:endParaRPr sz="12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 u="sng"/>
              <a:t>C.O:</a:t>
            </a:r>
            <a:r>
              <a:rPr lang="en" sz="1200"/>
              <a:t> I can decompose numbers into place value specific sums</a:t>
            </a:r>
            <a:endParaRPr sz="12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200" u="sng"/>
              <a:t>L.O:</a:t>
            </a:r>
            <a:r>
              <a:rPr lang="en" sz="1200"/>
              <a:t> I can orally and in writing show the value of numbers according to place value</a:t>
            </a:r>
            <a:endParaRPr sz="1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ELA Block (9:00-10:25)</a:t>
            </a:r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body" idx="1"/>
          </p:nvPr>
        </p:nvSpPr>
        <p:spPr>
          <a:xfrm>
            <a:off x="311700" y="1329400"/>
            <a:ext cx="8520600" cy="39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Benchmark </a:t>
            </a:r>
            <a:r>
              <a:rPr lang="en" u="sng">
                <a:solidFill>
                  <a:schemeClr val="hlink"/>
                </a:solidFill>
                <a:hlinkClick r:id="rId3"/>
              </a:rPr>
              <a:t>Rules and Routines Day 11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Complete Informational Writing video #3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Complete questioning activity during read aloud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Complete questioning with independent reading and expand on your questions with writing.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Complete writing mini lesson with new writing prompt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rgbClr val="000000"/>
              </a:solidFill>
              <a:highlight>
                <a:srgbClr val="EAD1DC"/>
              </a:highlight>
            </a:endParaRPr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rgbClr val="000000"/>
              </a:solidFill>
              <a:highlight>
                <a:srgbClr val="EAD1DC"/>
              </a:highlight>
            </a:endParaRPr>
          </a:p>
          <a:p>
            <a:pPr marL="13716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rgbClr val="000000"/>
              </a:solidFill>
              <a:highlight>
                <a:srgbClr val="EAD1DC"/>
              </a:highlight>
            </a:endParaRPr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rgbClr val="000000"/>
              </a:solidFill>
              <a:highlight>
                <a:srgbClr val="EAD1DC"/>
              </a:highlight>
            </a:endParaRPr>
          </a:p>
          <a:p>
            <a:pPr marL="381000" marR="635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50">
              <a:solidFill>
                <a:srgbClr val="3B3B4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20" descr="A 5 minute timer bomb with a huge explosion at the end when the burning fuse reaches the bomb.&#10;👉  Subscribe &amp; click bell 🔔 https://tinyurl.com/y5qwwjof&#10;&#10;This 5 minute timer bomb is perfect for class timers, breaks, homework studies, tests, games, etc...&#10;&#10;I hope you enjoy it!&#10;Let me know in the comments if this 5 minute timer bomb video has been helpful.&#10;&#10;🔴 Subscribe &amp; click bell 🔔 https://tinyurl.com/y5qwwjof&#10;&#10;#5minutetimerbomb #5minutetimer #timerbomb" title="5 Minute Timer BOMB 💣 With Giant Bomb Explosion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2003" y="1078750"/>
            <a:ext cx="4539925" cy="340495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20"/>
          <p:cNvSpPr txBox="1">
            <a:spLocks noGrp="1"/>
          </p:cNvSpPr>
          <p:nvPr>
            <p:ph type="title"/>
          </p:nvPr>
        </p:nvSpPr>
        <p:spPr>
          <a:xfrm>
            <a:off x="199550" y="1677150"/>
            <a:ext cx="4045200" cy="178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Break Time!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Math Block (10:30- 11:45)</a:t>
            </a:r>
            <a:endParaRPr/>
          </a:p>
        </p:txBody>
      </p:sp>
      <p:sp>
        <p:nvSpPr>
          <p:cNvPr id="111" name="Google Shape;111;p21"/>
          <p:cNvSpPr txBox="1">
            <a:spLocks noGrp="1"/>
          </p:cNvSpPr>
          <p:nvPr>
            <p:ph type="body" idx="1"/>
          </p:nvPr>
        </p:nvSpPr>
        <p:spPr>
          <a:xfrm>
            <a:off x="148700" y="1220850"/>
            <a:ext cx="3999900" cy="338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Mrs. Kronk’s Schedule:</a:t>
            </a:r>
            <a:endParaRPr u="sng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Here to help!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00"/>
                </a:highlight>
              </a:rPr>
              <a:t>Gym teacher meet and greet 10:35</a:t>
            </a:r>
            <a:endParaRPr>
              <a:highlight>
                <a:srgbClr val="FFFF00"/>
              </a:highlight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12" name="Google Shape;112;p21"/>
          <p:cNvSpPr txBox="1">
            <a:spLocks noGrp="1"/>
          </p:cNvSpPr>
          <p:nvPr>
            <p:ph type="body" idx="2"/>
          </p:nvPr>
        </p:nvSpPr>
        <p:spPr>
          <a:xfrm>
            <a:off x="4885550" y="70500"/>
            <a:ext cx="3999900" cy="507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u="sng"/>
              <a:t>Students will be working on:</a:t>
            </a:r>
            <a:endParaRPr sz="1500">
              <a:highlight>
                <a:srgbClr val="EAD1DC"/>
              </a:highlight>
            </a:endParaRPr>
          </a:p>
          <a:p>
            <a:pPr marL="457200" lvl="0" indent="-323850" algn="l" rtl="0">
              <a:spcBef>
                <a:spcPts val="1600"/>
              </a:spcBef>
              <a:spcAft>
                <a:spcPts val="0"/>
              </a:spcAft>
              <a:buSzPts val="1500"/>
              <a:buAutoNum type="arabicPeriod"/>
            </a:pPr>
            <a:r>
              <a:rPr lang="en" sz="1500"/>
              <a:t>Complete Application Problem on page 69 and some practice problems on page 71/72 together </a:t>
            </a:r>
            <a:endParaRPr sz="150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AutoNum type="arabicPeriod"/>
            </a:pPr>
            <a:r>
              <a:rPr lang="en" sz="1500"/>
              <a:t>Work on page 72 #5 and EXIT TICKET page 73 in GROUPS in breakout rooms.</a:t>
            </a:r>
            <a:endParaRPr sz="1500">
              <a:solidFill>
                <a:srgbClr val="000000"/>
              </a:solidFill>
              <a:highlight>
                <a:srgbClr val="EAD1DC"/>
              </a:highlight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AutoNum type="arabicPeriod"/>
            </a:pPr>
            <a:r>
              <a:rPr lang="en" sz="1500">
                <a:highlight>
                  <a:srgbClr val="EAD1DC"/>
                </a:highlight>
              </a:rPr>
              <a:t>OYO - Watch the video for </a:t>
            </a:r>
            <a:r>
              <a:rPr lang="en" sz="1500" u="sng">
                <a:solidFill>
                  <a:schemeClr val="accent5"/>
                </a:solidFill>
                <a:highlight>
                  <a:srgbClr val="EAD1DC"/>
                </a:highlight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M1L10</a:t>
            </a:r>
            <a:r>
              <a:rPr lang="en" sz="1500">
                <a:highlight>
                  <a:srgbClr val="EAD1DC"/>
                </a:highlight>
              </a:rPr>
              <a:t> (take notes in your notebook)</a:t>
            </a:r>
            <a:endParaRPr sz="15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ern Writer">
  <a:themeElements>
    <a:clrScheme name="Modern Writer">
      <a:dk1>
        <a:srgbClr val="E91D63"/>
      </a:dk1>
      <a:lt1>
        <a:srgbClr val="FFFFFF"/>
      </a:lt1>
      <a:dk2>
        <a:srgbClr val="424242"/>
      </a:dk2>
      <a:lt2>
        <a:srgbClr val="999999"/>
      </a:lt2>
      <a:accent1>
        <a:srgbClr val="607D8B"/>
      </a:accent1>
      <a:accent2>
        <a:srgbClr val="673AB7"/>
      </a:accent2>
      <a:accent3>
        <a:srgbClr val="9C26B0"/>
      </a:accent3>
      <a:accent4>
        <a:srgbClr val="0090AC"/>
      </a:accent4>
      <a:accent5>
        <a:srgbClr val="01AFD1"/>
      </a:accent5>
      <a:accent6>
        <a:srgbClr val="F8E71C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459</Words>
  <Application>Microsoft Office PowerPoint</Application>
  <PresentationFormat>On-screen Show (16:9)</PresentationFormat>
  <Paragraphs>77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Source Code Pro</vt:lpstr>
      <vt:lpstr>Arial</vt:lpstr>
      <vt:lpstr>Oswald</vt:lpstr>
      <vt:lpstr>Modern Writer</vt:lpstr>
      <vt:lpstr>Tuesday</vt:lpstr>
      <vt:lpstr>Quick Write in ELA/Writer’s Notebook</vt:lpstr>
      <vt:lpstr>PowerPoint Presentation</vt:lpstr>
      <vt:lpstr>Today’s Weather </vt:lpstr>
      <vt:lpstr>SEL Learning Activity</vt:lpstr>
      <vt:lpstr>Today’s Agenda &amp; Goal Setting</vt:lpstr>
      <vt:lpstr>ELA Block (9:00-10:25)</vt:lpstr>
      <vt:lpstr>Break Time!</vt:lpstr>
      <vt:lpstr>Math Block (10:30- 11:45)</vt:lpstr>
      <vt:lpstr>Afternoon Work Time (12:25-1:00)</vt:lpstr>
      <vt:lpstr>Afternoon Asynchronous Work (after 1pm)</vt:lpstr>
      <vt:lpstr>Have a wonderful day!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Tuesday</dc:title>
  <dc:creator>Dana's Computer</dc:creator>
  <cp:lastModifiedBy>Dana Hedke</cp:lastModifiedBy>
  <cp:revision>1</cp:revision>
  <dcterms:modified xsi:type="dcterms:W3CDTF">2020-09-22T01:29:32Z</dcterms:modified>
</cp:coreProperties>
</file>