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Source Code Pro" panose="020B0604020202020204" charset="0"/>
      <p:regular r:id="rId15"/>
      <p:bold r:id="rId16"/>
      <p:italic r:id="rId17"/>
      <p:boldItalic r:id="rId18"/>
    </p:embeddedFont>
    <p:embeddedFont>
      <p:font typeface="Oswald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31f06579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31f06579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a011823a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a011823a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56aff44b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56aff44b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a011823a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a011823a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30543eb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30543eb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30543eb4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30543eb4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75e8f0e4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75e8f0e4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30543eb4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30543eb4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30543eb4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30543eb4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30543eb4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30543eb4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30543eb4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30543eb4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.mapnwea.org/impl/maptraining/DeviceReadiness/story_html5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dworks.org/student-authentication" TargetMode="External"/><Relationship Id="rId7" Type="http://schemas.openxmlformats.org/officeDocument/2006/relationships/hyperlink" Target="https://drive.google.com/file/d/1CmE2ugse1QZRUyFc-_UnHUlR6uUCg95G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lipgrid.com/716e42b9" TargetMode="External"/><Relationship Id="rId5" Type="http://schemas.openxmlformats.org/officeDocument/2006/relationships/hyperlink" Target="https://screencast-o-matic.com/watch/cYQqYwJN7E" TargetMode="External"/><Relationship Id="rId4" Type="http://schemas.openxmlformats.org/officeDocument/2006/relationships/hyperlink" Target="https://www.zearn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ather.com/weather/hourbyhour/l/7789d4498b384397eabdaf712275ad732858c45b6a050f390989122ca69fe4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cologyandbehavior/behavio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B4nrlbJ1WnuKaKUrG7KhrAeKcwwntMhHkkicVVMpc08/edit#slide=id.g8a3db8b322_0_9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RHJ3PGnV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1kVuS43x7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22,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Afternoon Work Time (12:25-1:00)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2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Afternoon Objectives:</a:t>
            </a:r>
            <a:endParaRPr u="sng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FF00"/>
                </a:highlight>
              </a:rPr>
              <a:t>NWEA</a:t>
            </a:r>
            <a:endParaRPr b="1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Social Studies lesson - Asynchronously presented.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 I can define federalism and describe the jobs of the judicial branch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L.O:</a:t>
            </a:r>
            <a:r>
              <a:rPr lang="en" sz="1200"/>
              <a:t> </a:t>
            </a:r>
            <a:r>
              <a:rPr lang="en" sz="1200" i="1"/>
              <a:t> </a:t>
            </a:r>
            <a:r>
              <a:rPr lang="en" sz="1200"/>
              <a:t>I can orally explain uncovered information on the judicial branch, supreme court, and federalism as a concept.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2"/>
          </p:nvPr>
        </p:nvSpPr>
        <p:spPr>
          <a:xfrm>
            <a:off x="4832400" y="1106000"/>
            <a:ext cx="4237500" cy="40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/>
              <a:t>Students will be working on:</a:t>
            </a:r>
            <a:endParaRPr sz="15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600"/>
              <a:t>Together: </a:t>
            </a:r>
            <a:r>
              <a:rPr lang="en" sz="1600" u="sng">
                <a:solidFill>
                  <a:srgbClr val="27278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NWEA Readiness Check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EAD1D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Afternoon Asynchronous Work (after 1pm)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209800"/>
            <a:ext cx="8520600" cy="44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ReadWorks</a:t>
            </a:r>
            <a:r>
              <a:rPr lang="en">
                <a:solidFill>
                  <a:srgbClr val="000000"/>
                </a:solidFill>
              </a:rPr>
              <a:t> - Article-A-Day. Go to assignments and complete ONE article and assignment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Log into </a:t>
            </a:r>
            <a:r>
              <a:rPr lang="en" sz="1600" b="1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Zearn</a:t>
            </a:r>
            <a:r>
              <a:rPr lang="en" sz="1600">
                <a:solidFill>
                  <a:srgbClr val="000000"/>
                </a:solidFill>
              </a:rPr>
              <a:t> and complete M1L11.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You will complete Social Studies all asynchronously today. Click on the </a:t>
            </a:r>
            <a:r>
              <a:rPr lang="en" sz="1600" b="1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LINK</a:t>
            </a:r>
            <a:r>
              <a:rPr lang="en" sz="1600"/>
              <a:t> to watch the lesson. Complete your </a:t>
            </a:r>
            <a:r>
              <a:rPr lang="en" sz="1600" b="1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Flipgrid</a:t>
            </a:r>
            <a:r>
              <a:rPr lang="en" sz="1600"/>
              <a:t> reflection on your lesson today.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highlight>
                  <a:srgbClr val="FFFF00"/>
                </a:highlight>
              </a:rPr>
              <a:t>TECHNOLOGY SPECIAL TODAY! 2:55-3:50. Watch the helpful </a:t>
            </a:r>
            <a:r>
              <a:rPr lang="en" sz="1700" b="1" u="sng">
                <a:solidFill>
                  <a:schemeClr val="hlink"/>
                </a:solidFill>
                <a:highlight>
                  <a:srgbClr val="FFFF00"/>
                </a:highlight>
                <a:hlinkClick r:id="rId7"/>
              </a:rPr>
              <a:t>video</a:t>
            </a:r>
            <a:r>
              <a:rPr lang="en" sz="1700" b="1">
                <a:highlight>
                  <a:srgbClr val="FFFF00"/>
                </a:highlight>
              </a:rPr>
              <a:t> on Schoology</a:t>
            </a:r>
            <a:endParaRPr sz="1700" b="1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 wonderful day!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Write in ELA/Writer’s Notebook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copy the prompt and the date into your notebook before you write.</a:t>
            </a: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FF"/>
                </a:solidFill>
              </a:rPr>
              <a:t>9/22/2020</a:t>
            </a: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FF"/>
                </a:solidFill>
              </a:rPr>
              <a:t>What has surprised you most about virtual learning? Why?</a:t>
            </a: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Share in your breakout room - 2 minutes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950" y="192025"/>
            <a:ext cx="6348101" cy="475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Weather 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of 73F &amp; Mostly SUNNY! Welcome to FALL! It is the first official day of fall!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Get outside today!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https://weather.com/weather/hourbyhour/l/7789d4498b384397eabdaf712275ad732858c45b6a050f390989122ca69fe47d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 Learning Activity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1155CC"/>
                </a:solid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SEL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Behavior video on BP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Oswald"/>
                <a:ea typeface="Oswald"/>
                <a:cs typeface="Oswald"/>
                <a:sym typeface="Oswald"/>
              </a:rPr>
              <a:t>What is one thing that this video taught you? Type it into the chat.</a:t>
            </a:r>
            <a:endParaRPr sz="2400">
              <a:solidFill>
                <a:srgbClr val="000000"/>
              </a:solidFill>
              <a:highlight>
                <a:srgbClr val="FFFF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Agenda &amp; Goal Setting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468850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Today’s Agenda:</a:t>
            </a:r>
            <a:endParaRPr u="sng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Morning Meeting </a:t>
            </a:r>
            <a:r>
              <a:rPr lang="en">
                <a:highlight>
                  <a:srgbClr val="FFFF00"/>
                </a:highlight>
              </a:rPr>
              <a:t>(8:55 LOGIN)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Whole Group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Whole Group </a:t>
            </a:r>
            <a:r>
              <a:rPr lang="en">
                <a:highlight>
                  <a:srgbClr val="FFFF00"/>
                </a:highlight>
              </a:rPr>
              <a:t>(10:30 LOGIN)</a:t>
            </a:r>
            <a:endParaRPr>
              <a:highlight>
                <a:srgbClr val="FFFF00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Social Studies/Science Whole Group </a:t>
            </a:r>
            <a:r>
              <a:rPr lang="en">
                <a:highlight>
                  <a:srgbClr val="FFFF00"/>
                </a:highlight>
              </a:rPr>
              <a:t>(12:25 LOGIN)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4832400" y="955550"/>
            <a:ext cx="3999900" cy="3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Morning’s Objectives:</a:t>
            </a:r>
            <a:endParaRPr sz="1200" u="sng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ELA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 I can question with thick and thin question types when reading.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L.O:</a:t>
            </a:r>
            <a:r>
              <a:rPr lang="en" sz="1200"/>
              <a:t> </a:t>
            </a:r>
            <a:r>
              <a:rPr lang="en" sz="1200" i="1"/>
              <a:t> </a:t>
            </a:r>
            <a:r>
              <a:rPr lang="en" sz="1200"/>
              <a:t>I can orally and in writing create a list of thick and thin questions to help guide my understanding</a:t>
            </a:r>
            <a:endParaRPr sz="12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Math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I can decompose numbers into place value specific sums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u="sng"/>
              <a:t>L.O:</a:t>
            </a:r>
            <a:r>
              <a:rPr lang="en" sz="1200"/>
              <a:t> I can orally and in writing show the value of numbers according to place value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Block (9:00-10:25)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329400"/>
            <a:ext cx="8520600" cy="3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Benchmark </a:t>
            </a:r>
            <a:r>
              <a:rPr lang="en" u="sng">
                <a:solidFill>
                  <a:schemeClr val="hlink"/>
                </a:solidFill>
                <a:hlinkClick r:id="rId3"/>
              </a:rPr>
              <a:t>Rules and Routines Day 11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Complete Informational Writing video #3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Complete questioning activity during read aloud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Complete questioning with independent reading and expand on your questions with writing.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Complete writing mini lesson with new writing prompt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381000" marR="63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rgbClr val="3B3B4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0" descr="A 5 minute timer bomb with a huge explosion at the end when the burning fuse reaches the bomb.&#10;👉  Subscribe &amp; click bell 🔔 https://tinyurl.com/y5qwwjof&#10;&#10;This 5 minute timer bomb is perfect for class timers, breaks, homework studies, tests, games, etc...&#10;&#10;I hope you enjoy it!&#10;Let me know in the comments if this 5 minute timer bomb video has been helpful.&#10;&#10;🔴 Subscribe &amp; click bell 🔔 https://tinyurl.com/y5qwwjof&#10;&#10;#5minutetimerbomb #5minutetimer #timerbomb" title="5 Minute Timer BOMB 💣 With Giant Bomb Explo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3" y="1078750"/>
            <a:ext cx="4539925" cy="34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199550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Time!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Block (10:30- 11:45)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148700" y="1220850"/>
            <a:ext cx="3999900" cy="33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Mrs. Kronk’s Schedule: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to help!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Gym teacher meet and greet 10:35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2"/>
          </p:nvPr>
        </p:nvSpPr>
        <p:spPr>
          <a:xfrm>
            <a:off x="4885550" y="70500"/>
            <a:ext cx="3999900" cy="50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/>
              <a:t>Students will be working on:</a:t>
            </a:r>
            <a:endParaRPr sz="1500">
              <a:highlight>
                <a:srgbClr val="EAD1DC"/>
              </a:highlight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Complete Application Problem on page 69 and some practice problems on page 71/72 together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Work on page 72 #5 and EXIT TICKET page 73 in GROUPS in breakout rooms.</a:t>
            </a: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en" sz="1500">
                <a:highlight>
                  <a:srgbClr val="EAD1DC"/>
                </a:highlight>
              </a:rPr>
              <a:t>OYO - Watch the video for </a:t>
            </a:r>
            <a:r>
              <a:rPr lang="en" sz="1500" u="sng">
                <a:solidFill>
                  <a:schemeClr val="accent5"/>
                </a:solidFill>
                <a:highlight>
                  <a:srgbClr val="EAD1DC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M1L10</a:t>
            </a:r>
            <a:r>
              <a:rPr lang="en" sz="1500">
                <a:highlight>
                  <a:srgbClr val="EAD1DC"/>
                </a:highlight>
              </a:rPr>
              <a:t> (take notes in your notebook)</a:t>
            </a: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On-screen Show (16:9)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Source Code Pro</vt:lpstr>
      <vt:lpstr>Arial</vt:lpstr>
      <vt:lpstr>Oswald</vt:lpstr>
      <vt:lpstr>Modern Writer</vt:lpstr>
      <vt:lpstr>Tuesday</vt:lpstr>
      <vt:lpstr>Quick Write in ELA/Writer’s Notebook</vt:lpstr>
      <vt:lpstr>PowerPoint Presentation</vt:lpstr>
      <vt:lpstr>Today’s Weather </vt:lpstr>
      <vt:lpstr>SEL Learning Activity</vt:lpstr>
      <vt:lpstr>Today’s Agenda &amp; Goal Setting</vt:lpstr>
      <vt:lpstr>ELA Block (9:00-10:25)</vt:lpstr>
      <vt:lpstr>Break Time!</vt:lpstr>
      <vt:lpstr>Math Block (10:30- 11:45)</vt:lpstr>
      <vt:lpstr>Afternoon Work Time (12:25-1:00)</vt:lpstr>
      <vt:lpstr>Afternoon Asynchronous Work (after 1pm)</vt:lpstr>
      <vt:lpstr>Have a wonderful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</dc:title>
  <dc:creator>Dana's Computer</dc:creator>
  <cp:lastModifiedBy>Dana Hedke</cp:lastModifiedBy>
  <cp:revision>1</cp:revision>
  <dcterms:modified xsi:type="dcterms:W3CDTF">2020-09-22T01:29:32Z</dcterms:modified>
</cp:coreProperties>
</file>