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Source Code Pro" panose="020B0604020202020204" charset="0"/>
      <p:regular r:id="rId15"/>
      <p:bold r:id="rId16"/>
      <p:italic r:id="rId17"/>
      <p:boldItalic r:id="rId18"/>
    </p:embeddedFont>
    <p:embeddedFont>
      <p:font typeface="Oswald" panose="020B060402020202020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31f06579f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931f06579f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9a011823a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9a011823a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956aff44b0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956aff44b0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9a011823a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9a011823a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30543eb4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30543eb4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30543eb4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30543eb43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75e8f0e4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75e8f0e4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30543eb43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30543eb43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930543eb43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930543eb43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930543eb43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930543eb43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930543eb4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930543eb4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ysteryscience.com/ecosystems/mystery-2/plant-needs-air-water/94?r=49676959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docs.google.com/document/d/1SCUzJs4yaxXCh7e8a5tFkPKY8YjSIoatJfKT7C2y8PY/edit?usp=sharing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document/d/1u3OqjEsgyULjXrhN5OEXQik6X6XSB9YL0_-kmKg8qsg/edit" TargetMode="External"/><Relationship Id="rId3" Type="http://schemas.openxmlformats.org/officeDocument/2006/relationships/hyperlink" Target="https://www.readworks.org/student-authentication" TargetMode="External"/><Relationship Id="rId7" Type="http://schemas.openxmlformats.org/officeDocument/2006/relationships/hyperlink" Target="https://drive.google.com/file/d/1WhKws52uf_cG_hTbcWyhqrDZVeZEXkbS/vie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magicblox.com/" TargetMode="External"/><Relationship Id="rId11" Type="http://schemas.openxmlformats.org/officeDocument/2006/relationships/hyperlink" Target="https://forms.gle/sH4aRXnY79hSNpzr7" TargetMode="External"/><Relationship Id="rId5" Type="http://schemas.openxmlformats.org/officeDocument/2006/relationships/hyperlink" Target="https://landing.bookbub.com/covers_ext_scrolling/?source=ba_us_book-general-free_library-free&amp;utm_medium=cpc&amp;utm_source=bing&amp;utm_campaign=US-Search:%20Book%20-%20General%20-%20Free&amp;msclkid=36989f4f83311b8fb372c0278899fb6c" TargetMode="External"/><Relationship Id="rId10" Type="http://schemas.openxmlformats.org/officeDocument/2006/relationships/hyperlink" Target="https://www.zearn.org/" TargetMode="External"/><Relationship Id="rId4" Type="http://schemas.openxmlformats.org/officeDocument/2006/relationships/hyperlink" Target="https://www.getepic.com/sign-in" TargetMode="External"/><Relationship Id="rId9" Type="http://schemas.openxmlformats.org/officeDocument/2006/relationships/hyperlink" Target="https://forms.gle/ioRpefFNAevKLMho8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eather.com/weather/hourbyhour/l/7789d4498b384397eabdaf712275ad732858c45b6a050f390989122ca69fe47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ainpop.com/english/studyandreadingskills/gettinghelp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ErMbSVvThtxAsTJin5iMV9n_RWx7CbHS8AwXNtmYrZI/edit#slide=id.g8a329c1728_0_12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readworks.org/student-authenticatio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tRHJ3PGnV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P6GFofsg08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forms.gle/XMc8U9RPDq27XxEn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Monday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September 21, 2020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Afternoon Work Time (12:25-1:00)</a:t>
            </a:r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22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Afternoon Objectives:</a:t>
            </a:r>
            <a:endParaRPr u="sng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Science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/>
              <a:t>C.O:</a:t>
            </a:r>
            <a:r>
              <a:rPr lang="en"/>
              <a:t> </a:t>
            </a:r>
            <a:r>
              <a:rPr lang="en" sz="1300"/>
              <a:t>I can review the flow of energy in a food chain.</a:t>
            </a:r>
            <a:endParaRPr sz="13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/>
              <a:t>L.O:</a:t>
            </a:r>
            <a:r>
              <a:rPr lang="en"/>
              <a:t> I can orally and in writing explain on energy flows from one organism to the next in a food chain.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2"/>
          </p:nvPr>
        </p:nvSpPr>
        <p:spPr>
          <a:xfrm>
            <a:off x="4832400" y="707775"/>
            <a:ext cx="4237500" cy="443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u="sng"/>
              <a:t>Students will be working on:</a:t>
            </a:r>
            <a:endParaRPr sz="150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Review the mystery science </a:t>
            </a:r>
            <a:r>
              <a:rPr lang="en" u="sng">
                <a:solidFill>
                  <a:schemeClr val="hlink"/>
                </a:solidFill>
                <a:hlinkClick r:id="rId3"/>
              </a:rPr>
              <a:t>lesson</a:t>
            </a:r>
            <a:r>
              <a:rPr lang="en"/>
              <a:t> and discuss with peers questions pertaining to mystery. Take notes as needed.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Discuss the importance of air to plants. Make a hypothesis.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Watch mystery video at the end to see if your hypothesis was correct.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Break out rooms to discuss end of mystery </a:t>
            </a:r>
            <a:r>
              <a:rPr lang="en" u="sng">
                <a:solidFill>
                  <a:schemeClr val="hlink"/>
                </a:solidFill>
                <a:hlinkClick r:id="rId4"/>
              </a:rPr>
              <a:t>questions</a:t>
            </a:r>
            <a:r>
              <a:rPr lang="en"/>
              <a:t>. These questions are for you to DISCUSS ONLY.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EAD1DC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Afternoon Asynchronous Work (after 1pm)</a:t>
            </a:r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body" idx="1"/>
          </p:nvPr>
        </p:nvSpPr>
        <p:spPr>
          <a:xfrm>
            <a:off x="311700" y="1322100"/>
            <a:ext cx="8520600" cy="38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</a:rPr>
              <a:t>Choice</a:t>
            </a:r>
            <a:r>
              <a:rPr lang="en" sz="1700" b="1">
                <a:solidFill>
                  <a:srgbClr val="000000"/>
                </a:solidFill>
              </a:rPr>
              <a:t> Reading</a:t>
            </a:r>
            <a:r>
              <a:rPr lang="en" sz="1700">
                <a:solidFill>
                  <a:srgbClr val="000000"/>
                </a:solidFill>
              </a:rPr>
              <a:t> - Books from home, </a:t>
            </a:r>
            <a:r>
              <a:rPr lang="en" sz="1700" u="sng">
                <a:solidFill>
                  <a:schemeClr val="hlink"/>
                </a:solidFill>
                <a:hlinkClick r:id="rId3"/>
              </a:rPr>
              <a:t>Readworks</a:t>
            </a:r>
            <a:r>
              <a:rPr lang="en" sz="1700">
                <a:solidFill>
                  <a:srgbClr val="000000"/>
                </a:solidFill>
              </a:rPr>
              <a:t> open library, </a:t>
            </a:r>
            <a:r>
              <a:rPr lang="en" sz="1700" u="sng">
                <a:solidFill>
                  <a:schemeClr val="hlink"/>
                </a:solidFill>
                <a:hlinkClick r:id="rId4"/>
              </a:rPr>
              <a:t>EPIC</a:t>
            </a:r>
            <a:r>
              <a:rPr lang="en" sz="1700">
                <a:solidFill>
                  <a:srgbClr val="000000"/>
                </a:solidFill>
              </a:rPr>
              <a:t>, </a:t>
            </a:r>
            <a:r>
              <a:rPr lang="en" sz="1700" u="sng">
                <a:solidFill>
                  <a:schemeClr val="hlink"/>
                </a:solidFill>
                <a:hlinkClick r:id="rId5"/>
              </a:rPr>
              <a:t>BookBub</a:t>
            </a:r>
            <a:r>
              <a:rPr lang="en" sz="1700">
                <a:solidFill>
                  <a:srgbClr val="000000"/>
                </a:solidFill>
              </a:rPr>
              <a:t>, </a:t>
            </a:r>
            <a:r>
              <a:rPr lang="en" sz="1700" u="sng">
                <a:solidFill>
                  <a:schemeClr val="hlink"/>
                </a:solidFill>
                <a:hlinkClick r:id="rId6"/>
              </a:rPr>
              <a:t>MagicBlox</a:t>
            </a:r>
            <a:r>
              <a:rPr lang="en" sz="1700">
                <a:solidFill>
                  <a:srgbClr val="000000"/>
                </a:solidFill>
              </a:rPr>
              <a:t>, or a different choice option! (20+ minutes)</a:t>
            </a:r>
            <a:endParaRPr sz="17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>
                <a:solidFill>
                  <a:srgbClr val="000000"/>
                </a:solidFill>
              </a:rPr>
              <a:t>Writing</a:t>
            </a:r>
            <a:r>
              <a:rPr lang="en" sz="1700">
                <a:solidFill>
                  <a:srgbClr val="000000"/>
                </a:solidFill>
              </a:rPr>
              <a:t> lesson - Watch the </a:t>
            </a:r>
            <a:r>
              <a:rPr lang="en" sz="1700" b="1" u="sng">
                <a:solidFill>
                  <a:srgbClr val="1155CC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Writing</a:t>
            </a:r>
            <a:r>
              <a:rPr lang="en" sz="1700">
                <a:solidFill>
                  <a:srgbClr val="000000"/>
                </a:solidFill>
              </a:rPr>
              <a:t> mini lesson on paragraph structure &amp; capital letters. Use your </a:t>
            </a:r>
            <a:r>
              <a:rPr lang="en" sz="1700" u="sng">
                <a:solidFill>
                  <a:schemeClr val="hlink"/>
                </a:solidFill>
                <a:hlinkClick r:id="rId8"/>
              </a:rPr>
              <a:t>September Writing</a:t>
            </a:r>
            <a:r>
              <a:rPr lang="en" sz="1700">
                <a:solidFill>
                  <a:srgbClr val="000000"/>
                </a:solidFill>
              </a:rPr>
              <a:t> guide and select a NEW topic to write about. You will type this on google docs.</a:t>
            </a:r>
            <a:endParaRPr sz="17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</a:rPr>
              <a:t>Complete the </a:t>
            </a:r>
            <a:r>
              <a:rPr lang="en" sz="1700" b="1">
                <a:solidFill>
                  <a:srgbClr val="000000"/>
                </a:solidFill>
              </a:rPr>
              <a:t>math</a:t>
            </a:r>
            <a:r>
              <a:rPr lang="en" sz="1700">
                <a:solidFill>
                  <a:srgbClr val="000000"/>
                </a:solidFill>
              </a:rPr>
              <a:t> </a:t>
            </a:r>
            <a:r>
              <a:rPr lang="en" sz="1700" u="sng">
                <a:solidFill>
                  <a:schemeClr val="hlink"/>
                </a:solidFill>
                <a:hlinkClick r:id="rId9"/>
              </a:rPr>
              <a:t>QUIZ</a:t>
            </a:r>
            <a:r>
              <a:rPr lang="en" sz="1700">
                <a:solidFill>
                  <a:srgbClr val="000000"/>
                </a:solidFill>
              </a:rPr>
              <a:t>.</a:t>
            </a:r>
            <a:endParaRPr sz="17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Log into </a:t>
            </a:r>
            <a:r>
              <a:rPr lang="en" sz="1700" u="sng">
                <a:solidFill>
                  <a:schemeClr val="accent5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Zearn</a:t>
            </a:r>
            <a:r>
              <a:rPr lang="en" sz="1700">
                <a:solidFill>
                  <a:srgbClr val="000000"/>
                </a:solidFill>
              </a:rPr>
              <a:t> and complete M1L10.</a:t>
            </a:r>
            <a:endParaRPr sz="17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/>
              <a:t>Complete the </a:t>
            </a:r>
            <a:r>
              <a:rPr lang="en" sz="1700" u="sng">
                <a:solidFill>
                  <a:schemeClr val="accent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exit ticket</a:t>
            </a:r>
            <a:r>
              <a:rPr lang="en" sz="1700"/>
              <a:t> from today’s </a:t>
            </a:r>
            <a:r>
              <a:rPr lang="en" sz="1700" b="1"/>
              <a:t>science</a:t>
            </a:r>
            <a:r>
              <a:rPr lang="en" sz="1700"/>
              <a:t> lesson. </a:t>
            </a:r>
            <a:endParaRPr sz="17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a wonderful day!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 Write in ELA/Writer’s Notebook</a:t>
            </a: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 sure to copy the prompt and the date into your notebook before you write.</a:t>
            </a:r>
            <a:endParaRPr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i="1">
                <a:solidFill>
                  <a:srgbClr val="0000FF"/>
                </a:solidFill>
              </a:rPr>
              <a:t>9/21/2020</a:t>
            </a:r>
            <a:endParaRPr b="1" i="1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i="1">
                <a:solidFill>
                  <a:srgbClr val="0000FF"/>
                </a:solidFill>
              </a:rPr>
              <a:t>What is the greatest gift you have ever received? Why?</a:t>
            </a:r>
            <a:endParaRPr b="1" i="1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 i="1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Share in your breakout room - 2 minutes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7950" y="192025"/>
            <a:ext cx="6348101" cy="475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Today’s Weather </a:t>
            </a:r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 of 67F &amp; SUNNY!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Get outside today!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https://weather.com/weather/hourbyhour/l/7789d4498b384397eabdaf712275ad732858c45b6a050f390989122ca69fe47d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 Learning Activity</a:t>
            </a: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rgbClr val="1155CC"/>
                </a:solidFill>
                <a:latin typeface="Oswald"/>
                <a:ea typeface="Oswald"/>
                <a:cs typeface="Oswald"/>
                <a:sym typeface="Oswald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SEL</a:t>
            </a: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Getting Help video on BP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00"/>
                </a:highlight>
                <a:latin typeface="Oswald"/>
                <a:ea typeface="Oswald"/>
                <a:cs typeface="Oswald"/>
                <a:sym typeface="Oswald"/>
              </a:rPr>
              <a:t>What is one thing that this video taught you? Type it into the chat.</a:t>
            </a:r>
            <a:endParaRPr sz="2400">
              <a:solidFill>
                <a:srgbClr val="000000"/>
              </a:solidFill>
              <a:highlight>
                <a:srgbClr val="FFFF00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Today’s Agenda &amp; Goal Setting</a:t>
            </a:r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468850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Today’s Agenda:</a:t>
            </a:r>
            <a:endParaRPr u="sng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Morning Meeting </a:t>
            </a:r>
            <a:r>
              <a:rPr lang="en">
                <a:highlight>
                  <a:srgbClr val="FFFF00"/>
                </a:highlight>
              </a:rPr>
              <a:t>(8:55 LOGIN)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ELA Whole Group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ELA Work Time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Math Whole Group </a:t>
            </a:r>
            <a:r>
              <a:rPr lang="en">
                <a:highlight>
                  <a:srgbClr val="FFFF00"/>
                </a:highlight>
              </a:rPr>
              <a:t>(10:30 LOGIN)</a:t>
            </a:r>
            <a:endParaRPr>
              <a:highlight>
                <a:srgbClr val="FFFF00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Math Work Time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Social Studies/Science Whole Group </a:t>
            </a:r>
            <a:r>
              <a:rPr lang="en">
                <a:highlight>
                  <a:srgbClr val="FFFF00"/>
                </a:highlight>
              </a:rPr>
              <a:t>(12:25 LOGIN)</a:t>
            </a:r>
            <a:endParaRPr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2"/>
          </p:nvPr>
        </p:nvSpPr>
        <p:spPr>
          <a:xfrm>
            <a:off x="4832400" y="955550"/>
            <a:ext cx="3999900" cy="38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/>
              <a:t>Morning’s Objectives:</a:t>
            </a:r>
            <a:endParaRPr sz="1200" u="sng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b="1"/>
              <a:t>ELA</a:t>
            </a:r>
            <a:endParaRPr sz="12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/>
              <a:t>C.O:</a:t>
            </a:r>
            <a:r>
              <a:rPr lang="en" sz="1200"/>
              <a:t>  I can question with thick and thin question types when reading.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/>
              <a:t>L.O.:</a:t>
            </a:r>
            <a:r>
              <a:rPr lang="en" sz="1200"/>
              <a:t> </a:t>
            </a:r>
            <a:r>
              <a:rPr lang="en" sz="1200" i="1"/>
              <a:t> </a:t>
            </a:r>
            <a:r>
              <a:rPr lang="en" sz="1200"/>
              <a:t>I can orally and in writing create a list of thick and thin questions to help guide my understanding</a:t>
            </a:r>
            <a:endParaRPr sz="12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b="1"/>
              <a:t>Math</a:t>
            </a:r>
            <a:endParaRPr sz="12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/>
              <a:t>C.O:</a:t>
            </a:r>
            <a:r>
              <a:rPr lang="en" sz="1200"/>
              <a:t> I can decompose numbers into place value specific sums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200" u="sng"/>
              <a:t>L.O:</a:t>
            </a:r>
            <a:r>
              <a:rPr lang="en" sz="1200"/>
              <a:t> I can orally and in writing show the value of numbers according to place value</a:t>
            </a:r>
            <a:endParaRPr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ELA Block (9:00-10:25)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311700" y="1329400"/>
            <a:ext cx="8520600" cy="39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Benchmark </a:t>
            </a:r>
            <a:r>
              <a:rPr lang="en" u="sng">
                <a:solidFill>
                  <a:schemeClr val="hlink"/>
                </a:solidFill>
                <a:hlinkClick r:id="rId3"/>
              </a:rPr>
              <a:t>Rules and Routines Day 10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Discuss thick and thin questions. Create a T-Chart in your notebook while we discuss. Write to expand ONE idea (10 minutes)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ReadWorks</a:t>
            </a:r>
            <a:r>
              <a:rPr lang="en">
                <a:solidFill>
                  <a:srgbClr val="000000"/>
                </a:solidFill>
              </a:rPr>
              <a:t> - Article-A-Day. Go to assignments and complete ONE article and assignment (15 minutes)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13716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381000" marR="635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50">
              <a:solidFill>
                <a:srgbClr val="3B3B4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0" descr="A 5 minute timer bomb with a huge explosion at the end when the burning fuse reaches the bomb.&#10;👉  Subscribe &amp; click bell 🔔 https://tinyurl.com/y5qwwjof&#10;&#10;This 5 minute timer bomb is perfect for class timers, breaks, homework studies, tests, games, etc...&#10;&#10;I hope you enjoy it!&#10;Let me know in the comments if this 5 minute timer bomb video has been helpful.&#10;&#10;🔴 Subscribe &amp; click bell 🔔 https://tinyurl.com/y5qwwjof&#10;&#10;#5minutetimerbomb #5minutetimer #timerbomb" title="5 Minute Timer BOMB 💣 With Giant Bomb Explosio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3" y="1078750"/>
            <a:ext cx="4539925" cy="3404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199550" y="16771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Break Time!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Math Block (10:30- 11:45)</a:t>
            </a:r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311700" y="1238950"/>
            <a:ext cx="3999900" cy="33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Mrs. Kronk’s Schedule:</a:t>
            </a:r>
            <a:endParaRPr u="sng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 to help!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2"/>
          </p:nvPr>
        </p:nvSpPr>
        <p:spPr>
          <a:xfrm>
            <a:off x="4885550" y="70500"/>
            <a:ext cx="3999900" cy="50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u="sng"/>
              <a:t>Students will be working on:</a:t>
            </a:r>
            <a:endParaRPr sz="1600" u="sng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 i="1">
                <a:solidFill>
                  <a:srgbClr val="FF0000"/>
                </a:solidFill>
              </a:rPr>
              <a:t>The first 15 minutes will be On Your Own.</a:t>
            </a:r>
            <a:endParaRPr sz="1600" i="1">
              <a:solidFill>
                <a:srgbClr val="FF0000"/>
              </a:solidFill>
            </a:endParaRPr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>
                <a:highlight>
                  <a:srgbClr val="EAD1DC"/>
                </a:highlight>
              </a:rPr>
              <a:t>OYO - Watch the video for </a:t>
            </a:r>
            <a:r>
              <a:rPr lang="en" sz="1500" u="sng">
                <a:solidFill>
                  <a:schemeClr val="accent5"/>
                </a:solidFill>
                <a:highlight>
                  <a:srgbClr val="EAD1DC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M1L9</a:t>
            </a:r>
            <a:r>
              <a:rPr lang="en" sz="1500">
                <a:highlight>
                  <a:srgbClr val="EAD1DC"/>
                </a:highlight>
              </a:rPr>
              <a:t> (take notes)</a:t>
            </a:r>
            <a:endParaRPr sz="1500">
              <a:highlight>
                <a:srgbClr val="EAD1DC"/>
              </a:highlight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500">
              <a:highlight>
                <a:srgbClr val="EAD1DC"/>
              </a:highlight>
            </a:endParaRPr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Complete Application Problem on page 63 in breakout rooms.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Whole group - Check answer. Practice page 65/66</a:t>
            </a: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AutoNum type="arabicPeriod"/>
            </a:pPr>
            <a:r>
              <a:rPr lang="en" sz="1500"/>
              <a:t>Complete the </a:t>
            </a:r>
            <a:r>
              <a:rPr lang="en" sz="15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exit ticket</a:t>
            </a:r>
            <a:endParaRPr sz="15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Office PowerPoint</Application>
  <PresentationFormat>On-screen Show (16:9)</PresentationFormat>
  <Paragraphs>76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Source Code Pro</vt:lpstr>
      <vt:lpstr>Arial</vt:lpstr>
      <vt:lpstr>Oswald</vt:lpstr>
      <vt:lpstr>Modern Writer</vt:lpstr>
      <vt:lpstr>Monday</vt:lpstr>
      <vt:lpstr>Quick Write in ELA/Writer’s Notebook</vt:lpstr>
      <vt:lpstr>PowerPoint Presentation</vt:lpstr>
      <vt:lpstr>Today’s Weather </vt:lpstr>
      <vt:lpstr>SEL Learning Activity</vt:lpstr>
      <vt:lpstr>Today’s Agenda &amp; Goal Setting</vt:lpstr>
      <vt:lpstr>ELA Block (9:00-10:25)</vt:lpstr>
      <vt:lpstr>Break Time!</vt:lpstr>
      <vt:lpstr>Math Block (10:30- 11:45)</vt:lpstr>
      <vt:lpstr>Afternoon Work Time (12:25-1:00)</vt:lpstr>
      <vt:lpstr>Afternoon Asynchronous Work (after 1pm)</vt:lpstr>
      <vt:lpstr>Have a wonderful 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</dc:title>
  <dc:creator>Dana's Computer</dc:creator>
  <cp:lastModifiedBy>Dana Hedke</cp:lastModifiedBy>
  <cp:revision>1</cp:revision>
  <dcterms:modified xsi:type="dcterms:W3CDTF">2020-09-21T03:05:32Z</dcterms:modified>
</cp:coreProperties>
</file>