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Source Code Pro" panose="020B0604020202020204" charset="0"/>
      <p:regular r:id="rId14"/>
      <p:bold r:id="rId15"/>
      <p:italic r:id="rId16"/>
      <p:boldItalic r:id="rId17"/>
    </p:embeddedFont>
    <p:embeddedFont>
      <p:font typeface="Merriweather" panose="020B0604020202020204" charset="0"/>
      <p:regular r:id="rId18"/>
      <p:bold r:id="rId19"/>
      <p:italic r:id="rId20"/>
      <p:boldItalic r:id="rId21"/>
    </p:embeddedFont>
    <p:embeddedFont>
      <p:font typeface="Oswald" panose="020B0604020202020204" charset="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102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931f06579f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931f06579f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956aff44b0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956aff44b0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930543eb4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930543eb4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930543eb43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930543eb43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975e8f0e4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975e8f0e4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930543eb43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930543eb43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930543eb43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930543eb43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930543eb43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930543eb43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930543eb43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930543eb43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930543eb43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930543eb43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11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dern-writer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ertube.com/videos/19768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forms.gle/RC9PQibgUCsbTZdB9" TargetMode="External"/><Relationship Id="rId5" Type="http://schemas.openxmlformats.org/officeDocument/2006/relationships/hyperlink" Target="https://www.brainpop.com/socialstudies/ushistory/usconstitution/" TargetMode="External"/><Relationship Id="rId4" Type="http://schemas.openxmlformats.org/officeDocument/2006/relationships/hyperlink" Target="https://docs.google.com/document/d/1LUy3A8K4xYkqbkt0r3WYVkfNZh_vDF-tcyVx1sOfJcM/edit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eather.com/weather/hourbyhour/l/7789d4498b384397eabdaf712275ad732858c45b6a050f390989122ca69fe47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inpop.com/science/ecologyandbehavior/dream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asel.org/what-is-sel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wNbugVuG3A7jYoe8s2S6DKVQTcqNqaWpYO-mJIJlWc4/edi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getepic.com/" TargetMode="External"/><Relationship Id="rId5" Type="http://schemas.openxmlformats.org/officeDocument/2006/relationships/hyperlink" Target="https://www.readworks.org/article/The-Circus-Comes-to-Town/fad29295-b44a-4adc-a0e5-0bbfdbd079b9#!articleTab:content/" TargetMode="External"/><Relationship Id="rId4" Type="http://schemas.openxmlformats.org/officeDocument/2006/relationships/hyperlink" Target="http://www.readworks.org/studen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tRHJ3PGnV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jcW-ZgpRb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zearn.org/" TargetMode="External"/><Relationship Id="rId4" Type="http://schemas.openxmlformats.org/officeDocument/2006/relationships/hyperlink" Target="https://docs.google.com/presentation/d/1mOn6RYIm3AWWGzci4Jt61u17beN9Kr7XjiIjKl38-4I/edit#slide=id.g8b39ac9c5b_0_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Tuesday</a:t>
            </a:r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September 15, 2020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Afternoon Work Time (12:25-1:00)</a:t>
            </a:r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3999900" cy="32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Afternoon Objectives:</a:t>
            </a:r>
            <a:endParaRPr u="sng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Social Studies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/>
              <a:t>C.O:</a:t>
            </a:r>
            <a:r>
              <a:rPr lang="en"/>
              <a:t> </a:t>
            </a:r>
            <a:r>
              <a:rPr lang="en" sz="1300"/>
              <a:t>I can review that the constitution was written with a purpose and discuss that purpose with peers</a:t>
            </a:r>
            <a:endParaRPr sz="13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/>
              <a:t>L.O:</a:t>
            </a:r>
            <a:r>
              <a:rPr lang="en"/>
              <a:t> I can orally and in writing discuss the reasons why the constitution is important.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body" idx="2"/>
          </p:nvPr>
        </p:nvSpPr>
        <p:spPr>
          <a:xfrm>
            <a:off x="4832400" y="1106000"/>
            <a:ext cx="3999900" cy="42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/>
              <a:t>Students will be working on:</a:t>
            </a:r>
            <a:endParaRPr sz="1600"/>
          </a:p>
          <a:p>
            <a:pPr marL="457200" lvl="0" indent="-3302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rabicPeriod"/>
            </a:pPr>
            <a:r>
              <a:rPr lang="en" sz="1600"/>
              <a:t>Watch </a:t>
            </a:r>
            <a:r>
              <a:rPr lang="en" sz="1600" u="sng">
                <a:solidFill>
                  <a:schemeClr val="hlink"/>
                </a:solidFill>
                <a:hlinkClick r:id="rId3"/>
              </a:rPr>
              <a:t>hook video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rabicPeriod"/>
            </a:pPr>
            <a:r>
              <a:rPr lang="en" sz="1600"/>
              <a:t>Review the </a:t>
            </a:r>
            <a:r>
              <a:rPr lang="en" sz="1600" u="sng">
                <a:solidFill>
                  <a:schemeClr val="hlink"/>
                </a:solidFill>
                <a:hlinkClick r:id="rId4"/>
              </a:rPr>
              <a:t>Big Idea and vocabulary</a:t>
            </a:r>
            <a:r>
              <a:rPr lang="en" sz="1600"/>
              <a:t> - copy in notebook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 u="sng">
                <a:solidFill>
                  <a:schemeClr val="hlink"/>
                </a:solidFill>
                <a:hlinkClick r:id="rId5"/>
              </a:rPr>
              <a:t>Brain Pop video</a:t>
            </a:r>
            <a:r>
              <a:rPr lang="en" sz="1600"/>
              <a:t> - take notes.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Breakout rooms - Discuss why the constitution is important. 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>
                <a:highlight>
                  <a:srgbClr val="EAD1DC"/>
                </a:highlight>
              </a:rPr>
              <a:t>OYO - Complete the </a:t>
            </a:r>
            <a:r>
              <a:rPr lang="en" sz="1600" u="sng">
                <a:solidFill>
                  <a:schemeClr val="hlink"/>
                </a:solidFill>
                <a:highlight>
                  <a:srgbClr val="EAD1DC"/>
                </a:highlight>
                <a:hlinkClick r:id="rId6"/>
              </a:rPr>
              <a:t>exit ticket</a:t>
            </a:r>
            <a:r>
              <a:rPr lang="en" sz="1600">
                <a:highlight>
                  <a:srgbClr val="EAD1DC"/>
                </a:highlight>
              </a:rPr>
              <a:t> form</a:t>
            </a:r>
            <a:endParaRPr sz="1600">
              <a:highlight>
                <a:srgbClr val="EAD1DC"/>
              </a:highlight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highlight>
                <a:srgbClr val="EAD1DC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Have a wonderful day!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7950" y="192025"/>
            <a:ext cx="6348101" cy="475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Today’s Weather </a:t>
            </a:r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 of 72F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https://weather.com/weather/hourbyhour/l/7789d4498b384397eabdaf712275ad732858c45b6a050f390989122ca69fe47d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 Learning Activity</a:t>
            </a:r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Watch the following BrainPop </a:t>
            </a:r>
            <a:r>
              <a:rPr lang="en" u="sng">
                <a:solidFill>
                  <a:schemeClr val="hlink"/>
                </a:solidFill>
                <a:hlinkClick r:id="rId3"/>
              </a:rPr>
              <a:t>video</a:t>
            </a:r>
            <a:r>
              <a:rPr lang="en"/>
              <a:t> on Dreams (Videos are </a:t>
            </a:r>
            <a:r>
              <a:rPr lang="en">
                <a:solidFill>
                  <a:srgbClr val="008080"/>
                </a:solidFill>
                <a:highlight>
                  <a:srgbClr val="FFFFFF"/>
                </a:highlight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Collaborative for Academic, Social, and Emotional Learning (CASEL) framework</a:t>
            </a:r>
            <a:r>
              <a:rPr lang="en"/>
              <a:t>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Breakout rooms - discuss 1 new thing that you learned about Dreams with your group. Practice accountable speech.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b="1" i="1"/>
              <a:t>Breakout Room - 2 minutes</a:t>
            </a:r>
            <a:endParaRPr b="1" i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Writing Prompt &amp; Quick Discuss</a:t>
            </a:r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311700" y="1432500"/>
            <a:ext cx="8520600" cy="31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50">
                <a:solidFill>
                  <a:srgbClr val="000000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Copy the prompt into your writer’s notebook and include the date. Write your answer.</a:t>
            </a:r>
            <a:endParaRPr sz="1550">
              <a:solidFill>
                <a:srgbClr val="000000"/>
              </a:solidFill>
              <a:highlight>
                <a:schemeClr val="lt1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50" i="1">
                <a:solidFill>
                  <a:srgbClr val="45818E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9/15/20</a:t>
            </a:r>
            <a:endParaRPr sz="1550" i="1">
              <a:solidFill>
                <a:srgbClr val="45818E"/>
              </a:solidFill>
              <a:highlight>
                <a:schemeClr val="lt1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50">
                <a:solidFill>
                  <a:srgbClr val="4A86E8"/>
                </a:solidFill>
                <a:highlight>
                  <a:srgbClr val="FBFBFB"/>
                </a:highlight>
                <a:latin typeface="Merriweather"/>
                <a:ea typeface="Merriweather"/>
                <a:cs typeface="Merriweather"/>
                <a:sym typeface="Merriweather"/>
              </a:rPr>
              <a:t>Do you like to try new things? Why or why not?</a:t>
            </a:r>
            <a:endParaRPr sz="1550" i="1">
              <a:solidFill>
                <a:srgbClr val="4A86E8"/>
              </a:solidFill>
              <a:highlight>
                <a:schemeClr val="lt1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50" i="1">
              <a:solidFill>
                <a:srgbClr val="202020"/>
              </a:solidFill>
              <a:highlight>
                <a:schemeClr val="lt1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50">
                <a:solidFill>
                  <a:srgbClr val="202020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Discuss in your breakout group - 3 minutes</a:t>
            </a:r>
            <a:endParaRPr sz="1550" i="1">
              <a:solidFill>
                <a:srgbClr val="45818E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Today’s Agenda &amp; Goal Setting</a:t>
            </a:r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311700" y="1468850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Today’s Agenda:</a:t>
            </a:r>
            <a:endParaRPr u="sng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Morning Meeting </a:t>
            </a:r>
            <a:r>
              <a:rPr lang="en">
                <a:highlight>
                  <a:srgbClr val="FFFF00"/>
                </a:highlight>
              </a:rPr>
              <a:t>(8:55 LOGIN)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ELA Whole Group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ELA Work Time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Math Whole Group </a:t>
            </a:r>
            <a:r>
              <a:rPr lang="en">
                <a:highlight>
                  <a:srgbClr val="FFFF00"/>
                </a:highlight>
              </a:rPr>
              <a:t>(10:30 LOGIN)</a:t>
            </a:r>
            <a:endParaRPr>
              <a:highlight>
                <a:srgbClr val="FFFF00"/>
              </a:highlight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Math Work Time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Social Studies/Science Whole Group </a:t>
            </a:r>
            <a:r>
              <a:rPr lang="en">
                <a:highlight>
                  <a:srgbClr val="FFFF00"/>
                </a:highlight>
              </a:rPr>
              <a:t>(12:25 LOGIN)</a:t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2"/>
          </p:nvPr>
        </p:nvSpPr>
        <p:spPr>
          <a:xfrm>
            <a:off x="4832400" y="955550"/>
            <a:ext cx="3999900" cy="3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/>
              <a:t>Morning’s Objectives:</a:t>
            </a:r>
            <a:endParaRPr sz="1200" u="sng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b="1"/>
              <a:t>ELA</a:t>
            </a:r>
            <a:endParaRPr sz="12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u="sng"/>
              <a:t>C.O:</a:t>
            </a:r>
            <a:r>
              <a:rPr lang="en" sz="1200"/>
              <a:t>  I can review Authors Purpose.</a:t>
            </a:r>
            <a:endParaRPr sz="12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u="sng"/>
              <a:t>L.O.:</a:t>
            </a:r>
            <a:r>
              <a:rPr lang="en" sz="1200"/>
              <a:t> </a:t>
            </a:r>
            <a:r>
              <a:rPr lang="en" sz="1200" i="1"/>
              <a:t> </a:t>
            </a:r>
            <a:r>
              <a:rPr lang="en" sz="1200"/>
              <a:t>I can orally and in writing explain different writing styles.</a:t>
            </a:r>
            <a:endParaRPr sz="120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b="1"/>
              <a:t>Math</a:t>
            </a:r>
            <a:endParaRPr sz="12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u="sng"/>
              <a:t>C.O:</a:t>
            </a:r>
            <a:r>
              <a:rPr lang="en" sz="1200"/>
              <a:t> I can express numbers as decimal numerals.</a:t>
            </a:r>
            <a:endParaRPr sz="12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 u="sng"/>
              <a:t>L.O:</a:t>
            </a:r>
            <a:r>
              <a:rPr lang="en" sz="1200"/>
              <a:t> I can orally and in writing numbers as values in words.</a:t>
            </a:r>
            <a:endParaRPr sz="1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ELA Block (9:00-10:25)</a:t>
            </a:r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311700" y="1329400"/>
            <a:ext cx="8520600" cy="3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</a:rPr>
              <a:t>Benchmark </a:t>
            </a:r>
            <a:r>
              <a:rPr lang="en" sz="1500" u="sng">
                <a:solidFill>
                  <a:schemeClr val="hlink"/>
                </a:solidFill>
                <a:hlinkClick r:id="rId3"/>
              </a:rPr>
              <a:t>Rules and Routines Day 6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914400" lvl="0" indent="-323850" algn="l" rtl="0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>
                <a:solidFill>
                  <a:srgbClr val="000000"/>
                </a:solidFill>
                <a:highlight>
                  <a:srgbClr val="EAD1DC"/>
                </a:highlight>
              </a:rPr>
              <a:t>OYO - Listen to a story and complete questions on </a:t>
            </a:r>
            <a:r>
              <a:rPr lang="en" sz="1500" u="sng">
                <a:solidFill>
                  <a:srgbClr val="1155CC"/>
                </a:solidFill>
                <a:highlight>
                  <a:srgbClr val="EAD1DC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ReadWorks</a:t>
            </a:r>
            <a:r>
              <a:rPr lang="en" sz="1500">
                <a:solidFill>
                  <a:srgbClr val="000000"/>
                </a:solidFill>
                <a:highlight>
                  <a:srgbClr val="EAD1DC"/>
                </a:highlight>
              </a:rPr>
              <a:t> 		</a:t>
            </a:r>
            <a:r>
              <a:rPr lang="en" sz="1500" b="1" i="1">
                <a:solidFill>
                  <a:srgbClr val="000000"/>
                </a:solidFill>
                <a:highlight>
                  <a:srgbClr val="EAD1DC"/>
                </a:highlight>
              </a:rPr>
              <a:t>*Assigned story: </a:t>
            </a:r>
            <a:r>
              <a:rPr lang="en" sz="1500" b="1" i="1" u="sng">
                <a:solidFill>
                  <a:schemeClr val="hlink"/>
                </a:solidFill>
                <a:highlight>
                  <a:srgbClr val="EAD1DC"/>
                </a:highlight>
                <a:hlinkClick r:id="rId5"/>
              </a:rPr>
              <a:t>The Circus Comes to Town</a:t>
            </a:r>
            <a:r>
              <a:rPr lang="en" sz="1500" b="1" i="1">
                <a:solidFill>
                  <a:srgbClr val="344048"/>
                </a:solidFill>
                <a:highlight>
                  <a:srgbClr val="EAD1DC"/>
                </a:highlight>
              </a:rPr>
              <a:t> - take the quiz </a:t>
            </a:r>
            <a:endParaRPr sz="1500" b="1" i="1">
              <a:solidFill>
                <a:srgbClr val="344048"/>
              </a:solidFill>
              <a:highlight>
                <a:srgbClr val="EAD1DC"/>
              </a:highlight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rgbClr val="344048"/>
              </a:solidFill>
              <a:highlight>
                <a:srgbClr val="EAD1DC"/>
              </a:highlight>
            </a:endParaRPr>
          </a:p>
          <a:p>
            <a:pPr marL="9144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AutoNum type="arabicPeriod"/>
            </a:pPr>
            <a:r>
              <a:rPr lang="en" sz="1500">
                <a:solidFill>
                  <a:srgbClr val="000000"/>
                </a:solidFill>
                <a:highlight>
                  <a:srgbClr val="EAD1DC"/>
                </a:highlight>
              </a:rPr>
              <a:t>OYO - Choice Reading for 20 minutes minimum - I-PICK books (your choice) on </a:t>
            </a:r>
            <a:r>
              <a:rPr lang="en" sz="1500" u="sng">
                <a:solidFill>
                  <a:schemeClr val="accent5"/>
                </a:solidFill>
                <a:highlight>
                  <a:srgbClr val="EAD1DC"/>
                </a:highlight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EPIC</a:t>
            </a:r>
            <a:r>
              <a:rPr lang="en" sz="1500">
                <a:solidFill>
                  <a:srgbClr val="000000"/>
                </a:solidFill>
                <a:highlight>
                  <a:srgbClr val="EAD1DC"/>
                </a:highlight>
              </a:rPr>
              <a:t> JUST RIGHT BOOKS! NOTHING TOO EASY (Class code: puk0847)</a:t>
            </a:r>
            <a:endParaRPr sz="1500">
              <a:solidFill>
                <a:srgbClr val="000000"/>
              </a:solidFill>
              <a:highlight>
                <a:srgbClr val="EAD1DC"/>
              </a:highlight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00000"/>
              </a:solidFill>
              <a:highlight>
                <a:srgbClr val="EAD1DC"/>
              </a:highlight>
            </a:endParaRPr>
          </a:p>
          <a:p>
            <a:pPr marL="914400" lvl="0" indent="-323850" algn="l" rtl="0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>
                <a:solidFill>
                  <a:srgbClr val="000000"/>
                </a:solidFill>
                <a:highlight>
                  <a:srgbClr val="EAD1DC"/>
                </a:highlight>
              </a:rPr>
              <a:t>OYO - Complete your writing task from today’s Benchmark lesson</a:t>
            </a:r>
            <a:endParaRPr sz="1500">
              <a:solidFill>
                <a:srgbClr val="000000"/>
              </a:solidFill>
              <a:highlight>
                <a:srgbClr val="EAD1DC"/>
              </a:highlight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00000"/>
              </a:solidFill>
              <a:highlight>
                <a:srgbClr val="EAD1DC"/>
              </a:highlight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00000"/>
              </a:solidFill>
              <a:highlight>
                <a:srgbClr val="EAD1DC"/>
              </a:highlight>
            </a:endParaRPr>
          </a:p>
          <a:p>
            <a:pPr marL="381000" marR="635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50">
              <a:solidFill>
                <a:srgbClr val="3B3B4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0" descr="A 5 minute timer bomb with a huge explosion at the end when the burning fuse reaches the bomb.&#10;👉  Subscribe &amp; click bell 🔔 https://tinyurl.com/y5qwwjof&#10;&#10;This 5 minute timer bomb is perfect for class timers, breaks, homework studies, tests, games, etc...&#10;&#10;I hope you enjoy it!&#10;Let me know in the comments if this 5 minute timer bomb video has been helpful.&#10;&#10;🔴 Subscribe &amp; click bell 🔔 https://tinyurl.com/y5qwwjof&#10;&#10;#5minutetimerbomb #5minutetimer #timerbomb" title="5 Minute Timer BOMB 💣 With Giant Bomb Explosion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3" y="1078750"/>
            <a:ext cx="4539925" cy="3404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199550" y="1677150"/>
            <a:ext cx="4045200" cy="1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Break Time!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Math Block (10:30- 11:45)</a:t>
            </a:r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body" idx="1"/>
          </p:nvPr>
        </p:nvSpPr>
        <p:spPr>
          <a:xfrm>
            <a:off x="311700" y="1238950"/>
            <a:ext cx="3999900" cy="338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Mrs. Kronk’s Schedule:</a:t>
            </a:r>
            <a:endParaRPr u="sng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Here to help!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2"/>
          </p:nvPr>
        </p:nvSpPr>
        <p:spPr>
          <a:xfrm>
            <a:off x="4832400" y="70625"/>
            <a:ext cx="3999900" cy="507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/>
              <a:t>Students will be working on:</a:t>
            </a:r>
            <a:endParaRPr sz="1600" u="sng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Random call on - Homework Check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Watch a hook </a:t>
            </a:r>
            <a:r>
              <a:rPr lang="en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video</a:t>
            </a:r>
            <a:r>
              <a:rPr lang="en"/>
              <a:t> and take notes.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Video for </a:t>
            </a:r>
            <a:r>
              <a:rPr lang="en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M1L5</a:t>
            </a:r>
            <a:r>
              <a:rPr lang="en"/>
              <a:t> (take notes)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Whole group - Application Problem &amp; Practice (pgs 33 &amp; 35 together) use white boards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Small group - breakout rooms (practice &amp; exit ticket page 36 &amp; 37)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Whole group review exit ticket.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>
                <a:highlight>
                  <a:srgbClr val="EAD1DC"/>
                </a:highlight>
              </a:rPr>
              <a:t>OYO - Succeed book Homework problems page 23 &amp; 24 (pg 21 &amp; 22 are HELPER pages!!)</a:t>
            </a:r>
            <a:endParaRPr>
              <a:highlight>
                <a:srgbClr val="EAD1DC"/>
              </a:highlight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>
                <a:highlight>
                  <a:srgbClr val="EAD1DC"/>
                </a:highlight>
              </a:rPr>
              <a:t>OYO - Log into </a:t>
            </a:r>
            <a:r>
              <a:rPr lang="en" u="sng">
                <a:solidFill>
                  <a:schemeClr val="accent5"/>
                </a:solidFill>
                <a:highlight>
                  <a:srgbClr val="EAD1DC"/>
                </a:highlight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Zearn</a:t>
            </a:r>
            <a:r>
              <a:rPr lang="en">
                <a:solidFill>
                  <a:srgbClr val="000000"/>
                </a:solidFill>
                <a:highlight>
                  <a:srgbClr val="EAD1DC"/>
                </a:highlight>
              </a:rPr>
              <a:t> and complete Mission 6.</a:t>
            </a:r>
            <a:endParaRPr sz="15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425</Words>
  <Application>Microsoft Office PowerPoint</Application>
  <PresentationFormat>On-screen Show (16:9)</PresentationFormat>
  <Paragraphs>68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Source Code Pro</vt:lpstr>
      <vt:lpstr>Merriweather</vt:lpstr>
      <vt:lpstr>Oswald</vt:lpstr>
      <vt:lpstr>Modern Writer</vt:lpstr>
      <vt:lpstr>Tuesday</vt:lpstr>
      <vt:lpstr>PowerPoint Presentation</vt:lpstr>
      <vt:lpstr>Today’s Weather </vt:lpstr>
      <vt:lpstr>SEL Learning Activity</vt:lpstr>
      <vt:lpstr>Writing Prompt &amp; Quick Discuss</vt:lpstr>
      <vt:lpstr>Today’s Agenda &amp; Goal Setting</vt:lpstr>
      <vt:lpstr>ELA Block (9:00-10:25)</vt:lpstr>
      <vt:lpstr>Break Time!</vt:lpstr>
      <vt:lpstr>Math Block (10:30- 11:45)</vt:lpstr>
      <vt:lpstr>Afternoon Work Time (12:25-1:00)</vt:lpstr>
      <vt:lpstr>Have a wonderful day!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Tuesday</dc:title>
  <dc:creator>Dana's Computer</dc:creator>
  <cp:lastModifiedBy>Dana Hedke</cp:lastModifiedBy>
  <cp:revision>1</cp:revision>
  <dcterms:modified xsi:type="dcterms:W3CDTF">2020-09-15T12:51:47Z</dcterms:modified>
</cp:coreProperties>
</file>