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Source Code Pro" panose="020B0604020202020204" charset="0"/>
      <p:regular r:id="rId15"/>
      <p:bold r:id="rId16"/>
      <p:italic r:id="rId17"/>
      <p:boldItalic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DvGVGw9mtwci7mzKxkf44ZMlXJnB9k3sh7chmpr3gM/edit#slide=id.g531008814b_0_1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ent.freckle.com/#/ela/system/skills-practice/assignments/50716459" TargetMode="External"/><Relationship Id="rId5" Type="http://schemas.openxmlformats.org/officeDocument/2006/relationships/hyperlink" Target="https://www.freckle.com/" TargetMode="External"/><Relationship Id="rId4" Type="http://schemas.openxmlformats.org/officeDocument/2006/relationships/hyperlink" Target="http://www.readworks.org/stud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6ILNOiMg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zearn.org/" TargetMode="External"/><Relationship Id="rId4" Type="http://schemas.openxmlformats.org/officeDocument/2006/relationships/hyperlink" Target="https://docs.google.com/presentation/d/1mOn6RYIm3AWWGzci4Jt61u17beN9Kr7XjiIjKl38-4I/edit#slide=id.g8b39ac9c5b_0_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cnn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PGZS7cZZk3MUeB1A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10,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70F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Cloudy. Welcome to Fall :/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&amp; Quick Discuss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32500"/>
            <a:ext cx="8520600" cy="3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Copy the prompt into your writer’s notebook and include the date. Respond with your answer.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4581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9/10/20</a:t>
            </a:r>
            <a:endParaRPr sz="1550" i="1">
              <a:solidFill>
                <a:srgbClr val="4581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4581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Suppose you were stranded on a deserted island in the middle of the ocean for 10 years. You will be allowed to bring one each of the following: book, movie, CD, game, food item, drink item, piece of clothing, and one other miscellaneous item. List the items you would bring and why? Explain your thinking.</a:t>
            </a:r>
            <a:endParaRPr sz="1550" i="1">
              <a:solidFill>
                <a:srgbClr val="4581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50" i="1">
              <a:solidFill>
                <a:srgbClr val="20202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0202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- 5 minutes</a:t>
            </a:r>
            <a:endParaRPr sz="1550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Studies/Science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955550"/>
            <a:ext cx="3999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review the routines for ELA Working Time.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describe the routines for ELA Working Time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log into Zearn and begin practicing the meaning of place value.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L.O:</a:t>
            </a:r>
            <a:r>
              <a:rPr lang="en" sz="1200"/>
              <a:t> I can orally describe the meaning of place value.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Rules and Routines Day 3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 i="1">
                <a:solidFill>
                  <a:srgbClr val="000000"/>
                </a:solidFill>
                <a:highlight>
                  <a:srgbClr val="EAD1DC"/>
                </a:highlight>
              </a:rPr>
              <a:t>*Assigned story: </a:t>
            </a:r>
            <a:r>
              <a:rPr lang="en" sz="1500" b="1" i="1">
                <a:solidFill>
                  <a:srgbClr val="344048"/>
                </a:solidFill>
                <a:highlight>
                  <a:srgbClr val="EAD1DC"/>
                </a:highlight>
              </a:rPr>
              <a:t>The Shortest Path - take the quiz AND complete the writing activity for Lift a Line from the Benchmark lesson this morning.</a:t>
            </a:r>
            <a:endParaRPr sz="1500" b="1" i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20 minutes minimum - I-PICK books (your choice) on EPIC (Class code: puk0847)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Sign into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Freckle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. </a:t>
            </a:r>
            <a:r>
              <a:rPr lang="en" sz="1500">
                <a:solidFill>
                  <a:srgbClr val="3B3B41"/>
                </a:solidFill>
                <a:highlight>
                  <a:srgbClr val="EAD1DC"/>
                </a:highlight>
              </a:rPr>
              <a:t>Class Code: </a:t>
            </a:r>
            <a:r>
              <a:rPr lang="en" sz="1500" u="sng">
                <a:solidFill>
                  <a:srgbClr val="1397E1"/>
                </a:solidFill>
                <a:highlight>
                  <a:srgbClr val="EAD1DC"/>
                </a:highlight>
              </a:rPr>
              <a:t>HEDKEX 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- asynchronous work assigned. Complete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Thursday 9_10 assignment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Additional math help found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Youtube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832400" y="70625"/>
            <a:ext cx="3999900" cy="50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Review exit ticket from yesterday. Visit page 11 in LEARN for help!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Video for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M1L2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Whole group - application problem (pgs 13 &amp; 15 together).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Small group - breakout rooms (Learn Book practice problems page 16 &amp; Exit Ticket page 17)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Whole group review exit ticket.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Succeed book Homework problems page 11 &amp; 12</a:t>
            </a:r>
            <a:endParaRPr sz="1500">
              <a:highlight>
                <a:srgbClr val="EAD1DC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Log into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Zearn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and complete Mission 3.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Social Studies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I can review current events by watching CNN10.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listen to the news and respond in writing by completing a response form.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8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Watch today's </a:t>
            </a: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CNN10</a:t>
            </a:r>
            <a:r>
              <a:rPr lang="en" sz="1600"/>
              <a:t> episode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Submit your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response </a:t>
            </a:r>
            <a:r>
              <a:rPr lang="en" sz="1600"/>
              <a:t>to the CNN10 video. </a:t>
            </a:r>
            <a:endParaRPr sz="1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Oswald</vt:lpstr>
      <vt:lpstr>Arial</vt:lpstr>
      <vt:lpstr>Source Code Pro</vt:lpstr>
      <vt:lpstr>Merriweather</vt:lpstr>
      <vt:lpstr>Modern Writer</vt:lpstr>
      <vt:lpstr>Thursday</vt:lpstr>
      <vt:lpstr>PowerPoint Presentation</vt:lpstr>
      <vt:lpstr>Today’s Weather </vt:lpstr>
      <vt:lpstr>Writing Prompt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</dc:title>
  <dc:creator>Dana's Computer</dc:creator>
  <cp:lastModifiedBy>Dana Hedke</cp:lastModifiedBy>
  <cp:revision>1</cp:revision>
  <dcterms:modified xsi:type="dcterms:W3CDTF">2020-09-10T12:49:37Z</dcterms:modified>
</cp:coreProperties>
</file>