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Merriweather" panose="020B0604020202020204" charset="0"/>
      <p:regular r:id="rId15"/>
      <p:bold r:id="rId16"/>
      <p:italic r:id="rId17"/>
      <p:boldItalic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6aff44b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6aff44b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30543eb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30543eb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30543eb4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30543eb4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30543eb4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30543eb4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30543eb4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30543eb4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30543eb4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30543eb4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0543eb4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0543eb4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30543eb4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30543eb4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31f06579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31f06579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weather/hourbyhour/l/7789d4498b384397eabdaf712275ad732858c45b6a050f390989122ca69fe47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ocialstudies/ushistory/september11t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.freckle.com/#/ela/grammar/assignments/3836466" TargetMode="External"/><Relationship Id="rId3" Type="http://schemas.openxmlformats.org/officeDocument/2006/relationships/hyperlink" Target="https://docs.google.com/presentation/d/1MDvGVGw9mtwci7mzKxkf44ZMlXJnB9k3sh7chmpr3gM/edit#slide=id.g531008814b_0_195" TargetMode="External"/><Relationship Id="rId7" Type="http://schemas.openxmlformats.org/officeDocument/2006/relationships/hyperlink" Target="https://www.freckl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etepic.com/" TargetMode="External"/><Relationship Id="rId5" Type="http://schemas.openxmlformats.org/officeDocument/2006/relationships/hyperlink" Target="http://www.readworks.org/student" TargetMode="External"/><Relationship Id="rId4" Type="http://schemas.openxmlformats.org/officeDocument/2006/relationships/hyperlink" Target="https://docs.google.com/presentation/d/1nDlzO2_0DP8hgvQ3II_RrD1IZSI1sj8V-S-Pb6wDhZY/edit#slide=id.g8e3c859690_0_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tRHJ3PGnV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6ILNOiMg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zearn.org/" TargetMode="External"/><Relationship Id="rId5" Type="http://schemas.openxmlformats.org/officeDocument/2006/relationships/hyperlink" Target="https://docs.google.com/presentation/d/1mOn6RYIm3AWWGzci4Jt61u17beN9Kr7XjiIjKl38-4I/edit#slide=id.g8b39ac9c5b_0_0" TargetMode="External"/><Relationship Id="rId4" Type="http://schemas.openxmlformats.org/officeDocument/2006/relationships/hyperlink" Target="https://www.youtube.com/watch?v=-zUmvpkhvW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Hc2XCultQ" TargetMode="External"/><Relationship Id="rId7" Type="http://schemas.openxmlformats.org/officeDocument/2006/relationships/hyperlink" Target="https://forms.gle/b92ZuJFsNZBk32UL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ms.gle/A3E7GX6Qrv9x6GVF6" TargetMode="External"/><Relationship Id="rId5" Type="http://schemas.openxmlformats.org/officeDocument/2006/relationships/hyperlink" Target="https://www.brainpop.com/socialstudies/ushistory/september11th/" TargetMode="External"/><Relationship Id="rId4" Type="http://schemas.openxmlformats.org/officeDocument/2006/relationships/hyperlink" Target="https://forms.gle/tbWD8rmzmty9a5cV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 11,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Have a wonderful day!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950" y="192025"/>
            <a:ext cx="6348101" cy="4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Weather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of 71F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Cloudy. Welcome to Fall :/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https://weather.com/weather/hourbyhour/l/7789d4498b384397eabdaf712275ad732858c45b6a050f390989122ca69fe47d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Prompt &amp; Quick Discuss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311700" y="1432500"/>
            <a:ext cx="8520600" cy="3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Today is an incredible day in American history. 911 - September 11th is a day that forever changed the world. </a:t>
            </a:r>
            <a:endParaRPr sz="1550">
              <a:solidFill>
                <a:srgbClr val="00000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 u="sng">
                <a:solidFill>
                  <a:schemeClr val="hlink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Video</a:t>
            </a:r>
            <a:endParaRPr sz="1550">
              <a:solidFill>
                <a:srgbClr val="00000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Think about what this means to you. Reflect on this in a breakout room. Have you heard of 9-11 before? Did this video teach you anything you haven’t heard, or didn’t know? What are your thoughts/feelings?</a:t>
            </a:r>
            <a:endParaRPr sz="1550">
              <a:solidFill>
                <a:srgbClr val="00000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Remember to </a:t>
            </a:r>
            <a:r>
              <a:rPr lang="en" sz="1550" i="1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SLANT </a:t>
            </a:r>
            <a:r>
              <a:rPr lang="en" sz="1550">
                <a:solidFill>
                  <a:srgbClr val="00000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when discussing. Demonstrate empathy and respect.</a:t>
            </a:r>
            <a:endParaRPr sz="1550">
              <a:solidFill>
                <a:srgbClr val="000000"/>
              </a:solidFill>
              <a:highlight>
                <a:schemeClr val="lt1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202020"/>
                </a:solidFill>
                <a:highlight>
                  <a:schemeClr val="lt1"/>
                </a:highlight>
                <a:latin typeface="Merriweather"/>
                <a:ea typeface="Merriweather"/>
                <a:cs typeface="Merriweather"/>
                <a:sym typeface="Merriweather"/>
              </a:rPr>
              <a:t>Discuss in your breakout group - 3 minutes</a:t>
            </a:r>
            <a:endParaRPr sz="1550" i="1">
              <a:solidFill>
                <a:srgbClr val="45818E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 &amp; Goal Setting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468850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Today’s Agenda:</a:t>
            </a:r>
            <a:endParaRPr u="sng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Morning Meeting </a:t>
            </a:r>
            <a:r>
              <a:rPr lang="en">
                <a:highlight>
                  <a:srgbClr val="FFFF00"/>
                </a:highlight>
              </a:rPr>
              <a:t>(8:55 LOGIN)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Whole Group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ELA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Whole Group </a:t>
            </a:r>
            <a:r>
              <a:rPr lang="en">
                <a:highlight>
                  <a:srgbClr val="FFFF00"/>
                </a:highlight>
              </a:rPr>
              <a:t>(10:30 LOGIN)</a:t>
            </a:r>
            <a:endParaRPr>
              <a:highlight>
                <a:srgbClr val="FFFF00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Math Work Time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Writing Whole Group </a:t>
            </a:r>
            <a:r>
              <a:rPr lang="en">
                <a:highlight>
                  <a:srgbClr val="FFFF00"/>
                </a:highlight>
              </a:rPr>
              <a:t>(12:25 LOGIN)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2"/>
          </p:nvPr>
        </p:nvSpPr>
        <p:spPr>
          <a:xfrm>
            <a:off x="4832400" y="803225"/>
            <a:ext cx="3999900" cy="4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Morning’s Objectives:</a:t>
            </a:r>
            <a:endParaRPr sz="1200"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ELA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 I can lift a line to reflect on reading and review the routines for ELA Working Time.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L.O.:</a:t>
            </a:r>
            <a:r>
              <a:rPr lang="en" sz="1200"/>
              <a:t> </a:t>
            </a:r>
            <a:r>
              <a:rPr lang="en" sz="1200" i="1"/>
              <a:t> </a:t>
            </a:r>
            <a:r>
              <a:rPr lang="en" sz="1200"/>
              <a:t>I can orally and in writing lift a line and describe the routines for ELA Working Time</a:t>
            </a:r>
            <a:endParaRPr sz="12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/>
              <a:t>Math</a:t>
            </a:r>
            <a:endParaRPr sz="12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/>
              <a:t>C.O:</a:t>
            </a:r>
            <a:r>
              <a:rPr lang="en" sz="1200"/>
              <a:t> I can complete mathematical problems demonstrating patterns with powers of ten.</a:t>
            </a:r>
            <a:endParaRPr sz="1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u="sng"/>
              <a:t>L.O:</a:t>
            </a:r>
            <a:r>
              <a:rPr lang="en" sz="1200"/>
              <a:t> I can orally and in writing describe the meaning of place value and power of ten patterns.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 Block (9:00-10:25)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329400"/>
            <a:ext cx="8520600" cy="3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Discuss Lift a Line from </a:t>
            </a:r>
            <a:r>
              <a:rPr lang="en" sz="15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Day 3</a:t>
            </a:r>
            <a:r>
              <a:rPr lang="en" sz="1500">
                <a:solidFill>
                  <a:srgbClr val="000000"/>
                </a:solidFill>
              </a:rPr>
              <a:t> on pages 11-13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Benchmark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Rules and Routines Day 4</a:t>
            </a:r>
            <a:endParaRPr sz="15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Listen to a story and complete questions on </a:t>
            </a:r>
            <a:r>
              <a:rPr lang="en" sz="1500" u="sng">
                <a:solidFill>
                  <a:srgbClr val="1155CC"/>
                </a:solidFill>
                <a:highlight>
                  <a:srgbClr val="EAD1DC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ReadWorks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		</a:t>
            </a:r>
            <a:r>
              <a:rPr lang="en" sz="1500" b="1" i="1">
                <a:solidFill>
                  <a:srgbClr val="000000"/>
                </a:solidFill>
                <a:highlight>
                  <a:srgbClr val="EAD1DC"/>
                </a:highlight>
              </a:rPr>
              <a:t>*Assigned story: </a:t>
            </a:r>
            <a:r>
              <a:rPr lang="en" sz="1500" b="1" i="1">
                <a:solidFill>
                  <a:srgbClr val="344048"/>
                </a:solidFill>
                <a:highlight>
                  <a:srgbClr val="EAD1DC"/>
                </a:highlight>
              </a:rPr>
              <a:t>Escape from the Mountains - take the quiz </a:t>
            </a:r>
            <a:endParaRPr sz="1500" b="1" i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344048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Choice Reading for 30 minutes minimum - I-PICK books (your choice) on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6"/>
              </a:rPr>
              <a:t>EPIC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JUST RIGHT BOOKS! NOTHING TOO EASY (Class code: puk0847)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9144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OYO - Sign into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7"/>
              </a:rPr>
              <a:t>Freckle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. </a:t>
            </a:r>
            <a:r>
              <a:rPr lang="en" sz="1500">
                <a:solidFill>
                  <a:srgbClr val="3B3B41"/>
                </a:solidFill>
                <a:highlight>
                  <a:srgbClr val="EAD1DC"/>
                </a:highlight>
              </a:rPr>
              <a:t>Class Code: </a:t>
            </a:r>
            <a:r>
              <a:rPr lang="en" sz="1500" u="sng">
                <a:solidFill>
                  <a:srgbClr val="1397E1"/>
                </a:solidFill>
                <a:highlight>
                  <a:srgbClr val="EAD1DC"/>
                </a:highlight>
              </a:rPr>
              <a:t>HEDKEX 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- asynchronous work assigned. Complete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8"/>
              </a:rPr>
              <a:t>Friday’s assignment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 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381000" marR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rgbClr val="3B3B4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 descr="A 5 minute timer bomb with a huge explosion at the end when the burning fuse reaches the bomb.&#10;👉  Subscribe &amp; click bell 🔔 https://tinyurl.com/y5qwwjof&#10;&#10;This 5 minute timer bomb is perfect for class timers, breaks, homework studies, tests, games, etc...&#10;&#10;I hope you enjoy it!&#10;Let me know in the comments if this 5 minute timer bomb video has been helpful.&#10;&#10;🔴 Subscribe &amp; click bell 🔔 https://tinyurl.com/y5qwwjof&#10;&#10;#5minutetimerbomb #5minutetimer #timerbomb" title="5 Minute Timer BOMB 💣 With Giant Bomb Explo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3" y="1078750"/>
            <a:ext cx="4539925" cy="34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199550" y="16771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Time!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Block (10:30- 11:45)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38950"/>
            <a:ext cx="3999900" cy="3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Mrs. Kronk’s Schedule: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Here to help!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Additional math help found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Youtube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4832400" y="-68200"/>
            <a:ext cx="3999900" cy="52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50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Watch a hook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video</a:t>
            </a:r>
            <a:r>
              <a:rPr lang="en" sz="1500"/>
              <a:t> and take notes. Discuss exponents and powers of zero patterns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Video for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M1L3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Whole group - application problem and practice (pgs 19 &amp; 21 together).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Small group - breakout rooms (Learn Book practice problems page 22 &amp; exit ticket page 23)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Whole group review exit ticket.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highlight>
                  <a:srgbClr val="EAD1DC"/>
                </a:highlight>
              </a:rPr>
              <a:t>OYO - Succeed book Homework problems page 15 &amp; 16</a:t>
            </a:r>
            <a:endParaRPr sz="1500">
              <a:highlight>
                <a:srgbClr val="EAD1DC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>
                <a:highlight>
                  <a:srgbClr val="EAD1DC"/>
                </a:highlight>
              </a:rPr>
              <a:t>OYO - Log into </a:t>
            </a:r>
            <a:r>
              <a:rPr lang="en" sz="1500" u="sng">
                <a:solidFill>
                  <a:schemeClr val="hlink"/>
                </a:solidFill>
                <a:highlight>
                  <a:srgbClr val="EAD1DC"/>
                </a:highlight>
                <a:hlinkClick r:id="rId6"/>
              </a:rPr>
              <a:t>Zearn</a:t>
            </a:r>
            <a:r>
              <a:rPr lang="en" sz="1500">
                <a:solidFill>
                  <a:srgbClr val="000000"/>
                </a:solidFill>
                <a:highlight>
                  <a:srgbClr val="EAD1DC"/>
                </a:highlight>
              </a:rPr>
              <a:t> and complete Mission 4.</a:t>
            </a:r>
            <a:endParaRPr sz="1500">
              <a:solidFill>
                <a:srgbClr val="000000"/>
              </a:solidFill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Afternoon Work Time (12:25-1:00)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Afternoon Objectives:</a:t>
            </a:r>
            <a:endParaRPr u="sng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Complete ELA Writing Activities. Social Studies Quiz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C.O:</a:t>
            </a:r>
            <a:r>
              <a:rPr lang="en"/>
              <a:t> I can practice Lift a Line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L.O:</a:t>
            </a:r>
            <a:r>
              <a:rPr lang="en"/>
              <a:t> I can orally and in writing discuss what lifting a line means and how it is beneficial for writing details and increasing knowledge.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2"/>
          </p:nvPr>
        </p:nvSpPr>
        <p:spPr>
          <a:xfrm>
            <a:off x="4832400" y="1106000"/>
            <a:ext cx="3999900" cy="3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/>
              <a:t>Students will be working on:</a:t>
            </a:r>
            <a:endParaRPr sz="1600" u="sng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/>
              <a:t>Discuss the idea of </a:t>
            </a:r>
            <a:r>
              <a:rPr lang="en" sz="1600" b="1"/>
              <a:t>Lift a Line</a:t>
            </a:r>
            <a:r>
              <a:rPr lang="en" sz="1600"/>
              <a:t> (Thursday Benchmark)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highlight>
                  <a:srgbClr val="E6B8AF"/>
                </a:highlight>
              </a:rPr>
              <a:t>OYO - Listen to the </a:t>
            </a:r>
            <a:r>
              <a:rPr lang="en" sz="1600" u="sng">
                <a:solidFill>
                  <a:schemeClr val="hlink"/>
                </a:solidFill>
                <a:highlight>
                  <a:srgbClr val="E6B8AF"/>
                </a:highlight>
                <a:hlinkClick r:id="rId3"/>
              </a:rPr>
              <a:t>story, The Invisible Boy</a:t>
            </a:r>
            <a:r>
              <a:rPr lang="en" sz="1600">
                <a:highlight>
                  <a:srgbClr val="E6B8AF"/>
                </a:highlight>
              </a:rPr>
              <a:t> and a choice read, </a:t>
            </a:r>
            <a:r>
              <a:rPr lang="en" sz="1600" b="1">
                <a:highlight>
                  <a:srgbClr val="E6B8AF"/>
                </a:highlight>
              </a:rPr>
              <a:t>then</a:t>
            </a:r>
            <a:r>
              <a:rPr lang="en" sz="1600">
                <a:highlight>
                  <a:srgbClr val="E6B8AF"/>
                </a:highlight>
              </a:rPr>
              <a:t> complete the </a:t>
            </a:r>
            <a:r>
              <a:rPr lang="en" sz="1600" u="sng">
                <a:solidFill>
                  <a:schemeClr val="hlink"/>
                </a:solidFill>
                <a:highlight>
                  <a:srgbClr val="E6B8AF"/>
                </a:highlight>
                <a:hlinkClick r:id="rId4"/>
              </a:rPr>
              <a:t>ELA response form</a:t>
            </a:r>
            <a:r>
              <a:rPr lang="en" sz="1600">
                <a:highlight>
                  <a:srgbClr val="E6B8AF"/>
                </a:highlight>
              </a:rPr>
              <a:t>.</a:t>
            </a:r>
            <a:endParaRPr sz="1600">
              <a:highlight>
                <a:srgbClr val="E6B8A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en" sz="1600">
                <a:highlight>
                  <a:srgbClr val="E6B8AF"/>
                </a:highlight>
              </a:rPr>
              <a:t>OYO - Re-watch the </a:t>
            </a:r>
            <a:r>
              <a:rPr lang="en" sz="1600" u="sng">
                <a:solidFill>
                  <a:schemeClr val="hlink"/>
                </a:solidFill>
                <a:highlight>
                  <a:srgbClr val="E6B8AF"/>
                </a:highlight>
                <a:hlinkClick r:id="rId5"/>
              </a:rPr>
              <a:t>BrainPop video</a:t>
            </a:r>
            <a:r>
              <a:rPr lang="en" sz="1600">
                <a:highlight>
                  <a:srgbClr val="E6B8AF"/>
                </a:highlight>
              </a:rPr>
              <a:t> on 9-11 from this morning. Take the </a:t>
            </a:r>
            <a:r>
              <a:rPr lang="en" sz="1600" u="sng">
                <a:solidFill>
                  <a:schemeClr val="hlink"/>
                </a:solidFill>
                <a:highlight>
                  <a:srgbClr val="E6B8AF"/>
                </a:highlight>
                <a:hlinkClick r:id="rId6"/>
              </a:rPr>
              <a:t>quiz</a:t>
            </a:r>
            <a:r>
              <a:rPr lang="en" sz="1600">
                <a:highlight>
                  <a:srgbClr val="E6B8AF"/>
                </a:highlight>
              </a:rPr>
              <a:t>. </a:t>
            </a:r>
            <a:endParaRPr sz="1600">
              <a:highlight>
                <a:srgbClr val="E6B8AF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highlight>
                  <a:srgbClr val="E6B8AF"/>
                </a:highlight>
              </a:rPr>
              <a:t>OYO - Complete </a:t>
            </a:r>
            <a:r>
              <a:rPr lang="en" sz="1600" u="sng">
                <a:solidFill>
                  <a:schemeClr val="hlink"/>
                </a:solidFill>
                <a:highlight>
                  <a:srgbClr val="E6B8AF"/>
                </a:highlight>
                <a:hlinkClick r:id="rId7"/>
              </a:rPr>
              <a:t>Week 1 Survey</a:t>
            </a:r>
            <a:r>
              <a:rPr lang="en" sz="1600">
                <a:highlight>
                  <a:srgbClr val="E6B8AF"/>
                </a:highlight>
              </a:rPr>
              <a:t>.</a:t>
            </a:r>
            <a:endParaRPr sz="1600">
              <a:highlight>
                <a:srgbClr val="E6B8A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rgbClr val="EAD1D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On-screen Show (16:9)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Oswald</vt:lpstr>
      <vt:lpstr>Arial</vt:lpstr>
      <vt:lpstr>Merriweather</vt:lpstr>
      <vt:lpstr>Source Code Pro</vt:lpstr>
      <vt:lpstr>Modern Writer</vt:lpstr>
      <vt:lpstr>Friday</vt:lpstr>
      <vt:lpstr>PowerPoint Presentation</vt:lpstr>
      <vt:lpstr>Today’s Weather </vt:lpstr>
      <vt:lpstr>Writing Prompt &amp; Quick Discuss</vt:lpstr>
      <vt:lpstr>Today’s Agenda &amp; Goal Setting</vt:lpstr>
      <vt:lpstr>ELA Block (9:00-10:25)</vt:lpstr>
      <vt:lpstr>Break Time!</vt:lpstr>
      <vt:lpstr>Math Block (10:30- 11:45)</vt:lpstr>
      <vt:lpstr>Afternoon Work Time (12:25-1:00)</vt:lpstr>
      <vt:lpstr>Have a wonderful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</dc:title>
  <dc:creator>Dana's Computer</dc:creator>
  <cp:lastModifiedBy>Dana Hedke</cp:lastModifiedBy>
  <cp:revision>1</cp:revision>
  <dcterms:modified xsi:type="dcterms:W3CDTF">2020-09-11T01:47:59Z</dcterms:modified>
</cp:coreProperties>
</file>