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Source Code Pro" panose="020B0604020202020204" charset="0"/>
      <p:regular r:id="rId11"/>
      <p:bold r:id="rId12"/>
      <p:italic r:id="rId13"/>
      <p:boldItalic r:id="rId14"/>
    </p:embeddedFont>
    <p:embeddedFont>
      <p:font typeface="Oswald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02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30543eb4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30543eb4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930543eb4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930543eb4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30543eb43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30543eb43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930543eb43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930543eb43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930543eb43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930543eb43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930543eb4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930543eb4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56aff44b0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956aff44b0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eather.com/weather/hourbyhour/l/7789d4498b384397eabdaf712275ad732858c45b6a050f390989122ca69fe47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VvAxUgUedsTHhmODMoafwaE04zm_0kMZ31K632_3izQ/edi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readworks.org/article/A-Funny-Old-Ballpark/a6a57d5c-07c4-4d71-8580-7bbc103e0152#!articleTab:content/" TargetMode="External"/><Relationship Id="rId5" Type="http://schemas.openxmlformats.org/officeDocument/2006/relationships/hyperlink" Target="http://www.readworks.org/student" TargetMode="External"/><Relationship Id="rId4" Type="http://schemas.openxmlformats.org/officeDocument/2006/relationships/hyperlink" Target="https://forms.gle/LoNviUjZ1cztrCZu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tRHJ3PGnV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mOn6RYIm3AWWGzci4Jt61u17beN9Kr7XjiIjKl38-4I/edit#slide=id.g8b39ac9c5b_0_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zearn.org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Friday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7410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September 18, 2020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 i="1"/>
              <a:t>Today is a Half-day</a:t>
            </a:r>
            <a:endParaRPr sz="2600" b="1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7950" y="192025"/>
            <a:ext cx="6348101" cy="475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Weather </a:t>
            </a: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 of 61F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https://weather.com/weather/hourbyhour/l/7789d4498b384397eabdaf712275ad732858c45b6a050f390989122ca69fe47d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Agenda &amp; Goal Setting</a:t>
            </a: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1468850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Today’s Agenda:</a:t>
            </a:r>
            <a:endParaRPr u="sng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Morning Meeting </a:t>
            </a:r>
            <a:r>
              <a:rPr lang="en">
                <a:highlight>
                  <a:srgbClr val="FFFF00"/>
                </a:highlight>
              </a:rPr>
              <a:t>(8:55 LOGIN)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ELA Whole Group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ELA Work Time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Math Whole Group </a:t>
            </a:r>
            <a:r>
              <a:rPr lang="en">
                <a:highlight>
                  <a:srgbClr val="FFFF00"/>
                </a:highlight>
              </a:rPr>
              <a:t>(10:30 LOGIN)</a:t>
            </a:r>
            <a:endParaRPr>
              <a:highlight>
                <a:srgbClr val="FFFF00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Math Work Time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HALF DAY!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2"/>
          </p:nvPr>
        </p:nvSpPr>
        <p:spPr>
          <a:xfrm>
            <a:off x="4832400" y="955550"/>
            <a:ext cx="3999900" cy="38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/>
              <a:t>Morning’s Objectives:</a:t>
            </a:r>
            <a:endParaRPr sz="1200" u="sng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b="1"/>
              <a:t>ELA</a:t>
            </a:r>
            <a:endParaRPr sz="12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C.O:</a:t>
            </a:r>
            <a:r>
              <a:rPr lang="en" sz="1200"/>
              <a:t>  I can make text connections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L.O.:</a:t>
            </a:r>
            <a:r>
              <a:rPr lang="en" sz="1200"/>
              <a:t> </a:t>
            </a:r>
            <a:r>
              <a:rPr lang="en" sz="1200" i="1"/>
              <a:t> </a:t>
            </a:r>
            <a:r>
              <a:rPr lang="en" sz="1200"/>
              <a:t>I can orally and in writing explain the connections I have made from the readings we’ve had in class.</a:t>
            </a:r>
            <a:endParaRPr sz="12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b="1"/>
              <a:t>Math</a:t>
            </a:r>
            <a:endParaRPr sz="12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 u="sng"/>
              <a:t>C.O:</a:t>
            </a:r>
            <a:r>
              <a:rPr lang="en" sz="1200"/>
              <a:t> I can fluently multiply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 u="sng"/>
              <a:t>L.O:</a:t>
            </a:r>
            <a:r>
              <a:rPr lang="en" sz="1200"/>
              <a:t> I can orally and in writing explain how to estimate and then multiple to find the answer. </a:t>
            </a:r>
            <a:endParaRPr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ELA Block (9:00-10:25)</a:t>
            </a: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329400"/>
            <a:ext cx="8520600" cy="39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</a:rPr>
              <a:t>Benchmark </a:t>
            </a:r>
            <a:r>
              <a:rPr lang="en" sz="1500" u="sng">
                <a:solidFill>
                  <a:schemeClr val="hlink"/>
                </a:solidFill>
                <a:hlinkClick r:id="rId3"/>
              </a:rPr>
              <a:t>Rules and Routines Day 9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  <a:highlight>
                  <a:srgbClr val="FCE5CD"/>
                </a:highlight>
              </a:rPr>
              <a:t>Take notes on Informational writing</a:t>
            </a:r>
            <a:endParaRPr>
              <a:solidFill>
                <a:srgbClr val="000000"/>
              </a:solidFill>
              <a:highlight>
                <a:srgbClr val="FCE5CD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  <a:highlight>
                  <a:srgbClr val="FCE5CD"/>
                </a:highlight>
              </a:rPr>
              <a:t>Read and use sticky notes to track connections, complete writing response from today’s lesson in writer’s notebook</a:t>
            </a:r>
            <a:endParaRPr>
              <a:solidFill>
                <a:srgbClr val="000000"/>
              </a:solidFill>
              <a:highlight>
                <a:srgbClr val="FCE5CD"/>
              </a:highlight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highlight>
                <a:srgbClr val="FCE5CD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solidFill>
                  <a:srgbClr val="000000"/>
                </a:solidFill>
                <a:highlight>
                  <a:srgbClr val="FCE5CD"/>
                </a:highlight>
              </a:rPr>
              <a:t>OYO - Complete the</a:t>
            </a:r>
            <a:r>
              <a:rPr lang="en" u="sng">
                <a:solidFill>
                  <a:schemeClr val="hlink"/>
                </a:solidFill>
                <a:highlight>
                  <a:srgbClr val="FCE5CD"/>
                </a:highlight>
                <a:hlinkClick r:id="rId4"/>
              </a:rPr>
              <a:t> Text Connection QUIZ</a:t>
            </a:r>
            <a:r>
              <a:rPr lang="en">
                <a:solidFill>
                  <a:srgbClr val="000000"/>
                </a:solidFill>
                <a:highlight>
                  <a:srgbClr val="FCE5CD"/>
                </a:highlight>
              </a:rPr>
              <a:t> from today’s reading (The Recess Queen)</a:t>
            </a:r>
            <a:endParaRPr>
              <a:solidFill>
                <a:srgbClr val="000000"/>
              </a:solidFill>
              <a:highlight>
                <a:srgbClr val="FCE5CD"/>
              </a:highlight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highlight>
                <a:srgbClr val="FCE5CD"/>
              </a:highlight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>
                <a:solidFill>
                  <a:srgbClr val="000000"/>
                </a:solidFill>
                <a:highlight>
                  <a:srgbClr val="FCE5CD"/>
                </a:highlight>
              </a:rPr>
              <a:t>OYO - Listen to a story and complete questions on </a:t>
            </a:r>
            <a:r>
              <a:rPr lang="en" u="sng">
                <a:solidFill>
                  <a:srgbClr val="1155CC"/>
                </a:solidFill>
                <a:highlight>
                  <a:srgbClr val="FCE5CD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ReadWorks</a:t>
            </a:r>
            <a:r>
              <a:rPr lang="en">
                <a:solidFill>
                  <a:srgbClr val="000000"/>
                </a:solidFill>
                <a:highlight>
                  <a:srgbClr val="FCE5CD"/>
                </a:highlight>
              </a:rPr>
              <a:t> 	</a:t>
            </a:r>
            <a:r>
              <a:rPr lang="en" b="1" i="1">
                <a:solidFill>
                  <a:srgbClr val="000000"/>
                </a:solidFill>
                <a:highlight>
                  <a:srgbClr val="FCE5CD"/>
                </a:highlight>
              </a:rPr>
              <a:t>*Assigned story: </a:t>
            </a:r>
            <a:r>
              <a:rPr lang="en" b="1" i="1" u="sng">
                <a:solidFill>
                  <a:schemeClr val="hlink"/>
                </a:solidFill>
                <a:highlight>
                  <a:srgbClr val="FCE5CD"/>
                </a:highlight>
                <a:hlinkClick r:id="rId6"/>
              </a:rPr>
              <a:t>A Funny Old Ballpark</a:t>
            </a:r>
            <a:r>
              <a:rPr lang="en" b="1" i="1">
                <a:solidFill>
                  <a:srgbClr val="344048"/>
                </a:solidFill>
                <a:highlight>
                  <a:srgbClr val="FCE5CD"/>
                </a:highlight>
              </a:rPr>
              <a:t> - take the quiz </a:t>
            </a:r>
            <a:endParaRPr b="1" i="1">
              <a:solidFill>
                <a:srgbClr val="344048"/>
              </a:solidFill>
              <a:highlight>
                <a:srgbClr val="FCE5CD"/>
              </a:highlight>
            </a:endParaRPr>
          </a:p>
          <a:p>
            <a:pPr marL="1828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344048"/>
              </a:solidFill>
              <a:highlight>
                <a:srgbClr val="EAD1DC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1371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rgbClr val="EAD1DC"/>
              </a:highlight>
            </a:endParaRPr>
          </a:p>
          <a:p>
            <a:pPr marL="381000" marR="635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50">
              <a:solidFill>
                <a:srgbClr val="3B3B4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 descr="A 5 minute timer bomb with a huge explosion at the end when the burning fuse reaches the bomb.&#10;👉  Subscribe &amp; click bell 🔔 https://tinyurl.com/y5qwwjof&#10;&#10;This 5 minute timer bomb is perfect for class timers, breaks, homework studies, tests, games, etc...&#10;&#10;I hope you enjoy it!&#10;Let me know in the comments if this 5 minute timer bomb video has been helpful.&#10;&#10;🔴 Subscribe &amp; click bell 🔔 https://tinyurl.com/y5qwwjof&#10;&#10;#5minutetimerbomb #5minutetimer #timerbomb" title="5 Minute Timer BOMB 💣 With Giant Bomb Explosio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3" y="1078750"/>
            <a:ext cx="4539925" cy="340495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199550" y="16771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Break Time!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 Block (10:30- 11:15)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11700" y="1238950"/>
            <a:ext cx="3999900" cy="33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Mrs. Kronk’s Schedule:</a:t>
            </a:r>
            <a:endParaRPr u="sng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 to help!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2"/>
          </p:nvPr>
        </p:nvSpPr>
        <p:spPr>
          <a:xfrm>
            <a:off x="4832400" y="70625"/>
            <a:ext cx="3999900" cy="50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u="sng"/>
              <a:t>Students will be working on:</a:t>
            </a:r>
            <a:endParaRPr sz="1500"/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Video for </a:t>
            </a:r>
            <a:r>
              <a:rPr lang="en" sz="15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M1L8</a:t>
            </a:r>
            <a:r>
              <a:rPr lang="en" sz="1500"/>
              <a:t> (take notes)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Whole group - Application Problem &amp; SOME Practice (pgs 57 &amp; 59 together) use white boards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Small group - breakout rooms (practice &amp; exit ticket pages 60 &amp; 61)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Whole group review exit ticket.</a:t>
            </a:r>
            <a:endParaRPr sz="1500">
              <a:highlight>
                <a:srgbClr val="EAD1DC"/>
              </a:highlight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>
                <a:highlight>
                  <a:srgbClr val="EAD1DC"/>
                </a:highlight>
              </a:rPr>
              <a:t>OYO - Log into </a:t>
            </a:r>
            <a:r>
              <a:rPr lang="en" sz="1500" u="sng">
                <a:solidFill>
                  <a:schemeClr val="accent5"/>
                </a:solidFill>
                <a:highlight>
                  <a:srgbClr val="EAD1DC"/>
                </a:highlight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Zearn</a:t>
            </a:r>
            <a:r>
              <a:rPr lang="en" sz="1500">
                <a:solidFill>
                  <a:srgbClr val="000000"/>
                </a:solidFill>
                <a:highlight>
                  <a:srgbClr val="EAD1DC"/>
                </a:highlight>
              </a:rPr>
              <a:t> and complete Mission 9.</a:t>
            </a:r>
            <a:endParaRPr sz="1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a wonderful day!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1AFD1"/>
      </a:accent5>
      <a:accent6>
        <a:srgbClr val="F8E71C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On-screen Show (16:9)</PresentationFormat>
  <Paragraphs>47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Source Code Pro</vt:lpstr>
      <vt:lpstr>Oswald</vt:lpstr>
      <vt:lpstr>Modern Writer</vt:lpstr>
      <vt:lpstr>Friday</vt:lpstr>
      <vt:lpstr>PowerPoint Presentation</vt:lpstr>
      <vt:lpstr>Today’s Weather </vt:lpstr>
      <vt:lpstr>Today’s Agenda &amp; Goal Setting</vt:lpstr>
      <vt:lpstr>ELA Block (9:00-10:25)</vt:lpstr>
      <vt:lpstr>Break Time!</vt:lpstr>
      <vt:lpstr>Math Block (10:30- 11:15)</vt:lpstr>
      <vt:lpstr>Have a wonderful 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</dc:title>
  <dc:creator>Dana's Computer</dc:creator>
  <cp:lastModifiedBy>Dana Hedke</cp:lastModifiedBy>
  <cp:revision>1</cp:revision>
  <dcterms:modified xsi:type="dcterms:W3CDTF">2020-09-18T12:44:17Z</dcterms:modified>
</cp:coreProperties>
</file>