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ource Code Pro" panose="020B0604020202020204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31f0657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31f0657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56aff44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56aff44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0543eb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0543eb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0543eb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0543eb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75e8f0e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75e8f0e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0543eb4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0543eb4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30543eb4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30543eb4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0543eb4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0543eb4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0543eb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0543eb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30543eb4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30543eb4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63SrPuzDw" TargetMode="External"/><Relationship Id="rId7" Type="http://schemas.openxmlformats.org/officeDocument/2006/relationships/hyperlink" Target="https://forms.gle/WFvioA5r2z7QaX3c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rainpop.com/socialstudies/usgovernment/branchesofgovernment/" TargetMode="External"/><Relationship Id="rId5" Type="http://schemas.openxmlformats.org/officeDocument/2006/relationships/hyperlink" Target="https://docs.google.com/document/d/19SjRt_GFhoDfvF0thDc9vwRB7y3C-Ut5mT3b5KIrl-0/edit" TargetMode="External"/><Relationship Id="rId4" Type="http://schemas.openxmlformats.org/officeDocument/2006/relationships/hyperlink" Target="https://www.youtube.com/watch?v=-EISWIY9bG8&amp;list=RD-EISWIY9bG8&amp;start_radio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weather/hourbyhour/l/7789d4498b384397eabdaf712275ad732858c45b6a050f390989122ca69fe47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ocialstudies/culture/digitaletiquett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sel.org/what-is-se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7ruguV-wKN7EU_GJwftLrpsFEeS4vWw5J9Gp3k8-Khc/edit#slide=id.g8a3d1ec1e9_0_12" TargetMode="External"/><Relationship Id="rId7" Type="http://schemas.openxmlformats.org/officeDocument/2006/relationships/hyperlink" Target="https://www.getepic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adworks.org/article/American-Government---The-Branches-of-Government/10accca9-964d-4abc-bcc1-a2af680a9ef3#!articleTab:content/" TargetMode="External"/><Relationship Id="rId5" Type="http://schemas.openxmlformats.org/officeDocument/2006/relationships/hyperlink" Target="http://www.readworks.org/student" TargetMode="External"/><Relationship Id="rId4" Type="http://schemas.openxmlformats.org/officeDocument/2006/relationships/hyperlink" Target="https://forms.gle/9X5upKnGQ2ygFujq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RHJ3PGnV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On6RYIm3AWWGzci4Jt61u17beN9Kr7XjiIjKl38-4I/edit#slide=id.g8b39ac9c5b_0_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zear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17,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Work Time (12:25-1:00)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Afternoon Objectives:</a:t>
            </a:r>
            <a:endParaRPr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Social Studies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C.O:</a:t>
            </a:r>
            <a:r>
              <a:rPr lang="en"/>
              <a:t> </a:t>
            </a:r>
            <a:r>
              <a:rPr lang="en" sz="1300"/>
              <a:t>I can analyze how our government is organized.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L.O:</a:t>
            </a:r>
            <a:r>
              <a:rPr lang="en"/>
              <a:t> I can orally and in writing explain the organization of government branches and power distribution (checks and balances).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4832400" y="1106000"/>
            <a:ext cx="4237500" cy="3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/>
              <a:t>Students will be working on:</a:t>
            </a:r>
            <a:endParaRPr sz="15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Today is Constitution Day - watch 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video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Watch the hook </a:t>
            </a:r>
            <a:r>
              <a:rPr lang="en" u="sng">
                <a:solidFill>
                  <a:schemeClr val="hlink"/>
                </a:solidFill>
                <a:hlinkClick r:id="rId4"/>
              </a:rPr>
              <a:t>video</a:t>
            </a:r>
            <a:r>
              <a:rPr lang="en">
                <a:solidFill>
                  <a:srgbClr val="000000"/>
                </a:solidFill>
              </a:rPr>
              <a:t> on the branches of government 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Click on the </a:t>
            </a:r>
            <a:r>
              <a:rPr lang="en" u="sng">
                <a:solidFill>
                  <a:schemeClr val="hlink"/>
                </a:solidFill>
                <a:hlinkClick r:id="rId5"/>
              </a:rPr>
              <a:t>link</a:t>
            </a:r>
            <a:r>
              <a:rPr lang="en">
                <a:solidFill>
                  <a:srgbClr val="000000"/>
                </a:solidFill>
              </a:rPr>
              <a:t> and review the big idea - take notes in SS notebook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solidFill>
                  <a:srgbClr val="000000"/>
                </a:solidFill>
              </a:rPr>
              <a:t>Watch the </a:t>
            </a:r>
            <a:r>
              <a:rPr lang="en" u="sng">
                <a:solidFill>
                  <a:schemeClr val="hlink"/>
                </a:solidFill>
                <a:hlinkClick r:id="rId6"/>
              </a:rPr>
              <a:t>video</a:t>
            </a:r>
            <a:r>
              <a:rPr lang="en">
                <a:solidFill>
                  <a:srgbClr val="000000"/>
                </a:solidFill>
              </a:rPr>
              <a:t> on government - take notes.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>
                <a:highlight>
                  <a:srgbClr val="EAD1DC"/>
                </a:highlight>
              </a:rPr>
              <a:t>OYO - Complete the </a:t>
            </a:r>
            <a:r>
              <a:rPr lang="en" u="sng">
                <a:solidFill>
                  <a:schemeClr val="hlink"/>
                </a:solidFill>
                <a:highlight>
                  <a:srgbClr val="EAD1DC"/>
                </a:highlight>
                <a:hlinkClick r:id="rId7"/>
              </a:rPr>
              <a:t>Exit Ticket form</a:t>
            </a:r>
            <a:endParaRPr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wonderful day!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Weather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of 68F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https://weather.com/weather/hourbyhour/l/7789d4498b384397eabdaf712275ad732858c45b6a050f390989122ca69fe47d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 Learning Activity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the following BrainPop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on Digital Etiquette (Videos are </a:t>
            </a:r>
            <a:r>
              <a:rPr lang="en">
                <a:solidFill>
                  <a:srgbClr val="008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Collaborative for Academic, Social, and Emotional Learning (CASEL) framework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Breakout rooms - discuss 1 new thing that you learned with your group. Practice accountable speech.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i="1"/>
              <a:t>Breakout Room - 2 minutes</a:t>
            </a:r>
            <a:endParaRPr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Prompt &amp; Quick Discuss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432500"/>
            <a:ext cx="8520600" cy="31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Copy the prompt into your writer’s notebook and include the date. Write your answer.</a:t>
            </a:r>
            <a:endParaRPr sz="1550">
              <a:solidFill>
                <a:srgbClr val="00000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 i="1">
                <a:solidFill>
                  <a:srgbClr val="45818E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9/17/20</a:t>
            </a:r>
            <a:endParaRPr sz="1550" i="1">
              <a:solidFill>
                <a:srgbClr val="45818E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A86E8"/>
                </a:solidFill>
                <a:highlight>
                  <a:srgbClr val="FBFBFB"/>
                </a:highlight>
                <a:latin typeface="Merriweather"/>
                <a:ea typeface="Merriweather"/>
                <a:cs typeface="Merriweather"/>
                <a:sym typeface="Merriweather"/>
              </a:rPr>
              <a:t>What is the best thing about getting older?</a:t>
            </a:r>
            <a:endParaRPr sz="1950" i="1">
              <a:solidFill>
                <a:srgbClr val="4A86E8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i="1">
              <a:solidFill>
                <a:srgbClr val="20202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0202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Discuss in your breakout group - 3 minutes</a:t>
            </a:r>
            <a:endParaRPr sz="1550" i="1">
              <a:solidFill>
                <a:srgbClr val="45818E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 &amp; Goal Setting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468850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Today’s Agenda: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Morning Meeting </a:t>
            </a:r>
            <a:r>
              <a:rPr lang="en">
                <a:highlight>
                  <a:srgbClr val="FFFF00"/>
                </a:highlight>
              </a:rPr>
              <a:t>(8:55 LOGIN)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Whole Group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Whole Group </a:t>
            </a:r>
            <a:r>
              <a:rPr lang="en">
                <a:highlight>
                  <a:srgbClr val="FFFF00"/>
                </a:highlight>
              </a:rPr>
              <a:t>(10:30 LOGIN)</a:t>
            </a:r>
            <a:endParaRPr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Social Studies/Science Whole Group </a:t>
            </a:r>
            <a:r>
              <a:rPr lang="en">
                <a:highlight>
                  <a:srgbClr val="FFFF00"/>
                </a:highlight>
              </a:rPr>
              <a:t>(12:25 LOGIN)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832400" y="955550"/>
            <a:ext cx="3999900" cy="3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Morning’s Objectives:</a:t>
            </a:r>
            <a:endParaRPr sz="1200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ELA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 I can make text connections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L.O.:</a:t>
            </a:r>
            <a:r>
              <a:rPr lang="en" sz="1200"/>
              <a:t> </a:t>
            </a:r>
            <a:r>
              <a:rPr lang="en" sz="1200" i="1"/>
              <a:t> </a:t>
            </a:r>
            <a:r>
              <a:rPr lang="en" sz="1200"/>
              <a:t>I can orally and in writing explain the connections I have made from the readings we’ve had in class.</a:t>
            </a:r>
            <a:endParaRPr sz="1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Math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I can round decimal digits to various place values.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u="sng"/>
              <a:t>L.O:</a:t>
            </a:r>
            <a:r>
              <a:rPr lang="en" sz="1200"/>
              <a:t> I can orally and in writing show how a decimal falls between two numbers and appropriately round. 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 Block (9:00-10:25)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329400"/>
            <a:ext cx="8520600" cy="3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Benchmark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Rules and Routines Day 8 </a:t>
            </a:r>
            <a:endParaRPr sz="15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Complete your </a:t>
            </a:r>
            <a:r>
              <a:rPr lang="en" sz="1500" u="sng">
                <a:solidFill>
                  <a:schemeClr val="accent5"/>
                </a:solidFill>
                <a:highlight>
                  <a:srgbClr val="EAD1D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Text Connections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exit slip to the story </a:t>
            </a:r>
            <a:r>
              <a:rPr lang="en" sz="1500" i="1">
                <a:solidFill>
                  <a:srgbClr val="000000"/>
                </a:solidFill>
                <a:highlight>
                  <a:srgbClr val="EAD1DC"/>
                </a:highlight>
              </a:rPr>
              <a:t>Ish</a:t>
            </a:r>
            <a:endParaRPr sz="1500" i="1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Listen to a story and complete questions on </a:t>
            </a:r>
            <a:r>
              <a:rPr lang="en" sz="1500" u="sng">
                <a:solidFill>
                  <a:srgbClr val="1155CC"/>
                </a:solidFill>
                <a:highlight>
                  <a:srgbClr val="EAD1DC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ReadWorks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		</a:t>
            </a:r>
            <a:r>
              <a:rPr lang="en" sz="1500" b="1" i="1">
                <a:solidFill>
                  <a:srgbClr val="000000"/>
                </a:solidFill>
                <a:highlight>
                  <a:srgbClr val="EAD1DC"/>
                </a:highlight>
              </a:rPr>
              <a:t>*Assigned story: </a:t>
            </a:r>
            <a:r>
              <a:rPr lang="en" sz="1500" b="1" i="1" u="sng">
                <a:solidFill>
                  <a:schemeClr val="hlink"/>
                </a:solidFill>
                <a:highlight>
                  <a:srgbClr val="EAD1DC"/>
                </a:highlight>
                <a:hlinkClick r:id="rId6"/>
              </a:rPr>
              <a:t>The Branches of Government</a:t>
            </a:r>
            <a:r>
              <a:rPr lang="en" sz="1500" b="1" i="1">
                <a:solidFill>
                  <a:srgbClr val="344048"/>
                </a:solidFill>
                <a:highlight>
                  <a:srgbClr val="EAD1DC"/>
                </a:highlight>
              </a:rPr>
              <a:t> - take the quiz </a:t>
            </a:r>
            <a:endParaRPr sz="1500" b="1" i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Choice Reading for 20 minutes minimum - I-PICK books (your choice) on </a:t>
            </a:r>
            <a:r>
              <a:rPr lang="en" sz="1500" u="sng">
                <a:solidFill>
                  <a:schemeClr val="accent5"/>
                </a:solidFill>
                <a:highlight>
                  <a:srgbClr val="EAD1DC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EPIC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and practice LIFT a LINE   OR…   Complete research on Science or Social Studies topics and write a summary.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38100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3B3B4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 descr="A 5 minute timer bomb with a huge explosion at the end when the burning fuse reaches the bomb.&#10;👉  Subscribe &amp; click bell 🔔 https://tinyurl.com/y5qwwjof&#10;&#10;This 5 minute timer bomb is perfect for class timers, breaks, homework studies, tests, games, etc...&#10;&#10;I hope you enjoy it!&#10;Let me know in the comments if this 5 minute timer bomb video has been helpful.&#10;&#10;🔴 Subscribe &amp; click bell 🔔 https://tinyurl.com/y5qwwjof&#10;&#10;#5minutetimerbomb #5minutetimer #timerbomb" title="5 Minute Timer BOMB 💣 With Giant Bomb Explo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1078750"/>
            <a:ext cx="4539925" cy="34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99550" y="16771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Time!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Block (10:30- 11:45)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38950"/>
            <a:ext cx="3999900" cy="3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Mrs. Kronk’s Schedule: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Here to help!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4832400" y="70625"/>
            <a:ext cx="3999900" cy="50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50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Video for </a:t>
            </a:r>
            <a:r>
              <a:rPr lang="en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M1L7</a:t>
            </a:r>
            <a:r>
              <a:rPr lang="en" sz="1500"/>
              <a:t> (take notes)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Whole group - Application Problem &amp; Practice (pgs 49 &amp; 51 together) use white boards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Small group - breakout rooms (page 52 #4 &amp; #5)</a:t>
            </a:r>
            <a:endParaRPr sz="15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u="sng"/>
              <a:t>Independent Math Work</a:t>
            </a:r>
            <a:endParaRPr sz="1500" b="1" u="sng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highlight>
                  <a:srgbClr val="EAD1DC"/>
                </a:highlight>
              </a:rPr>
              <a:t>OYO - EXIT TICKET page 53 </a:t>
            </a:r>
            <a:endParaRPr sz="1500">
              <a:highlight>
                <a:srgbClr val="EAD1DC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highlight>
                  <a:srgbClr val="EAD1DC"/>
                </a:highlight>
              </a:rPr>
              <a:t>OYO - Log into </a:t>
            </a:r>
            <a:r>
              <a:rPr lang="en" sz="1500" u="sng">
                <a:solidFill>
                  <a:schemeClr val="accent5"/>
                </a:solidFill>
                <a:highlight>
                  <a:srgbClr val="EAD1D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Zearn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and complete Mission 8.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(16:9)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Source Code Pro</vt:lpstr>
      <vt:lpstr>Merriweather</vt:lpstr>
      <vt:lpstr>Oswald</vt:lpstr>
      <vt:lpstr>Modern Writer</vt:lpstr>
      <vt:lpstr>Thursday</vt:lpstr>
      <vt:lpstr>PowerPoint Presentation</vt:lpstr>
      <vt:lpstr>Today’s Weather </vt:lpstr>
      <vt:lpstr>SEL Learning Activity</vt:lpstr>
      <vt:lpstr>Writing Prompt &amp; Quick Discuss</vt:lpstr>
      <vt:lpstr>Today’s Agenda &amp; Goal Setting</vt:lpstr>
      <vt:lpstr>ELA Block (9:00-10:25)</vt:lpstr>
      <vt:lpstr>Break Time!</vt:lpstr>
      <vt:lpstr>Math Block (10:30- 11:45)</vt:lpstr>
      <vt:lpstr>Afternoon Work Time (12:25-1:00)</vt:lpstr>
      <vt:lpstr>Have a wonderful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</dc:title>
  <dc:creator>Dana's Computer</dc:creator>
  <cp:lastModifiedBy>Dana Hedke</cp:lastModifiedBy>
  <cp:revision>1</cp:revision>
  <dcterms:modified xsi:type="dcterms:W3CDTF">2020-09-17T01:59:39Z</dcterms:modified>
</cp:coreProperties>
</file>