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ource Code Pro" panose="020B0604020202020204" charset="0"/>
      <p:regular r:id="rId13"/>
      <p:bold r:id="rId14"/>
      <p:italic r:id="rId15"/>
      <p:boldItalic r:id="rId16"/>
    </p:embeddedFont>
    <p:embeddedFont>
      <p:font typeface="Merriweather" panose="020B060402020202020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ka_ZC3ckgBmpoAlfkPht5uZaGzdHFf8lwhzLJTCVeY/edit#slide=id.g8acd2ad7bb_0_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ckle.com/" TargetMode="External"/><Relationship Id="rId4" Type="http://schemas.openxmlformats.org/officeDocument/2006/relationships/hyperlink" Target="http://www.readworks.org/stud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6ILNOiMg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zearn.org/" TargetMode="External"/><Relationship Id="rId4" Type="http://schemas.openxmlformats.org/officeDocument/2006/relationships/hyperlink" Target="https://docs.google.com/presentation/d/1mOn6RYIm3AWWGzci4Jt61u17beN9Kr7XjiIjKl38-4I/edit#slide=id.g8b39ac9c5b_0_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iongenius.com/?share=7CEB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zo354uNkisRosa1q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9,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73F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Thunderstorms expected.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your first day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47675" y="1449525"/>
            <a:ext cx="8520600" cy="26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45818E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What worked for you, and what did you have trouble with? Someone from your group might be able to help!</a:t>
            </a:r>
            <a:endParaRPr sz="1550" i="1">
              <a:solidFill>
                <a:srgbClr val="45818E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50" i="1">
              <a:solidFill>
                <a:srgbClr val="20202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0202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- 6 minutes</a:t>
            </a:r>
            <a:endParaRPr sz="1550">
              <a:solidFill>
                <a:srgbClr val="20202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Social Studies/Science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955550"/>
            <a:ext cx="3999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review the routines for ELA Working Time.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describe the routines for ELA Working Time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log into Zearn and begin practicing the meaning of place value.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L.O.:</a:t>
            </a:r>
            <a:r>
              <a:rPr lang="en" sz="1200"/>
              <a:t> I can orally describe the meaning of place value.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Benchmark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Rules and Routines Day 2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Listen to a story and complete questions on </a:t>
            </a:r>
            <a:r>
              <a:rPr lang="en" sz="1500" u="sng">
                <a:solidFill>
                  <a:srgbClr val="1155CC"/>
                </a:solidFill>
                <a:highlight>
                  <a:srgbClr val="EAD1D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		</a:t>
            </a:r>
            <a:r>
              <a:rPr lang="en" sz="1500" b="1">
                <a:solidFill>
                  <a:srgbClr val="000000"/>
                </a:solidFill>
                <a:highlight>
                  <a:srgbClr val="EAD1DC"/>
                </a:highlight>
              </a:rPr>
              <a:t>*Assigned story: </a:t>
            </a:r>
            <a:r>
              <a:rPr lang="en" sz="1500" b="1">
                <a:solidFill>
                  <a:srgbClr val="344048"/>
                </a:solidFill>
                <a:highlight>
                  <a:srgbClr val="EAD1DC"/>
                </a:highlight>
              </a:rPr>
              <a:t>Drip-Tips and Other Adaptations in the Rainforest</a:t>
            </a: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Choice Reading for 20 minutes minimum - IPICK books (your choice) on EPIC (Class code: PUK0847)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Sign into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5"/>
              </a:rPr>
              <a:t>Freckle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. </a:t>
            </a:r>
            <a:r>
              <a:rPr lang="en" sz="1500">
                <a:solidFill>
                  <a:srgbClr val="3B3B41"/>
                </a:solidFill>
                <a:highlight>
                  <a:srgbClr val="EAD1DC"/>
                </a:highlight>
              </a:rPr>
              <a:t>Class Code: </a:t>
            </a:r>
            <a:r>
              <a:rPr lang="en" sz="1500" u="sng">
                <a:solidFill>
                  <a:srgbClr val="1397E1"/>
                </a:solidFill>
                <a:highlight>
                  <a:srgbClr val="EAD1DC"/>
                </a:highlight>
              </a:rPr>
              <a:t>HEDKEX 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- asynchronous work assigned. Complete WEDNESDAY Baseline Assessment ELA #2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38950"/>
            <a:ext cx="3999900" cy="3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to help!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Additional math help found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Youtube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832400" y="1185800"/>
            <a:ext cx="3999900" cy="3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Review video for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M1L1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Whole group - application problem (pgs 3, 5, &amp; 6).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Small group - breakout rooms (Learn Book practice problems page 7 &amp; Exit Ticket 9)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Whole group review.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highlight>
                  <a:srgbClr val="EAD1DC"/>
                </a:highlight>
              </a:rPr>
              <a:t>OYO - Succeed book Homework problems.</a:t>
            </a:r>
            <a:endParaRPr sz="1600">
              <a:highlight>
                <a:srgbClr val="EAD1DC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highlight>
                  <a:srgbClr val="EAD1DC"/>
                </a:highlight>
              </a:rPr>
              <a:t>OYO - Log into </a:t>
            </a:r>
            <a:r>
              <a:rPr lang="en" sz="1600" u="sng">
                <a:solidFill>
                  <a:schemeClr val="hlink"/>
                </a:solidFill>
                <a:highlight>
                  <a:srgbClr val="EAD1DC"/>
                </a:highlight>
                <a:hlinkClick r:id="rId5"/>
              </a:rPr>
              <a:t>Zearn</a:t>
            </a:r>
            <a:r>
              <a:rPr lang="en" sz="1600">
                <a:solidFill>
                  <a:srgbClr val="000000"/>
                </a:solidFill>
                <a:highlight>
                  <a:srgbClr val="EAD1DC"/>
                </a:highlight>
              </a:rPr>
              <a:t> and complete Mission 2.</a:t>
            </a:r>
            <a:endParaRPr sz="16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Science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</a:t>
            </a:r>
            <a:r>
              <a:rPr lang="en" sz="1300"/>
              <a:t>I can review that </a:t>
            </a: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</a:rPr>
              <a:t>Science is the process of learning about the natural world through observation and experimentation</a:t>
            </a:r>
            <a:r>
              <a:rPr lang="en" sz="1300"/>
              <a:t> 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listen to the generation genius video by completing a response form and a quiz to demonstrate my knowledge.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Review the vocabulary and questions assigned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/>
              <a:t>Watch the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 sz="1600"/>
              <a:t> and review the Q&amp;As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highlight>
                  <a:srgbClr val="EAD1DC"/>
                </a:highlight>
              </a:rPr>
              <a:t>OYO - Complete the </a:t>
            </a:r>
            <a:r>
              <a:rPr lang="en" sz="1600" u="sng">
                <a:solidFill>
                  <a:schemeClr val="hlink"/>
                </a:solidFill>
                <a:highlight>
                  <a:srgbClr val="EAD1DC"/>
                </a:highlight>
                <a:hlinkClick r:id="rId4"/>
              </a:rPr>
              <a:t>Exit Ticket</a:t>
            </a:r>
            <a:r>
              <a:rPr lang="en" sz="1600">
                <a:highlight>
                  <a:srgbClr val="EAD1DC"/>
                </a:highlight>
              </a:rPr>
              <a:t> form</a:t>
            </a:r>
            <a:endParaRPr sz="1600">
              <a:highlight>
                <a:srgbClr val="EAD1DC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highlight>
                  <a:srgbClr val="EAD1DC"/>
                </a:highlight>
              </a:rPr>
              <a:t>OYO - Complete the Online Quiz. Play independently</a:t>
            </a:r>
            <a:endParaRPr sz="16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(16:9)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Source Code Pro</vt:lpstr>
      <vt:lpstr>Merriweather</vt:lpstr>
      <vt:lpstr>Arial</vt:lpstr>
      <vt:lpstr>Oswald</vt:lpstr>
      <vt:lpstr>Modern Writer</vt:lpstr>
      <vt:lpstr>Wednesday</vt:lpstr>
      <vt:lpstr>PowerPoint Presentation</vt:lpstr>
      <vt:lpstr>Today’s Weather </vt:lpstr>
      <vt:lpstr>Discuss your first day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</dc:title>
  <dc:creator>Dana's Computer</dc:creator>
  <cp:lastModifiedBy>Dana Hedke</cp:lastModifiedBy>
  <cp:revision>1</cp:revision>
  <dcterms:modified xsi:type="dcterms:W3CDTF">2020-09-09T12:54:13Z</dcterms:modified>
</cp:coreProperties>
</file>