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ource Code Pro" panose="020B0604020202020204" charset="0"/>
      <p:regular r:id="rId13"/>
      <p:bold r:id="rId14"/>
      <p:italic r:id="rId15"/>
      <p:boldItalic r:id="rId16"/>
    </p:embeddedFont>
    <p:embeddedFont>
      <p:font typeface="Merriweather" panose="020B060402020202020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forkids.com/g34/new-covid19-dat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orks.org/stud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ckle.com/" TargetMode="External"/><Relationship Id="rId4" Type="http://schemas.openxmlformats.org/officeDocument/2006/relationships/hyperlink" Target="https://forms.gle/9BMDPnJqgAWdLa6M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ar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Kmt7Dyob18s18egB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6Q2g1FidkNRzLDv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8, 2020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78F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Thunderstorms expected.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Events &amp; Quick Discuss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https://www.timeforkids.com/g34/new-covid19-data/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20202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Stop and Think! Who are the people quoted in the article? What makes them reliable sources? What other sources might the author have included in this story, and why?</a:t>
            </a:r>
            <a:endParaRPr sz="1550" i="1">
              <a:solidFill>
                <a:srgbClr val="20202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50" i="1">
              <a:solidFill>
                <a:srgbClr val="20202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20202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- 3 minutes</a:t>
            </a:r>
            <a:endParaRPr sz="1550" i="1">
              <a:solidFill>
                <a:srgbClr val="20202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Social Studies/Science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955550"/>
            <a:ext cx="3999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review the routines for ELA Working Time.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describe the routines for ELA Working Time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log into Zearn and begin practicing the meaning of place value.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L.O.:</a:t>
            </a:r>
            <a:r>
              <a:rPr lang="en" sz="1200"/>
              <a:t> I can orally describe the meaning of place value.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Benchmark - Day 1</a:t>
            </a:r>
            <a:endParaRPr sz="15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500"/>
              <a:t>Sign up for </a:t>
            </a:r>
            <a:r>
              <a:rPr lang="en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/>
              <a:t>.</a:t>
            </a:r>
            <a:r>
              <a:rPr lang="en" sz="1600"/>
              <a:t> </a:t>
            </a:r>
            <a:endParaRPr sz="1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44048"/>
                </a:solidFill>
                <a:highlight>
                  <a:srgbClr val="FFFFFF"/>
                </a:highlight>
              </a:rPr>
              <a:t>1. Students go to </a:t>
            </a:r>
            <a:r>
              <a:rPr lang="en" sz="1300" b="1">
                <a:solidFill>
                  <a:srgbClr val="344048"/>
                </a:solidFill>
                <a:highlight>
                  <a:srgbClr val="FFFFFF"/>
                </a:highlight>
              </a:rPr>
              <a:t>www.readworks.org/student</a:t>
            </a:r>
            <a:endParaRPr sz="1300" b="1">
              <a:solidFill>
                <a:srgbClr val="344048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44048"/>
                </a:solidFill>
                <a:highlight>
                  <a:srgbClr val="FFFFFF"/>
                </a:highlight>
              </a:rPr>
              <a:t>2. Students should sign in with their Google account.</a:t>
            </a:r>
            <a:endParaRPr sz="1300">
              <a:solidFill>
                <a:srgbClr val="344048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44048"/>
                </a:solidFill>
                <a:highlight>
                  <a:srgbClr val="FFFFFF"/>
                </a:highlight>
              </a:rPr>
              <a:t>3. Students enter class code </a:t>
            </a:r>
            <a:r>
              <a:rPr lang="en"/>
              <a:t>66V3ZQ</a:t>
            </a:r>
            <a:endParaRPr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Listen to a story and complete questions on </a:t>
            </a:r>
            <a:r>
              <a:rPr lang="en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</a:rPr>
              <a:t> 		*Assigned story: </a:t>
            </a:r>
            <a:r>
              <a:rPr lang="en" sz="1500">
                <a:solidFill>
                  <a:srgbClr val="38761D"/>
                </a:solidFill>
                <a:highlight>
                  <a:srgbClr val="F5F8F8"/>
                </a:highlight>
              </a:rPr>
              <a:t>Solar Absorbers and the Future of Electricity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Complete the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Reading Survey</a:t>
            </a:r>
            <a:r>
              <a:rPr lang="en" sz="1500">
                <a:solidFill>
                  <a:srgbClr val="000000"/>
                </a:solidFill>
              </a:rPr>
              <a:t>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Choice Reading for 20 minutes minimum - choose inside Readworks (choice reading).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Sign up for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Freckle</a:t>
            </a:r>
            <a:r>
              <a:rPr lang="en" sz="1500">
                <a:solidFill>
                  <a:srgbClr val="000000"/>
                </a:solidFill>
              </a:rPr>
              <a:t>. </a:t>
            </a:r>
            <a:r>
              <a:rPr lang="en" sz="1500">
                <a:solidFill>
                  <a:srgbClr val="3B3B41"/>
                </a:solidFill>
                <a:highlight>
                  <a:srgbClr val="FFFFFF"/>
                </a:highlight>
              </a:rPr>
              <a:t>Class Code: </a:t>
            </a:r>
            <a:r>
              <a:rPr lang="en" sz="1500" u="sng">
                <a:solidFill>
                  <a:srgbClr val="1397E1"/>
                </a:solidFill>
                <a:highlight>
                  <a:srgbClr val="FFFFFF"/>
                </a:highlight>
              </a:rPr>
              <a:t>HEDKEX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- asynchronous work assigned. Baseline ELA Test #1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Here to help!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Get Logged in to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Zearn</a:t>
            </a:r>
            <a:r>
              <a:rPr lang="en" sz="1600"/>
              <a:t>. </a:t>
            </a:r>
            <a:endParaRPr sz="1500">
              <a:solidFill>
                <a:srgbClr val="303B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Complete Mission 1.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Complete the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Pre-Assessment</a:t>
            </a:r>
            <a:r>
              <a:rPr lang="en" sz="1600">
                <a:solidFill>
                  <a:srgbClr val="000000"/>
                </a:solidFill>
              </a:rPr>
              <a:t> for Module 1. 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Social Studies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I can review current events by watching CNN10.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listen to the news and respond in writing by completing a response form.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/>
              <a:t>Write your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response</a:t>
            </a:r>
            <a:r>
              <a:rPr lang="en" sz="1600"/>
              <a:t> to the CNN10 video.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Code Pro</vt:lpstr>
      <vt:lpstr>Merriweather</vt:lpstr>
      <vt:lpstr>Oswald</vt:lpstr>
      <vt:lpstr>Arial</vt:lpstr>
      <vt:lpstr>Verdana</vt:lpstr>
      <vt:lpstr>Modern Writer</vt:lpstr>
      <vt:lpstr>Tuesday</vt:lpstr>
      <vt:lpstr>PowerPoint Presentation</vt:lpstr>
      <vt:lpstr>Today’s Weather </vt:lpstr>
      <vt:lpstr>Current Events &amp; Quick Discuss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</dc:title>
  <dc:creator>Dana's Computer</dc:creator>
  <cp:lastModifiedBy>Dana Hedke</cp:lastModifiedBy>
  <cp:revision>1</cp:revision>
  <dcterms:modified xsi:type="dcterms:W3CDTF">2020-09-08T12:50:37Z</dcterms:modified>
</cp:coreProperties>
</file>