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T Sans Narrow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2986e888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2986e888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2986e888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2986e888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2986e888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2986e888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2986e888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2986e888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2986e888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2986e8885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5f0bb4c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5f0bb4c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2986e88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2986e88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2986e88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2986e888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2986e88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2986e88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5f0bb4c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5f0bb4c8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2986e888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2986e8885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2986e888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2986e888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2986e888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2986e888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2986e88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2986e88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arn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blog.dearbornschools.org/kron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ronkd@dearbornschools.or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arbornschools-org.zoom.us/j/81894311270?pwd=cTI0andEaWh0Sm9PeGE3SGNYRFFWUT0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arbornschools.org/backtoschoo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357450"/>
            <a:ext cx="71367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/Parent Orientation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294551"/>
            <a:ext cx="4870500" cy="1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August 31-September 3</a:t>
            </a:r>
            <a:endParaRPr sz="2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Mrs. Kronk “Kronk’s Crew”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5th Grade Virtual Learning Class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2020-2021 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255400"/>
            <a:ext cx="85206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Expectations	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948400"/>
            <a:ext cx="85206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log on everyday at 8:55am for attendance and their first live lesson of the day. ATTENDANCE MATTERS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MUST CALL IN an absence to their homeschool like you normally would. You cannot simply “tell your teacher”.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be expected to be available during the school day for live lessons as well as small group virtual lessons.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participate during the lessons.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be respectful of teacher and other students during lessons. </a:t>
            </a:r>
            <a:r>
              <a:rPr lang="en" sz="1500" i="1">
                <a:solidFill>
                  <a:srgbClr val="FF0000"/>
                </a:solidFill>
              </a:rPr>
              <a:t>Example, You must remain on mute unless instructed by the teacher</a:t>
            </a:r>
            <a:r>
              <a:rPr lang="en" sz="1700" i="1"/>
              <a:t>.</a:t>
            </a:r>
            <a:endParaRPr sz="17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be prepared with materials as directed by teacher. </a:t>
            </a:r>
            <a:r>
              <a:rPr lang="en" sz="1500" i="1">
                <a:solidFill>
                  <a:srgbClr val="FF0000"/>
                </a:solidFill>
              </a:rPr>
              <a:t>Example, your zearn lesson must be DONE before the day’s math lesson starts.</a:t>
            </a:r>
            <a:endParaRPr sz="1500" i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communicate with the teacher if they have any problems with technology, lessons or homework.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Expectations	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expected to make sure their child(ren) are available for virtual school each day.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expected to encourage students to participate during lessons respectfully.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encouraged to provide their child(ren) a</a:t>
            </a:r>
            <a:r>
              <a:rPr lang="en" b="1"/>
              <a:t> quiet</a:t>
            </a:r>
            <a:r>
              <a:rPr lang="en"/>
              <a:t> spot for the live lessons as well as a quiet spot to complete any assignments.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encouraged to contact the teacher with any problems or concerns.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Teachers will be available during the normal school day.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Teacher will be available for appointments during the normal school day.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Expectations	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152150" y="1152425"/>
            <a:ext cx="8868600" cy="3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will be available during the school day.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8:55-3:50 (during virtual school)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See schedule in above slide for breakdown of student learning day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Teachers will provide live lessons during the day (synchronous)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Teachers will provide students with assignments to work on independently (asynchronous)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*Find our ZEARN class at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www.zearn.org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(sign in with school google account) and join with the </a:t>
            </a:r>
            <a:r>
              <a:rPr lang="en">
                <a:solidFill>
                  <a:srgbClr val="303B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Class Code: </a:t>
            </a:r>
            <a:r>
              <a:rPr lang="en" b="1">
                <a:solidFill>
                  <a:srgbClr val="303B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GP9T2B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communication tools	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Schoology</a:t>
            </a:r>
            <a:r>
              <a:rPr lang="en"/>
              <a:t> - the new district method of providing online learning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Zoom</a:t>
            </a:r>
            <a:r>
              <a:rPr lang="en"/>
              <a:t> - teachers will use Zoom for live lessons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Teacher Blog </a:t>
            </a:r>
            <a:r>
              <a:rPr lang="en"/>
              <a:t>- </a:t>
            </a:r>
            <a:r>
              <a:rPr lang="en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https://iblog.dearbornschools.org/</a:t>
            </a:r>
            <a:r>
              <a:rPr lang="en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kronk</a:t>
            </a:r>
            <a:r>
              <a:rPr lang="en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/</a:t>
            </a:r>
            <a:endParaRPr sz="2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Remind </a:t>
            </a:r>
            <a:r>
              <a:rPr lang="en"/>
              <a:t>- until all are oriented with schoology, teachers will use remind to deliver important information. Our </a:t>
            </a:r>
            <a:r>
              <a:rPr lang="en" b="1"/>
              <a:t>class code is: @ecfd6c7</a:t>
            </a:r>
            <a:r>
              <a:rPr lang="en"/>
              <a:t>. Please text that to 81010 to join our class. Be sure to sign up using your </a:t>
            </a:r>
            <a:r>
              <a:rPr lang="en">
                <a:highlight>
                  <a:srgbClr val="FFFF00"/>
                </a:highlight>
              </a:rPr>
              <a:t>CHILD’S NAME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Teacher email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-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kronk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d@dearbornschools.org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Schoology Login information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More information will be forthcoming!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Login information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Zoom link: </a:t>
            </a:r>
            <a:r>
              <a:rPr lang="en" sz="160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>
                <a:solidFill>
                  <a:srgbClr val="0E71EB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https://dearbornschools-org.zoom.us/j/81894311270?pwd=cTI0andEaWh0Sm9PeGE3SGNYRFFWUT09</a:t>
            </a:r>
            <a:endParaRPr sz="1600">
              <a:solidFill>
                <a:srgbClr val="0E71E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Meeting ID</a:t>
            </a:r>
            <a:r>
              <a:rPr lang="en" sz="160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818 9431 1270</a:t>
            </a:r>
            <a:endParaRPr sz="1600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Security Passcode</a:t>
            </a:r>
            <a:r>
              <a:rPr lang="en" sz="160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600" b="1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821261</a:t>
            </a:r>
            <a:endParaRPr sz="1600" b="1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You MUST be logged into your school google account to have access to our meetings. </a:t>
            </a:r>
            <a:endParaRPr sz="15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Learning	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child will be participating in the Dearborn Virtual Learning Program</a:t>
            </a:r>
            <a:endParaRPr/>
          </a:p>
          <a:p>
            <a:pPr marL="9144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2020-2021 school year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does this mean?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Lessons taught by teacher stationed at Lowrey School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not be reporting to your home school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lessons and assignments provided by your teacher, Mrs. Kronk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Dearborn Public Schools Reopening Plan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Me!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581475"/>
            <a:ext cx="5913900" cy="3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name is Dana Kronk and I have been an educator for 9 years now. This is my 4th year teaching in Dearborn and my 7th year teaching 5th grade.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grew up outside of Detroit in a suburb called Northville, Michigan. I attended Eastern Michigan University where I earned my undergrad and Western Michigan University where I earned my masters degree.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currently live in Novi with my husband and daughter, Amelia. We have a dog named, Lu and enjoy the outdoors! In my spare time I like writing, dancing, and laughing!   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150" y="1144625"/>
            <a:ext cx="3004849" cy="300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Schedule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8:55-10:25 -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ELA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10:30-11:45 -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11:45-12:25 -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12:25-1:00 -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Science/Social Studies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1:00-1:55 -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SPECIALS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2:00-3:50 -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Independent and Small Groups - By invitation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239100"/>
            <a:ext cx="85206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Rules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700" y="812275"/>
            <a:ext cx="5461051" cy="42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Morning learning (8:55 to 11:45) 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lang="en" b="1" u="sng">
                <a:solidFill>
                  <a:srgbClr val="000000"/>
                </a:solidFill>
              </a:rPr>
              <a:t>will not</a:t>
            </a:r>
            <a:r>
              <a:rPr lang="en">
                <a:solidFill>
                  <a:srgbClr val="000000"/>
                </a:solidFill>
              </a:rPr>
              <a:t> be working online the entire school day.  Teachers will post more detailed schedules for students on Schoology once class begins.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 broad terms, elementary students will spend the time before lunch (8:55 to 11:45) working on reading, math, and writing with their teacher.  This will include a mix of lessons from the teacher, small group work with the teacher, and independent work at home.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Learning (1:55 to 3:50)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64100" y="1709575"/>
            <a:ext cx="8520600" cy="30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000000"/>
                </a:solidFill>
              </a:rPr>
              <a:t>The afternoons will vary by day.  The last part of the day (1:55 to 3:50) will be used for asynchronous work for most students while teachers reach out for more one-on-one or small groups with students for interventions and monitoring.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Supplies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being provided with: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Math materials/Eureka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Reading Materials/Benchmark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Potentially other materials from your HOME SCHOOL*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Materials	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addition to what you have received from school, you might consider having these materials at home during the virtual learning.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Highly suggested items:</a:t>
            </a: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Pencils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Whiteboard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4 Notebooks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Pencils, highlighters. eraser, pens, dry erase markers {and dry erase eraser (I use an old sock)}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Multiplication flashcards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Dictionary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Microsoft Office PowerPoint</Application>
  <PresentationFormat>On-screen Show (16:9)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Open Sans</vt:lpstr>
      <vt:lpstr>Calibri</vt:lpstr>
      <vt:lpstr>Arial</vt:lpstr>
      <vt:lpstr>PT Sans Narrow</vt:lpstr>
      <vt:lpstr>Tropic</vt:lpstr>
      <vt:lpstr>Student /Parent Orientation</vt:lpstr>
      <vt:lpstr>Virtual Learning </vt:lpstr>
      <vt:lpstr>About Me!</vt:lpstr>
      <vt:lpstr>Daily Schedule</vt:lpstr>
      <vt:lpstr>Class Rules</vt:lpstr>
      <vt:lpstr>Morning learning (8:55 to 11:45) </vt:lpstr>
      <vt:lpstr>Afternoon Learning (1:55 to 3:50)</vt:lpstr>
      <vt:lpstr>Supplies</vt:lpstr>
      <vt:lpstr>Suggested Materials </vt:lpstr>
      <vt:lpstr>Student Expectations </vt:lpstr>
      <vt:lpstr>Parent Expectations </vt:lpstr>
      <vt:lpstr>Teacher Expectations </vt:lpstr>
      <vt:lpstr>Digital communication tools </vt:lpstr>
      <vt:lpstr>Schoology Login information</vt:lpstr>
      <vt:lpstr>Zoom Login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/Parent Orientation</dc:title>
  <dc:creator>Dana's Computer</dc:creator>
  <cp:lastModifiedBy>Dana Hedke</cp:lastModifiedBy>
  <cp:revision>1</cp:revision>
  <dcterms:modified xsi:type="dcterms:W3CDTF">2020-08-29T20:51:07Z</dcterms:modified>
</cp:coreProperties>
</file>