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1e403388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1e403388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1e403388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1e403388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1e403388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1e403388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1e40338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1e40338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oakdale.k12.ca.us/cms/page_view?d=x&amp;piid=&amp;vpid=1428998217733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youtu.be/22eYA_LbujM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1cm6wrjhImRBL0JjBW7qWWa7gkT6BQ9uA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992600"/>
            <a:ext cx="8520600" cy="1317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Content Objectives</a:t>
            </a:r>
            <a:r>
              <a:rPr lang="en" sz="1800"/>
              <a:t> : I can a</a:t>
            </a:r>
            <a:r>
              <a:rPr lang="en" sz="1800"/>
              <a:t>pply concepts and formulas of volume to design a sculpture using rectangular prisms within given parameters.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highlight>
                  <a:srgbClr val="FFFF00"/>
                </a:highlight>
              </a:rPr>
              <a:t>Language</a:t>
            </a:r>
            <a:r>
              <a:rPr lang="en" sz="1800">
                <a:highlight>
                  <a:srgbClr val="FFFF00"/>
                </a:highlight>
              </a:rPr>
              <a:t> Objectives:</a:t>
            </a:r>
            <a:r>
              <a:rPr lang="en" sz="1800"/>
              <a:t>  I can in writing solve lesson 9</a:t>
            </a:r>
            <a:r>
              <a:rPr lang="en" sz="1800"/>
              <a:t> </a:t>
            </a:r>
            <a:r>
              <a:rPr lang="en" sz="1800"/>
              <a:t>problems </a:t>
            </a:r>
            <a:r>
              <a:rPr lang="en" sz="1800"/>
              <a:t>o</a:t>
            </a:r>
            <a:r>
              <a:rPr lang="en" sz="1800"/>
              <a:t>n my Succeed book by using a ruler or measuring tape. 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8 Answer Key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link below has the solution for number 1 only if you are not sure of problem #2 send me your answer to confirm it via </a:t>
            </a:r>
            <a:r>
              <a:rPr lang="en">
                <a:highlight>
                  <a:srgbClr val="FF0000"/>
                </a:highlight>
              </a:rPr>
              <a:t>Remind</a:t>
            </a:r>
            <a:r>
              <a:rPr lang="en"/>
              <a:t> 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http://www.oakdale.k12.ca.us/cms/page_view?d=x&amp;piid=&amp;vpid=1428998217733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Check your lesson 8 answers and make the </a:t>
            </a:r>
            <a:r>
              <a:rPr lang="en"/>
              <a:t>necessary</a:t>
            </a:r>
            <a:r>
              <a:rPr lang="en"/>
              <a:t> corrections.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Application</a:t>
            </a:r>
            <a:r>
              <a:rPr lang="en" sz="1200"/>
              <a:t> Problem Lesson 9 </a:t>
            </a:r>
            <a:r>
              <a:rPr lang="en" sz="1200">
                <a:highlight>
                  <a:srgbClr val="FF0000"/>
                </a:highlight>
              </a:rPr>
              <a:t>Submit your answer via Remind or text message</a:t>
            </a:r>
            <a:r>
              <a:rPr lang="en">
                <a:highlight>
                  <a:srgbClr val="FF0000"/>
                </a:highlight>
              </a:rPr>
              <a:t> </a:t>
            </a:r>
            <a:endParaRPr>
              <a:highlight>
                <a:srgbClr val="FF0000"/>
              </a:highlight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88025" y="1615250"/>
            <a:ext cx="4782600" cy="26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The chart to the right shows the dimensions of various rectangular packing boxes. If possible, answer the following without calculating the volume.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eriod"/>
            </a:pPr>
            <a:r>
              <a:rPr lang="en" sz="1800">
                <a:solidFill>
                  <a:schemeClr val="dk1"/>
                </a:solidFill>
              </a:rPr>
              <a:t>Which box will provide the greatest volume?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eriod"/>
            </a:pPr>
            <a:r>
              <a:rPr lang="en" sz="1800">
                <a:solidFill>
                  <a:schemeClr val="dk1"/>
                </a:solidFill>
              </a:rPr>
              <a:t>Which box has a volume that is equal to the volume of the book box? How do you know?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LcPeriod"/>
            </a:pPr>
            <a:r>
              <a:rPr lang="en" sz="1800">
                <a:solidFill>
                  <a:schemeClr val="dk1"/>
                </a:solidFill>
              </a:rPr>
              <a:t>Which box is 1/3 the volume of the lamp box?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9" name="Google Shape;69;p15"/>
          <p:cNvSpPr txBox="1"/>
          <p:nvPr>
            <p:ph idx="2" type="body"/>
          </p:nvPr>
        </p:nvSpPr>
        <p:spPr>
          <a:xfrm>
            <a:off x="5215700" y="1152475"/>
            <a:ext cx="3616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3750" y="1509475"/>
            <a:ext cx="3898100" cy="241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9 Concept Development 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/>
              <a:t>Watch the video as </a:t>
            </a:r>
            <a:r>
              <a:rPr lang="en" sz="2400"/>
              <a:t>many</a:t>
            </a:r>
            <a:r>
              <a:rPr lang="en" sz="2400"/>
              <a:t> times as you need. Today’s lesson is fun, you can use any object in your house to find its volume. You need a ruler or measuring tape.</a:t>
            </a:r>
            <a:endParaRPr sz="2400"/>
          </a:p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https://youtu.be/22eYA_LbujM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Succeed Problems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Work on your Succeed problems! Read </a:t>
            </a:r>
            <a:r>
              <a:rPr lang="en"/>
              <a:t>the</a:t>
            </a:r>
            <a:r>
              <a:rPr lang="en"/>
              <a:t> problems more than one time so you </a:t>
            </a:r>
            <a:r>
              <a:rPr lang="en"/>
              <a:t>understand</a:t>
            </a:r>
            <a:r>
              <a:rPr lang="en"/>
              <a:t> them. The problems are not hard! </a:t>
            </a:r>
            <a:endParaRPr/>
          </a:p>
        </p:txBody>
      </p:sp>
      <p:sp>
        <p:nvSpPr>
          <p:cNvPr id="84" name="Google Shape;84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you do not have the book click on this </a:t>
            </a:r>
            <a:r>
              <a:rPr lang="en" u="sng">
                <a:solidFill>
                  <a:schemeClr val="hlink"/>
                </a:solidFill>
                <a:hlinkClick r:id="rId3"/>
              </a:rPr>
              <a:t>link </a:t>
            </a:r>
            <a:r>
              <a:rPr lang="en"/>
              <a:t> scroll to lesson 9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