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akdale.k12.ca.us/cms/page_view?d=x&amp;piid=&amp;vpid=1428998217557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_7r8caatsS8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92600"/>
            <a:ext cx="8520600" cy="131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apply concepts and formulas of volume to design a sculpture using rectangular prisms within given parameters.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8 problems on my Succeed book.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7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http://www.oakdale.k12.ca.us/cms/page_view?d=x&amp;piid=&amp;vpid=1428998217557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Watch the video ,and check your lesson 6 answers. Make the </a:t>
            </a:r>
            <a:r>
              <a:rPr lang="en"/>
              <a:t>necessary</a:t>
            </a:r>
            <a:r>
              <a:rPr lang="en"/>
              <a:t> corrections.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8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88025" y="1615250"/>
            <a:ext cx="7408200" cy="26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Violet and Magnolia are shopping for boxes to organize the materials for their design company. Magnolia wants to get small boxes, which measure 16 in x 10 in x 7 in. Violet wants to get large boxes, which measure 32 in x 20 in x 14 in. How many small boxes will equal the volume of four large boxes?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8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https://youtu.be/_7r8caatsS8</a:t>
            </a: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Click here to watch. WATCH the Whole Video ! I will know if you did not watch the whole thing.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8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