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1e403388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1e403388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1e4033889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1e403388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71e4033889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71e4033889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71e4033889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71e4033889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oakdale.k12.ca.us/cms/page_view?d=x&amp;piid=&amp;vpid=1428998217557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youtu.be/_7r8caatsS8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drive.google.com/file/d/1cm6wrjhImRBL0JjBW7qWWa7gkT6BQ9uA/view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992600"/>
            <a:ext cx="8520600" cy="1317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highlight>
                  <a:srgbClr val="FFFF00"/>
                </a:highlight>
              </a:rPr>
              <a:t>Content Objectives</a:t>
            </a:r>
            <a:r>
              <a:rPr lang="en" sz="1800"/>
              <a:t> : I can apply concepts and formulas of volume to design a sculpture using rectangular prisms within given parameters.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highlight>
                  <a:srgbClr val="FFFF00"/>
                </a:highlight>
              </a:rPr>
              <a:t>Language</a:t>
            </a:r>
            <a:r>
              <a:rPr lang="en" sz="1800">
                <a:highlight>
                  <a:srgbClr val="FFFF00"/>
                </a:highlight>
              </a:rPr>
              <a:t> Objectives:</a:t>
            </a:r>
            <a:r>
              <a:rPr lang="en" sz="1800"/>
              <a:t>  I can in writing solve lesson 8 problems on my Succeed book. </a:t>
            </a:r>
            <a:endParaRPr sz="18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8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7 Answer Key 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http://www.oakdale.k12.ca.us/cms/page_view?d=x&amp;piid=&amp;vpid=1428998217557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t/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Watch the video ,and check your lesson 6 answers. Make the </a:t>
            </a:r>
            <a:r>
              <a:rPr lang="en"/>
              <a:t>necessary</a:t>
            </a:r>
            <a:r>
              <a:rPr lang="en"/>
              <a:t> corrections.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Application</a:t>
            </a:r>
            <a:r>
              <a:rPr lang="en"/>
              <a:t> Problem Lesson 8 </a:t>
            </a:r>
            <a:r>
              <a:rPr lang="en">
                <a:highlight>
                  <a:srgbClr val="FF0000"/>
                </a:highlight>
              </a:rPr>
              <a:t>Submit your answer via Remind or text message </a:t>
            </a:r>
            <a:endParaRPr>
              <a:highlight>
                <a:srgbClr val="FF0000"/>
              </a:highlight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777675"/>
            <a:ext cx="8520600" cy="279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 txBox="1"/>
          <p:nvPr/>
        </p:nvSpPr>
        <p:spPr>
          <a:xfrm>
            <a:off x="388025" y="1615250"/>
            <a:ext cx="7408200" cy="268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Violet and Magnolia are shopping for boxes to organize the materials for their design company. Magnolia wants to get small boxes, which measure 16 in x 10 in x 7 in. Violet wants to get large boxes, which measure 32 in x 20 in x 14 in. How many small boxes will equal the volume of four large boxes?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                       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8 Concept Development 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Watch the video as </a:t>
            </a:r>
            <a:r>
              <a:rPr lang="en" sz="2400"/>
              <a:t>many</a:t>
            </a:r>
            <a:r>
              <a:rPr lang="en" sz="2400"/>
              <a:t> times as you need. If you </a:t>
            </a:r>
            <a:r>
              <a:rPr lang="en" sz="2400"/>
              <a:t>don't</a:t>
            </a:r>
            <a:r>
              <a:rPr lang="en" sz="2400"/>
              <a:t> watch the video and understand it you will have hard time understanding the upcoming lessons </a:t>
            </a:r>
            <a:endParaRPr sz="2400"/>
          </a:p>
        </p:txBody>
      </p:sp>
      <p:sp>
        <p:nvSpPr>
          <p:cNvPr id="75" name="Google Shape;75;p1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https://youtu.be/_7r8caatsS8</a:t>
            </a:r>
            <a:r>
              <a:rPr lang="en"/>
              <a:t>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Click here to watch. WATCH the Whole Video ! I will know if you did not watch the whole thing. 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Succeed Problems</a:t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Work on your Succeed problems! Read </a:t>
            </a:r>
            <a:r>
              <a:rPr lang="en"/>
              <a:t>the</a:t>
            </a:r>
            <a:r>
              <a:rPr lang="en"/>
              <a:t> problems more than one time so you </a:t>
            </a:r>
            <a:r>
              <a:rPr lang="en"/>
              <a:t>understand</a:t>
            </a:r>
            <a:r>
              <a:rPr lang="en"/>
              <a:t> them. The problems are not hard! </a:t>
            </a:r>
            <a:endParaRPr/>
          </a:p>
        </p:txBody>
      </p:sp>
      <p:sp>
        <p:nvSpPr>
          <p:cNvPr id="82" name="Google Shape;82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If you do not have the book click on this </a:t>
            </a:r>
            <a:r>
              <a:rPr lang="en" u="sng">
                <a:solidFill>
                  <a:schemeClr val="hlink"/>
                </a:solidFill>
                <a:hlinkClick r:id="rId3"/>
              </a:rPr>
              <a:t>link </a:t>
            </a:r>
            <a:r>
              <a:rPr lang="en"/>
              <a:t> scroll to lesson 8 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