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199471ed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199471ed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199471ed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199471e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199471ed5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199471ed5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199471ed5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199471ed5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oakdale.k12.ca.us/cms/page_view?d=x&amp;piid=&amp;vpid=1428998216069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youtu.be/_n_MZKQt98U" TargetMode="External"/><Relationship Id="rId4" Type="http://schemas.openxmlformats.org/officeDocument/2006/relationships/hyperlink" Target="https://youtu.be/_n_MZKQt98U" TargetMode="External"/><Relationship Id="rId5" Type="http://schemas.openxmlformats.org/officeDocument/2006/relationships/hyperlink" Target="https://youtu.be/_n_MZKQt98U" TargetMode="External"/><Relationship Id="rId6" Type="http://schemas.openxmlformats.org/officeDocument/2006/relationships/hyperlink" Target="https://youtu.be/_n_MZKQt98U" TargetMode="External"/><Relationship Id="rId7" Type="http://schemas.openxmlformats.org/officeDocument/2006/relationships/hyperlink" Target="https://youtu.be/_n_MZKQt98U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Relationship Id="rId4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-173000"/>
            <a:ext cx="8520600" cy="297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Lesson 2 Answer key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Watch the video to check your answers make </a:t>
            </a:r>
            <a:r>
              <a:rPr lang="en" sz="2400"/>
              <a:t>the</a:t>
            </a:r>
            <a:r>
              <a:rPr lang="en" sz="2400"/>
              <a:t> </a:t>
            </a:r>
            <a:r>
              <a:rPr lang="en" sz="2400"/>
              <a:t>necessary</a:t>
            </a:r>
            <a:r>
              <a:rPr lang="en" sz="2400"/>
              <a:t> corrections </a:t>
            </a:r>
            <a:endParaRPr sz="24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10850" y="2898175"/>
            <a:ext cx="8520600" cy="12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/>
              </a:rPr>
              <a:t>Grade 5 Module 5: Homework Lesson 2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0" y="555400"/>
            <a:ext cx="8520600" cy="150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Content Objectives: I can compose and decompose right rectangular prisms using layers.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Language</a:t>
            </a:r>
            <a:r>
              <a:rPr lang="en" sz="1800"/>
              <a:t> Objectives: I can in writing answer the questions on my Succeed book by </a:t>
            </a:r>
            <a:r>
              <a:rPr lang="en" sz="1800"/>
              <a:t>referring</a:t>
            </a:r>
            <a:r>
              <a:rPr lang="en" sz="1800"/>
              <a:t> back to the video </a:t>
            </a:r>
            <a:r>
              <a:rPr lang="en" sz="1800"/>
              <a:t>presentation</a:t>
            </a:r>
            <a:r>
              <a:rPr lang="en" sz="1800"/>
              <a:t> of the lesson </a:t>
            </a:r>
            <a:endParaRPr sz="1800"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3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Concept Develop Video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Watch the video to understand the lesson. Watch it as many times </a:t>
            </a:r>
            <a:r>
              <a:rPr lang="en"/>
              <a:t>as</a:t>
            </a:r>
            <a:r>
              <a:rPr lang="en"/>
              <a:t> you need. </a:t>
            </a:r>
            <a:endParaRPr/>
          </a:p>
          <a:p>
            <a:pPr indent="0" lvl="0" marL="0" rtl="0" algn="ctr">
              <a:spcBef>
                <a:spcPts val="2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28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https://youtu.be/_n_MZKQt98U</a:t>
            </a:r>
            <a:endParaRPr/>
          </a:p>
          <a:p>
            <a:pPr indent="0" lvl="0" marL="0" rtl="0" algn="ctr">
              <a:spcBef>
                <a:spcPts val="28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/>
              </a:rPr>
              <a:t>https://youtu.be/_n_MZKQt98U</a:t>
            </a:r>
            <a:endParaRPr>
              <a:solidFill>
                <a:srgbClr val="FFFFFF"/>
              </a:solidFill>
              <a:uFill>
                <a:noFill/>
              </a:uFill>
              <a:latin typeface="Roboto"/>
              <a:ea typeface="Roboto"/>
              <a:cs typeface="Roboto"/>
              <a:sym typeface="Roboto"/>
              <a:hlinkClick r:id="rId5"/>
            </a:endParaRPr>
          </a:p>
          <a:p>
            <a:pPr indent="0" lvl="0" marL="0" rtl="0" algn="ctr"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6"/>
              </a:rPr>
              <a:t>https://youtu.be/_n_MZKQt98Uhttps://youtu.be/_n_MZKQt98U</a:t>
            </a:r>
            <a:endParaRPr>
              <a:solidFill>
                <a:srgbClr val="FFFFFF"/>
              </a:solidFill>
              <a:uFill>
                <a:noFill/>
              </a:uFill>
              <a:latin typeface="Roboto"/>
              <a:ea typeface="Roboto"/>
              <a:cs typeface="Roboto"/>
              <a:sym typeface="Roboto"/>
              <a:hlinkClick r:id="rId7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Practice 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Answer this application problem and send a picture via Remind  or text message of your solution.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An ice cube tray has two rows of 8 cubes in each. How many ice cubes are in a stack of 12 ice cube trays? Draw a picture to explain your reasoning.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Lesson 3 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220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Answer lesson 3 problems on your Succeed book.  I might start to ask yu to send me a picture once you complete the pages. Did not decide yet! I trust that you will do it with quality and integrity!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the </a:t>
            </a:r>
            <a:r>
              <a:rPr lang="en" u="sng">
                <a:solidFill>
                  <a:schemeClr val="hlink"/>
                </a:solidFill>
                <a:hlinkClick r:id="rId3"/>
              </a:rPr>
              <a:t>attachment</a:t>
            </a:r>
            <a:r>
              <a:rPr lang="en" u="sng">
                <a:solidFill>
                  <a:schemeClr val="hlink"/>
                </a:solidFill>
                <a:hlinkClick r:id="rId4"/>
              </a:rPr>
              <a:t> </a:t>
            </a:r>
            <a:r>
              <a:rPr lang="en"/>
              <a:t>to find lesson 3 homework  if you </a:t>
            </a:r>
            <a:r>
              <a:rPr lang="en"/>
              <a:t>don't</a:t>
            </a:r>
            <a:r>
              <a:rPr lang="en"/>
              <a:t> have the book. If you have </a:t>
            </a:r>
            <a:r>
              <a:rPr lang="en"/>
              <a:t>the</a:t>
            </a:r>
            <a:r>
              <a:rPr lang="en"/>
              <a:t> book you </a:t>
            </a:r>
            <a:r>
              <a:rPr lang="en"/>
              <a:t>don't</a:t>
            </a:r>
            <a:r>
              <a:rPr lang="en"/>
              <a:t> need the link.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