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187f5819d_0_7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187f5819d_0_7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187f5819d_0_7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187f5819d_0_7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187f5819d_0_7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187f5819d_0_7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187f5819d_0_7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8187f5819d_0_7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rive.google.com/open?id=1zOV1PqgjgPTv9PFAYJTwlDz7gYoaEjlG" TargetMode="External"/><Relationship Id="rId4" Type="http://schemas.openxmlformats.org/officeDocument/2006/relationships/hyperlink" Target="https://drive.google.com/open?id=1zOV1PqgjgPTv9PFAYJTwlDz7gYoaEjl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youtu.be/PruX16daaD8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rive.google.com/open?id=1hPUwow7gQ-UAT6Qyd9TvEKpRAEFvaanp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youtu.be/xPHe2Uz8IJ4" TargetMode="External"/><Relationship Id="rId4" Type="http://schemas.openxmlformats.org/officeDocument/2006/relationships/hyperlink" Target="https://youtu.be/Pp5NHsSxRcY" TargetMode="External"/><Relationship Id="rId5" Type="http://schemas.openxmlformats.org/officeDocument/2006/relationships/hyperlink" Target="https://youtu.be/fnn7ujcZ8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104300" y="508125"/>
            <a:ext cx="8520600" cy="21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/>
              <a:t>Lesson 1 Homework </a:t>
            </a:r>
            <a:r>
              <a:rPr lang="en" u="sng">
                <a:solidFill>
                  <a:schemeClr val="hlink"/>
                </a:solidFill>
                <a:hlinkClick r:id="rId3"/>
              </a:rPr>
              <a:t>Answer Key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/>
              <a:t>Check your homework from yesterday . Make the necessary changes.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r>
              <a:rPr lang="en" u="sng">
                <a:solidFill>
                  <a:schemeClr val="hlink"/>
                </a:solidFill>
                <a:hlinkClick r:id="rId4"/>
              </a:rPr>
              <a:t>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ctrTitle"/>
          </p:nvPr>
        </p:nvSpPr>
        <p:spPr>
          <a:xfrm>
            <a:off x="311700" y="385775"/>
            <a:ext cx="8520600" cy="340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Content Objectives: I can find the volume of a right </a:t>
            </a:r>
            <a:r>
              <a:rPr lang="en" sz="2400"/>
              <a:t>rectangular</a:t>
            </a:r>
            <a:r>
              <a:rPr lang="en" sz="2400"/>
              <a:t> prism by packing with cubic units and </a:t>
            </a:r>
            <a:r>
              <a:rPr lang="en" sz="2400"/>
              <a:t>counting using online stimulation 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Language Objectives: I can in writing complete  my lesson 2 problems in my succeed by using what I have  learned from The  online stimulations  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311700" y="4057650"/>
            <a:ext cx="8520600" cy="5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Finding the Volume Only by Counting not by Using </a:t>
            </a:r>
            <a:r>
              <a:rPr lang="en" sz="3000"/>
              <a:t>Standard</a:t>
            </a:r>
            <a:r>
              <a:rPr lang="en" sz="3000"/>
              <a:t> </a:t>
            </a:r>
            <a:r>
              <a:rPr lang="en" sz="3000"/>
              <a:t>Algorithm YET</a:t>
            </a:r>
            <a:r>
              <a:rPr lang="en" sz="3000"/>
              <a:t> :)</a:t>
            </a:r>
            <a:endParaRPr sz="3000"/>
          </a:p>
        </p:txBody>
      </p:sp>
      <p:sp>
        <p:nvSpPr>
          <p:cNvPr id="66" name="Google Shape;66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ctr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https://youtu.be/PruX16daaD8</a:t>
            </a:r>
            <a:endParaRPr/>
          </a:p>
          <a:p>
            <a:pPr indent="-406400" lvl="0" marL="457200" rtl="0" algn="ctr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Book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Complete lesson two on your Succeed book.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</a:t>
            </a:r>
            <a:r>
              <a:rPr lang="en"/>
              <a:t>document</a:t>
            </a:r>
            <a:r>
              <a:rPr lang="en"/>
              <a:t> only for the </a:t>
            </a:r>
            <a:r>
              <a:rPr lang="en"/>
              <a:t>students</a:t>
            </a:r>
            <a:r>
              <a:rPr lang="en"/>
              <a:t> who </a:t>
            </a:r>
            <a:r>
              <a:rPr lang="en"/>
              <a:t>didn't</a:t>
            </a:r>
            <a:r>
              <a:rPr lang="en"/>
              <a:t> get </a:t>
            </a:r>
            <a:r>
              <a:rPr lang="en"/>
              <a:t>the</a:t>
            </a:r>
            <a:r>
              <a:rPr lang="en"/>
              <a:t> book.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Lesson 2 document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ctrTitle"/>
          </p:nvPr>
        </p:nvSpPr>
        <p:spPr>
          <a:xfrm>
            <a:off x="311700" y="744575"/>
            <a:ext cx="8075100" cy="570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Extension</a:t>
            </a:r>
            <a:r>
              <a:rPr lang="en" sz="2400"/>
              <a:t>: </a:t>
            </a:r>
            <a:r>
              <a:rPr lang="en" sz="2400"/>
              <a:t>Nets of the </a:t>
            </a:r>
            <a:r>
              <a:rPr lang="en" sz="2400"/>
              <a:t>Rectangular</a:t>
            </a:r>
            <a:r>
              <a:rPr lang="en" sz="2400"/>
              <a:t> Prism and Cube</a:t>
            </a:r>
            <a:r>
              <a:rPr lang="en"/>
              <a:t> </a:t>
            </a:r>
            <a:endParaRPr/>
          </a:p>
        </p:txBody>
      </p:sp>
      <p:sp>
        <p:nvSpPr>
          <p:cNvPr id="78" name="Google Shape;78;p17"/>
          <p:cNvSpPr txBox="1"/>
          <p:nvPr>
            <p:ph idx="1" type="subTitle"/>
          </p:nvPr>
        </p:nvSpPr>
        <p:spPr>
          <a:xfrm>
            <a:off x="311700" y="2085975"/>
            <a:ext cx="8075100" cy="255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https://youtu.be/xPHe2Uz8IJ4</a:t>
            </a:r>
            <a:r>
              <a:rPr lang="en"/>
              <a:t> </a:t>
            </a:r>
            <a:endParaRPr/>
          </a:p>
          <a:p>
            <a:pPr indent="-406400" lvl="0" marL="9144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https://youtu.be/Pp5NHsSxRcY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2800"/>
              <a:buChar char="●"/>
            </a:pPr>
            <a:r>
              <a:rPr lang="en" sz="1800" u="sng">
                <a:solidFill>
                  <a:schemeClr val="hlink"/>
                </a:solidFill>
                <a:hlinkClick r:id="rId5"/>
              </a:rPr>
              <a:t>https://youtu.be/fnn7ujcZ8Ls</a:t>
            </a:r>
            <a:r>
              <a:rPr lang="en" sz="1800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