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79802e5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79802e5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379802e5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379802e5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TVEyNFpYTzNEanM" TargetMode="External"/><Relationship Id="rId4" Type="http://schemas.openxmlformats.org/officeDocument/2006/relationships/hyperlink" Target="http://www.oakdale.k12.ca.us/cms/page_view?d=x&amp;piid=&amp;vpid=142899822034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ast.wistia.net/embed/iframe/9jr1ua3jl4?videoFoam=true&amp;playerColor=ff0000&amp;time=40m40s" TargetMode="External"/><Relationship Id="rId4" Type="http://schemas.openxmlformats.org/officeDocument/2006/relationships/hyperlink" Target="https://fast.wistia.net/embed/iframe/h6wh7fgajx?videoFoam=true&amp;playerColor=ff0000&amp;time=5m11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youtu.be/5CeBlu260Rw" TargetMode="External"/><Relationship Id="rId4" Type="http://schemas.openxmlformats.org/officeDocument/2006/relationships/hyperlink" Target="https://youtu.be/wPZIa3SjP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draw a parallelogram to clarify their attributes, and </a:t>
            </a:r>
            <a:r>
              <a:rPr lang="en" sz="1800"/>
              <a:t>define</a:t>
            </a:r>
            <a:r>
              <a:rPr lang="en" sz="1800"/>
              <a:t> </a:t>
            </a:r>
            <a:r>
              <a:rPr lang="en" sz="1800"/>
              <a:t>parallelograms</a:t>
            </a:r>
            <a:r>
              <a:rPr lang="en" sz="1800"/>
              <a:t> based on those attributes.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17 problems in my Succeed book by defining the attributes of </a:t>
            </a:r>
            <a:r>
              <a:rPr lang="en" sz="1800"/>
              <a:t>parallelogram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17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16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PDF shows you all the problems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https://drive.google.com/open?id=0B29R1_6nLoEtTVEyNFpYTzNEanM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FFFF00"/>
                </a:highlight>
              </a:rPr>
              <a:t>Video  only shows two problems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http://www.oakdale.k12.ca.us/cms/page_view?d=x&amp;piid=&amp;vpid=1428998220348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Check your answers </a:t>
            </a:r>
            <a:r>
              <a:rPr lang="en">
                <a:highlight>
                  <a:srgbClr val="FFFF00"/>
                </a:highlight>
              </a:rPr>
              <a:t>and make the necessary changes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17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49800" y="1569800"/>
            <a:ext cx="36177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Ava drew the quadrilateral below and called it a trapezoid. Adam said Ava is wrong. Explain how a set square can be used to determine who is correct. 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Support your answer using the properties of trapezoids.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4781275" y="154460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5475425" y="2362500"/>
            <a:ext cx="3261475" cy="2222825"/>
          </a:xfrm>
          <a:custGeom>
            <a:rect b="b" l="l" r="r" t="t"/>
            <a:pathLst>
              <a:path extrusionOk="0" h="88913" w="130459">
                <a:moveTo>
                  <a:pt x="18027" y="0"/>
                </a:moveTo>
                <a:lnTo>
                  <a:pt x="130459" y="0"/>
                </a:lnTo>
                <a:lnTo>
                  <a:pt x="114883" y="58130"/>
                </a:lnTo>
                <a:lnTo>
                  <a:pt x="0" y="88913"/>
                </a:lnTo>
                <a:close/>
              </a:path>
            </a:pathLst>
          </a:cu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14 Concept Development 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 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https://fast.wistia.net/embed/iframe/h6wh7fgajx?videoFoam=true&amp;playerColor=ff0000&amp;time=5m11s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17 starts at  </a:t>
            </a:r>
            <a:r>
              <a:rPr lang="en">
                <a:highlight>
                  <a:srgbClr val="00FF00"/>
                </a:highlight>
              </a:rPr>
              <a:t> 18:55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17 and send it via Remind.  </a:t>
            </a:r>
            <a:r>
              <a:rPr lang="en">
                <a:highlight>
                  <a:srgbClr val="FF0000"/>
                </a:highlight>
              </a:rPr>
              <a:t>Also the application problem.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</a:t>
            </a:r>
            <a:r>
              <a:rPr lang="en">
                <a:highlight>
                  <a:srgbClr val="FFFF00"/>
                </a:highlight>
              </a:rPr>
              <a:t>17</a:t>
            </a:r>
            <a:endParaRPr>
              <a:highlight>
                <a:srgbClr val="FFFF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Class  Discussion 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41670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 Class Discussion </a:t>
            </a:r>
            <a:endParaRPr/>
          </a:p>
        </p:txBody>
      </p:sp>
      <p:sp>
        <p:nvSpPr>
          <p:cNvPr id="96" name="Google Shape;96;p19"/>
          <p:cNvSpPr txBox="1"/>
          <p:nvPr/>
        </p:nvSpPr>
        <p:spPr>
          <a:xfrm>
            <a:off x="889625" y="1717900"/>
            <a:ext cx="6606000" cy="27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https://youtu.be/5CeBlu260Rw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https://youtu.be/wPZIa3SjPF0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