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e40338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e40338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1e403388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1e403388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1e403388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1e403388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71e403388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71e403388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open?id=0B29R1_6nLoEtNGV1eHFlZjAwTUE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fast.wistia.net/embed/iframe/9jr1ua3jl4?videoFoam=true&amp;playerColor=ff0000&amp;time=40m40s" TargetMode="External"/><Relationship Id="rId4" Type="http://schemas.openxmlformats.org/officeDocument/2006/relationships/hyperlink" Target="https://fast.wistia.net/embed/iframe/h6wh7fgajx?videoFoam=true&amp;playerColor=ff0000&amp;time=5m11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1cm6wrjhImRBL0JjBW7qWWa7gkT6BQ9uA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12675"/>
            <a:ext cx="8520600" cy="146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Content Objectives</a:t>
            </a:r>
            <a:r>
              <a:rPr lang="en" sz="1800"/>
              <a:t> : I can draw a trapezoids to clarify their attributes, and </a:t>
            </a:r>
            <a:r>
              <a:rPr lang="en" sz="1800"/>
              <a:t>define</a:t>
            </a:r>
            <a:r>
              <a:rPr lang="en" sz="1800"/>
              <a:t> trapezoids based on those attributes.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Language</a:t>
            </a:r>
            <a:r>
              <a:rPr lang="en" sz="1800">
                <a:highlight>
                  <a:srgbClr val="FFFF00"/>
                </a:highlight>
              </a:rPr>
              <a:t> Objectives:</a:t>
            </a:r>
            <a:r>
              <a:rPr lang="en" sz="1800"/>
              <a:t>  I can in writing solve lesson 16 problems in my Succeed book by defining the attributes of trapezoids </a:t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777700"/>
            <a:ext cx="8520600" cy="14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16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15 Answer Key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7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</a:t>
            </a:r>
            <a:r>
              <a:rPr lang="en">
                <a:highlight>
                  <a:srgbClr val="FFFF00"/>
                </a:highlight>
              </a:rPr>
              <a:t>PDF shows you all the problems 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https://drive.google.com/open?id=0B29R1_6nLoEtNGV1eHFlZjAwTUE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Check your answers </a:t>
            </a:r>
            <a:r>
              <a:rPr lang="en">
                <a:highlight>
                  <a:srgbClr val="FFFF00"/>
                </a:highlight>
              </a:rPr>
              <a:t>and make the necessary changes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97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</a:t>
            </a:r>
            <a:r>
              <a:rPr lang="en"/>
              <a:t> Problem Lesson 16 </a:t>
            </a:r>
            <a:r>
              <a:rPr lang="en">
                <a:highlight>
                  <a:srgbClr val="FF0000"/>
                </a:highlight>
              </a:rPr>
              <a:t>Submit your answer via Remind or text message </a:t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777675"/>
            <a:ext cx="8520600" cy="27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349800" y="1569800"/>
            <a:ext cx="8444400" cy="336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Kathy spent 3 fifths of her money on a necklace and 2 thirds of the remainder on a bracelet. If the bracelet cost $17, how much money did she have at first?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Draw a tape diagram to understand the problem.MAke sure you </a:t>
            </a:r>
            <a:r>
              <a:rPr lang="en" sz="2400"/>
              <a:t>label</a:t>
            </a:r>
            <a:r>
              <a:rPr lang="en" sz="2400"/>
              <a:t> it.  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                  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14 Concept Development 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Watch the video as </a:t>
            </a:r>
            <a:r>
              <a:rPr lang="en" sz="2400"/>
              <a:t>many</a:t>
            </a:r>
            <a:r>
              <a:rPr lang="en" sz="2400"/>
              <a:t> times as you need. If you </a:t>
            </a:r>
            <a:r>
              <a:rPr lang="en" sz="2400"/>
              <a:t>don't</a:t>
            </a:r>
            <a:r>
              <a:rPr lang="en" sz="2400"/>
              <a:t> watch the video and understand it you will have hard time understanding the upcoming lessons </a:t>
            </a:r>
            <a:endParaRPr sz="2400"/>
          </a:p>
        </p:txBody>
      </p:sp>
      <p:sp>
        <p:nvSpPr>
          <p:cNvPr id="75" name="Google Shape;75;p16"/>
          <p:cNvSpPr txBox="1"/>
          <p:nvPr>
            <p:ph idx="2" type="body"/>
          </p:nvPr>
        </p:nvSpPr>
        <p:spPr>
          <a:xfrm>
            <a:off x="4749075" y="1107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      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https://fast.wistia.net/embed/iframe/h6wh7fgajx?videoFoam=true&amp;playerColor=ff0000&amp;time=5m11s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 Watch lesson 16 starts at  </a:t>
            </a:r>
            <a:r>
              <a:rPr lang="en">
                <a:highlight>
                  <a:srgbClr val="00FF00"/>
                </a:highlight>
              </a:rPr>
              <a:t> 5:22 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highlight>
                  <a:srgbClr val="FFFF00"/>
                </a:highlight>
              </a:rPr>
              <a:t>I want you to take a picture of your Succeed  lesson 16  and send it via Remind.  </a:t>
            </a:r>
            <a:r>
              <a:rPr lang="en">
                <a:highlight>
                  <a:srgbClr val="FF0000"/>
                </a:highlight>
              </a:rPr>
              <a:t>Also the application problem. </a:t>
            </a:r>
            <a:endParaRPr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Problems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 on your Succeed problems! Read </a:t>
            </a:r>
            <a:r>
              <a:rPr lang="en"/>
              <a:t>the</a:t>
            </a:r>
            <a:r>
              <a:rPr lang="en"/>
              <a:t> problems more than one time so you </a:t>
            </a:r>
            <a:r>
              <a:rPr lang="en"/>
              <a:t>understand</a:t>
            </a:r>
            <a:r>
              <a:rPr lang="en"/>
              <a:t> them. The problems are not hard! </a:t>
            </a:r>
            <a:endParaRPr/>
          </a:p>
        </p:txBody>
      </p:sp>
      <p:sp>
        <p:nvSpPr>
          <p:cNvPr id="82" name="Google Shape;82;p17"/>
          <p:cNvSpPr txBox="1"/>
          <p:nvPr>
            <p:ph idx="2" type="body"/>
          </p:nvPr>
        </p:nvSpPr>
        <p:spPr>
          <a:xfrm>
            <a:off x="4832400" y="10177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you do not have the book click on this </a:t>
            </a:r>
            <a:r>
              <a:rPr lang="en" u="sng">
                <a:solidFill>
                  <a:schemeClr val="hlink"/>
                </a:solidFill>
                <a:hlinkClick r:id="rId3"/>
              </a:rPr>
              <a:t>link </a:t>
            </a:r>
            <a:r>
              <a:rPr lang="en"/>
              <a:t> scroll to lesson 16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