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open?id=0B29R1_6nLoEtZU51ZlBqcm5CajA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fast.wistia.net/embed/iframe/9jr1ua3jl4?videoFoam=true&amp;playerColor=ff0000&amp;time=40m40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312675"/>
            <a:ext cx="8520600" cy="146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solve real -word problems involving area of figures with fractional side lengths by using visual </a:t>
            </a:r>
            <a:r>
              <a:rPr lang="en" sz="1800"/>
              <a:t>models</a:t>
            </a:r>
            <a:r>
              <a:rPr lang="en" sz="1800"/>
              <a:t> and/or equations.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15 problems in my Succeed book by using </a:t>
            </a:r>
            <a:r>
              <a:rPr lang="en" sz="1800"/>
              <a:t>visual models and/or equations.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77700"/>
            <a:ext cx="8520600" cy="141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15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must read </a:t>
            </a:r>
            <a:r>
              <a:rPr lang="en"/>
              <a:t>the</a:t>
            </a:r>
            <a:r>
              <a:rPr lang="en"/>
              <a:t> problem and </a:t>
            </a:r>
            <a:r>
              <a:rPr lang="en"/>
              <a:t>draw</a:t>
            </a:r>
            <a:r>
              <a:rPr lang="en"/>
              <a:t> a picture before you attempt to solve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14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>
                <a:highlight>
                  <a:srgbClr val="FFFF00"/>
                </a:highlight>
              </a:rPr>
              <a:t>PDF shows you all the problems </a:t>
            </a:r>
            <a:endParaRPr>
              <a:highlight>
                <a:srgbClr val="FFFF00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https://drive.google.com/open?id=0B29R1_6nLoEtZU51ZlBqcm5CajA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Check your answers </a:t>
            </a:r>
            <a:r>
              <a:rPr lang="en">
                <a:highlight>
                  <a:srgbClr val="FFFF00"/>
                </a:highlight>
              </a:rPr>
              <a:t>Remember when you have mixed numbers don't not change them into improper fractions use </a:t>
            </a:r>
            <a:r>
              <a:rPr lang="en">
                <a:highlight>
                  <a:srgbClr val="00FF00"/>
                </a:highlight>
              </a:rPr>
              <a:t>distributive property to multiply.</a:t>
            </a:r>
            <a:r>
              <a:rPr lang="en">
                <a:highlight>
                  <a:srgbClr val="FFFF00"/>
                </a:highlight>
              </a:rPr>
              <a:t> Especially if  the  numbers a large 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9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r>
              <a:rPr lang="en"/>
              <a:t> Problem Lesson 15 </a:t>
            </a:r>
            <a:r>
              <a:rPr lang="en">
                <a:highlight>
                  <a:srgbClr val="FF0000"/>
                </a:highlight>
              </a:rPr>
              <a:t>Submit your answer via Remind or text message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777675"/>
            <a:ext cx="8520600" cy="27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49800" y="1569800"/>
            <a:ext cx="8444400" cy="336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An orchard </a:t>
            </a:r>
            <a:r>
              <a:rPr lang="en" sz="1800">
                <a:solidFill>
                  <a:schemeClr val="dk1"/>
                </a:solidFill>
                <a:highlight>
                  <a:srgbClr val="00FFFF"/>
                </a:highlight>
              </a:rPr>
              <a:t>charges $0.85</a:t>
            </a:r>
            <a:r>
              <a:rPr lang="en" sz="1800">
                <a:solidFill>
                  <a:schemeClr val="dk1"/>
                </a:solidFill>
              </a:rPr>
              <a:t> to ship a </a:t>
            </a:r>
            <a:r>
              <a:rPr lang="en" sz="1800">
                <a:solidFill>
                  <a:schemeClr val="dk1"/>
                </a:solidFill>
                <a:highlight>
                  <a:srgbClr val="00FFFF"/>
                </a:highlight>
              </a:rPr>
              <a:t>quarter kilogram of grapefruit</a:t>
            </a:r>
            <a:r>
              <a:rPr lang="en" sz="1800">
                <a:solidFill>
                  <a:schemeClr val="dk1"/>
                </a:solidFill>
              </a:rPr>
              <a:t>. </a:t>
            </a:r>
            <a:r>
              <a:rPr lang="en" sz="1800">
                <a:solidFill>
                  <a:schemeClr val="dk1"/>
                </a:solidFill>
                <a:highlight>
                  <a:srgbClr val="00FFFF"/>
                </a:highlight>
              </a:rPr>
              <a:t>Each</a:t>
            </a:r>
            <a:r>
              <a:rPr lang="en" sz="1800">
                <a:solidFill>
                  <a:schemeClr val="dk1"/>
                </a:solidFill>
              </a:rPr>
              <a:t> grapefruit </a:t>
            </a:r>
            <a:r>
              <a:rPr lang="en" sz="1800">
                <a:solidFill>
                  <a:schemeClr val="dk1"/>
                </a:solidFill>
                <a:highlight>
                  <a:srgbClr val="00FFFF"/>
                </a:highlight>
              </a:rPr>
              <a:t>weighs approximately 165 grams</a:t>
            </a:r>
            <a:r>
              <a:rPr lang="en" sz="1800">
                <a:solidFill>
                  <a:schemeClr val="dk1"/>
                </a:solidFill>
              </a:rPr>
              <a:t>. </a:t>
            </a:r>
            <a:r>
              <a:rPr lang="en" sz="1800">
                <a:solidFill>
                  <a:schemeClr val="dk1"/>
                </a:solidFill>
                <a:highlight>
                  <a:srgbClr val="FFFF00"/>
                </a:highlight>
              </a:rPr>
              <a:t>How much will it cost to ship 40 grapefruits? </a:t>
            </a:r>
            <a:endParaRPr sz="1800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Use RDW Strategy to solve. I need the answer written in a </a:t>
            </a:r>
            <a:r>
              <a:rPr lang="en" sz="1800">
                <a:solidFill>
                  <a:schemeClr val="dk1"/>
                </a:solidFill>
              </a:rPr>
              <a:t>complete</a:t>
            </a:r>
            <a:r>
              <a:rPr lang="en" sz="1800">
                <a:solidFill>
                  <a:schemeClr val="dk1"/>
                </a:solidFill>
              </a:rPr>
              <a:t> sentence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                      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14 Concept Development 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If you </a:t>
            </a:r>
            <a:r>
              <a:rPr lang="en" sz="2400"/>
              <a:t>don't</a:t>
            </a:r>
            <a:r>
              <a:rPr lang="en" sz="2400"/>
              <a:t> watch the video and understand it you will have hard time understanding the upcoming lessons </a:t>
            </a:r>
            <a:endParaRPr sz="2400"/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749075" y="1107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Teach Eureka G5 M5 Lesson 15 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 Watch lesson 15 starts at  </a:t>
            </a:r>
            <a:r>
              <a:rPr lang="en">
                <a:highlight>
                  <a:srgbClr val="00FF00"/>
                </a:highlight>
              </a:rPr>
              <a:t>1:04:16  </a:t>
            </a:r>
            <a:endParaRPr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FFFF00"/>
                </a:highlight>
              </a:rPr>
              <a:t>I want you to take a picture of your Succeed  lesson 15  and send it via Remind.  </a:t>
            </a:r>
            <a:r>
              <a:rPr lang="en">
                <a:highlight>
                  <a:srgbClr val="FF0000"/>
                </a:highlight>
              </a:rPr>
              <a:t>Also the application problem. </a:t>
            </a:r>
            <a:endParaRPr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2" name="Google Shape;82;p17"/>
          <p:cNvSpPr txBox="1"/>
          <p:nvPr>
            <p:ph idx="2" type="body"/>
          </p:nvPr>
        </p:nvSpPr>
        <p:spPr>
          <a:xfrm>
            <a:off x="4832400" y="11050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15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