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oakdale.k12.ca.us/cms/page_view?d=x&amp;piid=&amp;vpid=1428998219191" TargetMode="External"/><Relationship Id="rId4" Type="http://schemas.openxmlformats.org/officeDocument/2006/relationships/hyperlink" Target="https://drive.google.com/open?id=0B29R1_6nLoEtV1owbmdOZnZ3M3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fast.wistia.net/embed/iframe/9jr1ua3jl4?videoFoam=true&amp;playerColor=ff0000&amp;time=40m40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2675"/>
            <a:ext cx="8520600" cy="146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solve real -word problems involving area of figures with fractional side lengths by using visual </a:t>
            </a:r>
            <a:r>
              <a:rPr lang="en" sz="1800"/>
              <a:t>models</a:t>
            </a:r>
            <a:r>
              <a:rPr lang="en" sz="1800"/>
              <a:t> and/or equations.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14 problems in my Succeed book by using </a:t>
            </a:r>
            <a:r>
              <a:rPr lang="en" sz="1800"/>
              <a:t>visual models and/or equations.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14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must read </a:t>
            </a:r>
            <a:r>
              <a:rPr lang="en"/>
              <a:t>the</a:t>
            </a:r>
            <a:r>
              <a:rPr lang="en"/>
              <a:t> problem and </a:t>
            </a:r>
            <a:r>
              <a:rPr lang="en"/>
              <a:t>draw</a:t>
            </a:r>
            <a:r>
              <a:rPr lang="en"/>
              <a:t> a picture before you attempt to solve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13 Answer Key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00"/>
                </a:highlight>
              </a:rPr>
              <a:t>Video </a:t>
            </a:r>
            <a:r>
              <a:rPr lang="en">
                <a:highlight>
                  <a:srgbClr val="FFFF00"/>
                </a:highlight>
              </a:rPr>
              <a:t> only shows you the first 2 </a:t>
            </a:r>
            <a:r>
              <a:rPr lang="en"/>
              <a:t>problems.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http://www.oakdale.k12.ca.us/cms/page_view?d=x&amp;piid=&amp;vpid=1428998219191</a:t>
            </a:r>
            <a:r>
              <a:rPr lang="en"/>
              <a:t> 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</a:t>
            </a:r>
            <a:r>
              <a:rPr lang="en">
                <a:highlight>
                  <a:srgbClr val="FFFF00"/>
                </a:highlight>
              </a:rPr>
              <a:t>PDF shows you all the problems </a:t>
            </a:r>
            <a:endParaRPr>
              <a:highlight>
                <a:srgbClr val="FFFF00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https://drive.google.com/open?id=0B29R1_6nLoEtV1owbmdOZnZ3M3M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Check your answers </a:t>
            </a:r>
            <a:r>
              <a:rPr lang="en">
                <a:highlight>
                  <a:srgbClr val="FFFF00"/>
                </a:highlight>
              </a:rPr>
              <a:t>Remember when you have mixed numbers don't not change them into improper fractions use </a:t>
            </a:r>
            <a:r>
              <a:rPr lang="en">
                <a:highlight>
                  <a:srgbClr val="00FF00"/>
                </a:highlight>
              </a:rPr>
              <a:t>distributive property to multiply.</a:t>
            </a:r>
            <a:r>
              <a:rPr lang="en">
                <a:highlight>
                  <a:srgbClr val="FFFF00"/>
                </a:highlight>
              </a:rPr>
              <a:t>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9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14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777675"/>
            <a:ext cx="8520600" cy="27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49800" y="1569800"/>
            <a:ext cx="8444400" cy="3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Adam built a toy box for his children’s wooden blocks.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</a:pPr>
            <a:r>
              <a:rPr lang="en" sz="1800">
                <a:solidFill>
                  <a:schemeClr val="dk1"/>
                </a:solidFill>
              </a:rPr>
              <a:t>If the inside dimensions of the box are 18 inches by 12 inches by 6 inches, </a:t>
            </a: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what is the maximum number of 2-inch wooden cubes that will fit in the toy box? 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</a:pPr>
            <a:r>
              <a:rPr lang="en" sz="1800">
                <a:solidFill>
                  <a:schemeClr val="dk1"/>
                </a:solidFill>
              </a:rPr>
              <a:t>What if Adam had built the box 16 inches by 9 inches by 9 inches? </a:t>
            </a:r>
            <a:r>
              <a:rPr lang="en" sz="1800">
                <a:solidFill>
                  <a:schemeClr val="dk1"/>
                </a:solidFill>
                <a:highlight>
                  <a:srgbClr val="00FF00"/>
                </a:highlight>
              </a:rPr>
              <a:t>What is the maximum number of 2-inch wooden cubes that would fit in this size box?</a:t>
            </a:r>
            <a:r>
              <a:rPr lang="en" sz="1800">
                <a:solidFill>
                  <a:schemeClr val="dk1"/>
                </a:solidFill>
                <a:highlight>
                  <a:srgbClr val="FCE5CD"/>
                </a:highlight>
              </a:rPr>
              <a:t> </a:t>
            </a:r>
            <a:endParaRPr sz="1800">
              <a:solidFill>
                <a:schemeClr val="dk1"/>
              </a:solidFill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                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14 Concept Development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749075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Teach Eureka G5 M5 Lesson 14 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Watch lesson 14 starts at  </a:t>
            </a:r>
            <a:r>
              <a:rPr lang="en">
                <a:highlight>
                  <a:srgbClr val="00FF00"/>
                </a:highlight>
              </a:rPr>
              <a:t>58:56  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I want you to take a picture of your Succeed  lesson 14  and send it via Remind.  </a:t>
            </a:r>
            <a:r>
              <a:rPr lang="en">
                <a:highlight>
                  <a:srgbClr val="FF0000"/>
                </a:highlight>
              </a:rPr>
              <a:t>Also the application problem. </a:t>
            </a:r>
            <a:endParaRPr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05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14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