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NkJRYUMySmhzbk0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ast.wistia.net/embed/iframe/9jr1ua3jl4?videoFoam=true&amp;playerColor=ff0000&amp;time=40m40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multiply  mixed number factors, and relate to the distributive property and </a:t>
            </a:r>
            <a:r>
              <a:rPr lang="en" sz="1800"/>
              <a:t>the</a:t>
            </a:r>
            <a:r>
              <a:rPr lang="en" sz="1800"/>
              <a:t> area model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13 problems in my Succeed book by using </a:t>
            </a:r>
            <a:r>
              <a:rPr lang="en" sz="1800"/>
              <a:t>distributive</a:t>
            </a:r>
            <a:r>
              <a:rPr lang="en" sz="1800"/>
              <a:t> property  and area model understanding.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13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of the area model we </a:t>
            </a:r>
            <a:r>
              <a:rPr lang="en"/>
              <a:t>have</a:t>
            </a:r>
            <a:r>
              <a:rPr lang="en"/>
              <a:t> learned in 4th and 5th grade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12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https://drive.google.com/open?id=0B29R1_6nLoEtNkJRYUMySmhzbk0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Check your answers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12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9800" y="1569800"/>
            <a:ext cx="8444400" cy="33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The Colliers want to put new flooring in a 6 1/2 -foot by 7 1/3 -foot bathroom. The tiles they want come in 12-inch squares.  </a:t>
            </a:r>
            <a:r>
              <a:rPr lang="en" sz="1800">
                <a:solidFill>
                  <a:schemeClr val="dk1"/>
                </a:solidFill>
              </a:rPr>
              <a:t>Draw</a:t>
            </a:r>
            <a:r>
              <a:rPr lang="en" sz="1800">
                <a:solidFill>
                  <a:schemeClr val="dk1"/>
                </a:solidFill>
              </a:rPr>
              <a:t> a picture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What is the area of the bathroom floor? 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If the tiles cost $3.25 per square foot, how much will they spend on the flooring? 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13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Teach Eureka G5 M5 Lesson 13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This Time you will not have similar problems.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13  and send it via Remind.  Also the application problem</a:t>
            </a:r>
            <a:r>
              <a:rPr lang="en"/>
              <a:t>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13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