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1e403388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1e403388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1e403388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1e403388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71e4033889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71e4033889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71e4033889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71e4033889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open?id=0B29R1_6nLoEteDJsN1FGQ29TTWc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youtu.be/xLfqMWLS104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rive.google.com/file/d/1cm6wrjhImRBL0JjBW7qWWa7gkT6BQ9uA/view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992600"/>
            <a:ext cx="8520600" cy="1841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highlight>
                  <a:srgbClr val="FFFF00"/>
                </a:highlight>
              </a:rPr>
              <a:t>Content Objectives</a:t>
            </a:r>
            <a:r>
              <a:rPr lang="en" sz="1800"/>
              <a:t> : I can measure to find the area of rectangles with fractional side lengths.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highlight>
                  <a:srgbClr val="FFFF00"/>
                </a:highlight>
              </a:rPr>
              <a:t>Language</a:t>
            </a:r>
            <a:r>
              <a:rPr lang="en" sz="1800">
                <a:highlight>
                  <a:srgbClr val="FFFF00"/>
                </a:highlight>
              </a:rPr>
              <a:t> Objectives:</a:t>
            </a:r>
            <a:r>
              <a:rPr lang="en" sz="1800"/>
              <a:t>  I can in writing solve lesson 12 problems in my Succeed book by using fraction  multiplication  and area model understanding. </a:t>
            </a:r>
            <a:endParaRPr sz="18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777700"/>
            <a:ext cx="8520600" cy="141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Think of the area model we </a:t>
            </a:r>
            <a:r>
              <a:rPr lang="en"/>
              <a:t>have</a:t>
            </a:r>
            <a:r>
              <a:rPr lang="en"/>
              <a:t> learned in 4th and 5th grade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11 Answer Key 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https://drive.google.com/open?id=0B29R1_6nLoEteDJsN1FGQ29TTWc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Check your answers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97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Application</a:t>
            </a:r>
            <a:r>
              <a:rPr lang="en"/>
              <a:t> Problem Lesson 12 </a:t>
            </a:r>
            <a:r>
              <a:rPr lang="en">
                <a:highlight>
                  <a:srgbClr val="FF0000"/>
                </a:highlight>
              </a:rPr>
              <a:t>Submit your answer via Remind or text message </a:t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777675"/>
            <a:ext cx="8520600" cy="279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/>
        </p:nvSpPr>
        <p:spPr>
          <a:xfrm>
            <a:off x="388025" y="1615250"/>
            <a:ext cx="8444400" cy="331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</a:rPr>
              <a:t>Margo is designing a label. The dimensions of the label are 3 1/2 inches by 1 1/4 inches. What is the area of the label? Use the RDW process.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                       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12 Concept Development 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/>
              <a:t>Watch the video as </a:t>
            </a:r>
            <a:r>
              <a:rPr lang="en" sz="2400"/>
              <a:t>many</a:t>
            </a:r>
            <a:r>
              <a:rPr lang="en" sz="2400"/>
              <a:t> times as you need. If you </a:t>
            </a:r>
            <a:r>
              <a:rPr lang="en" sz="2400"/>
              <a:t>don't</a:t>
            </a:r>
            <a:r>
              <a:rPr lang="en" sz="2400"/>
              <a:t> watch the video and understand it you will have hard time understanding the upcoming lessons </a:t>
            </a:r>
            <a:endParaRPr sz="2400"/>
          </a:p>
        </p:txBody>
      </p:sp>
      <p:sp>
        <p:nvSpPr>
          <p:cNvPr id="75" name="Google Shape;75;p1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https://youtu.be/xLfqMWLS104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Click here to watch. WATCH the Whole Video ! I will know if you did not watch the whole thing. 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Succeed Problems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Work on your Succeed problems! Read </a:t>
            </a:r>
            <a:r>
              <a:rPr lang="en"/>
              <a:t>the</a:t>
            </a:r>
            <a:r>
              <a:rPr lang="en"/>
              <a:t> problems more than one time so you </a:t>
            </a:r>
            <a:r>
              <a:rPr lang="en"/>
              <a:t>understand</a:t>
            </a:r>
            <a:r>
              <a:rPr lang="en"/>
              <a:t> them. The problems are not hard! </a:t>
            </a:r>
            <a:endParaRPr/>
          </a:p>
        </p:txBody>
      </p:sp>
      <p:sp>
        <p:nvSpPr>
          <p:cNvPr id="82" name="Google Shape;82;p17"/>
          <p:cNvSpPr txBox="1"/>
          <p:nvPr>
            <p:ph idx="2" type="body"/>
          </p:nvPr>
        </p:nvSpPr>
        <p:spPr>
          <a:xfrm>
            <a:off x="4832400" y="110502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If you do not have the book click on this </a:t>
            </a:r>
            <a:r>
              <a:rPr lang="en" u="sng">
                <a:solidFill>
                  <a:schemeClr val="hlink"/>
                </a:solidFill>
                <a:hlinkClick r:id="rId3"/>
              </a:rPr>
              <a:t>link </a:t>
            </a:r>
            <a:r>
              <a:rPr lang="en"/>
              <a:t> scroll to lesson 12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