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oakdale.k12.ca.us/cms/page_view?d=x&amp;piid=&amp;vpid=1428998218172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youtu.be/RHvss7K5YnI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992600"/>
            <a:ext cx="8520600" cy="184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find </a:t>
            </a:r>
            <a:r>
              <a:rPr lang="en" sz="1800"/>
              <a:t>the</a:t>
            </a:r>
            <a:r>
              <a:rPr lang="en" sz="1800"/>
              <a:t> area of rectangles with mixed-by-mixed and fraction-by fraction side lengths by tiling, record by drawing and relate to fraction multiplication.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11 problems in my Succeed book by using fraction  multiplication and tiling ( area model) to find the </a:t>
            </a:r>
            <a:r>
              <a:rPr lang="en" sz="1800"/>
              <a:t>areas</a:t>
            </a:r>
            <a:r>
              <a:rPr lang="en" sz="1800"/>
              <a:t> of rectangles with mixed </a:t>
            </a:r>
            <a:r>
              <a:rPr lang="en" sz="1800"/>
              <a:t>and</a:t>
            </a:r>
            <a:r>
              <a:rPr lang="en" sz="1800"/>
              <a:t> fractional sides lengths . 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77700"/>
            <a:ext cx="8520600" cy="14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of the area model we </a:t>
            </a:r>
            <a:r>
              <a:rPr lang="en"/>
              <a:t>have</a:t>
            </a:r>
            <a:r>
              <a:rPr lang="en"/>
              <a:t> learned in 4th and 5th grade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10 Answer Key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http://www.oakdale.k12.ca.us/cms/page_view?d=x&amp;piid=&amp;vpid=1428998218172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Watch the video ,and check your lesson 6 answers. Make the </a:t>
            </a:r>
            <a:r>
              <a:rPr lang="en"/>
              <a:t>necessary</a:t>
            </a:r>
            <a:r>
              <a:rPr lang="en"/>
              <a:t> corrections.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9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11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777675"/>
            <a:ext cx="8520600" cy="27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88025" y="1615250"/>
            <a:ext cx="8444400" cy="33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Mrs. Golden wants to cover her 6.5-foot by 4-foot bulletin board with silver paper that comes in 1-foot squares. </a:t>
            </a: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How many squares does Mrs. Golden need to cover her bulletin board? </a:t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Will there be any fractional pieces of silver paper left over?</a:t>
            </a:r>
            <a:r>
              <a:rPr lang="en" sz="1800">
                <a:solidFill>
                  <a:schemeClr val="dk1"/>
                </a:solidFill>
              </a:rPr>
              <a:t> Explain why or why not. Draw a sketch to show your thinking.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                 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8 Concept Development 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https://youtu.be/RHvss7K5YnI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Click here to watch. WATCH the Whole Video ! I will know if you did not watch the whole thing.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11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