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21eb52011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21eb52011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IXx7xxhu2ek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992600"/>
            <a:ext cx="8520600" cy="233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 find the area of rectangles with  whole-by mixed- and whole -by - fractional </a:t>
            </a:r>
            <a:r>
              <a:rPr lang="en" sz="1800"/>
              <a:t>number</a:t>
            </a:r>
            <a:r>
              <a:rPr lang="en" sz="1800"/>
              <a:t> side lengths by tiling,record by drawing, and relate to fraction multiplication.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10</a:t>
            </a:r>
            <a:r>
              <a:rPr lang="en" sz="1800"/>
              <a:t> </a:t>
            </a:r>
            <a:r>
              <a:rPr lang="en" sz="1800"/>
              <a:t>problems </a:t>
            </a:r>
            <a:r>
              <a:rPr lang="en" sz="1800"/>
              <a:t>o</a:t>
            </a:r>
            <a:r>
              <a:rPr lang="en" sz="1800"/>
              <a:t>n my Succeed book by </a:t>
            </a:r>
            <a:r>
              <a:rPr lang="en" sz="1800"/>
              <a:t>tiling,record by drawing, and relate to fraction multiplication.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91425"/>
            <a:ext cx="8520600" cy="59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0" y="360950"/>
            <a:ext cx="8520600" cy="243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no answer key for lesson 9 </a:t>
            </a:r>
            <a:r>
              <a:rPr lang="en"/>
              <a:t>because</a:t>
            </a:r>
            <a:r>
              <a:rPr lang="en"/>
              <a:t> </a:t>
            </a:r>
            <a:r>
              <a:rPr lang="en"/>
              <a:t>the</a:t>
            </a:r>
            <a:r>
              <a:rPr lang="en"/>
              <a:t> answers may vary. 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88025" y="399925"/>
            <a:ext cx="8520600" cy="8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Application</a:t>
            </a:r>
            <a:r>
              <a:rPr lang="en" sz="1800"/>
              <a:t> Problem Lesson 10  </a:t>
            </a:r>
            <a:r>
              <a:rPr lang="en" sz="1800">
                <a:highlight>
                  <a:srgbClr val="FF0000"/>
                </a:highlight>
              </a:rPr>
              <a:t>Submit your answer via Remind or text message </a:t>
            </a:r>
            <a:endParaRPr sz="1800"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88025" y="1615250"/>
            <a:ext cx="7823400" cy="26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Heidi and Andrew designed two raised flowerbeds for their garden. Heidi’s </a:t>
            </a:r>
            <a:r>
              <a:rPr lang="en" sz="1800">
                <a:solidFill>
                  <a:schemeClr val="dk1"/>
                </a:solidFill>
              </a:rPr>
              <a:t>flower bed</a:t>
            </a:r>
            <a:r>
              <a:rPr lang="en" sz="1800">
                <a:solidFill>
                  <a:schemeClr val="dk1"/>
                </a:solidFill>
              </a:rPr>
              <a:t> was 5 feet long by 3 feet wide, and Andrew’s flowerbed was the same length but twice as wide. Calculate how many cubic feet of soil they need to buy to have soil to a depth of 2 feet in both flowerbeds. 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10 Concept Development 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The video will help you </a:t>
            </a:r>
            <a:r>
              <a:rPr lang="en" sz="2400"/>
              <a:t>understand</a:t>
            </a:r>
            <a:r>
              <a:rPr lang="en" sz="2400"/>
              <a:t> the lesson better. </a:t>
            </a:r>
            <a:endParaRPr sz="2400"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https://youtu.be/IXx7xxhu2ek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10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