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17840b3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17840b3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17840b3c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17840b3c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17840b3c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17840b3c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17840b3c7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17840b3c7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17840b3c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17840b3c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17840b3c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17840b3c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khanacademy.org/gclassroom/math/basic-geo/basic-geo-volume-sa/volume-rect-prism/v/how-we-measure-volume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khanacademy.org/gclassroom/math/basic-geo/basic-geo-volume-sa/volume-rect-prism/e/volume-with-unit-cubes" TargetMode="External"/><Relationship Id="rId4" Type="http://schemas.openxmlformats.org/officeDocument/2006/relationships/hyperlink" Target="https://www.khanacademy.org/gclassroom/math/basic-geo/basic-geo-volume-sa/volume-rect-prism/e/volume_with_unit_cube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youtu.be/y_5YqwHqOhE" TargetMode="External"/><Relationship Id="rId4" Type="http://schemas.openxmlformats.org/officeDocument/2006/relationships/hyperlink" Target="https://youtu.be/P3Tcet1fwLw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ED22QT-Upufgyk9Bc0OUSrgdryiow8fy6-kqGU0vDfs/e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9850"/>
            <a:ext cx="8520600" cy="89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 Module 5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1435000"/>
            <a:ext cx="8520600" cy="28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Objectives: </a:t>
            </a:r>
            <a:endParaRPr/>
          </a:p>
          <a:p>
            <a:pPr indent="-406400" lvl="0" marL="457200" rtl="0" algn="ctr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/>
              <a:t>We can explore </a:t>
            </a:r>
            <a:r>
              <a:rPr lang="en"/>
              <a:t>the</a:t>
            </a:r>
            <a:r>
              <a:rPr lang="en"/>
              <a:t> concepts  of volume by using online stimulations.</a:t>
            </a:r>
            <a:endParaRPr/>
          </a:p>
          <a:p>
            <a:pPr indent="-406400" lvl="0" marL="457200" rtl="0" algn="ctr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/>
              <a:t>We can in writing complete lesson 1 in </a:t>
            </a:r>
            <a:r>
              <a:rPr lang="en"/>
              <a:t>succeed</a:t>
            </a:r>
            <a:r>
              <a:rPr lang="en"/>
              <a:t> book by using </a:t>
            </a:r>
            <a:r>
              <a:rPr lang="en"/>
              <a:t>the</a:t>
            </a:r>
            <a:r>
              <a:rPr lang="en"/>
              <a:t> information  we learned </a:t>
            </a:r>
            <a:r>
              <a:rPr lang="en"/>
              <a:t>from</a:t>
            </a:r>
            <a:r>
              <a:rPr lang="en"/>
              <a:t> the online stimulations.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Words We </a:t>
            </a:r>
            <a:r>
              <a:rPr lang="en"/>
              <a:t>Should</a:t>
            </a:r>
            <a:r>
              <a:rPr lang="en"/>
              <a:t> Know before Moving On! 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Cube-</a:t>
            </a:r>
            <a:r>
              <a:rPr lang="en" sz="1400">
                <a:solidFill>
                  <a:schemeClr val="dk1"/>
                </a:solidFill>
              </a:rPr>
              <a:t> three-dimensional figure with six square sides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Unit Cubes/Cubic Units</a:t>
            </a:r>
            <a:r>
              <a:rPr lang="en" sz="1400">
                <a:solidFill>
                  <a:schemeClr val="dk1"/>
                </a:solidFill>
              </a:rPr>
              <a:t>-cubes of the same size used for measuring volume; all sides measure 1 unit.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Base- one face of a three-dimensional solid;</a:t>
            </a:r>
            <a:r>
              <a:rPr lang="en" sz="1400">
                <a:solidFill>
                  <a:schemeClr val="dk1"/>
                </a:solidFill>
              </a:rPr>
              <a:t> often thought of as the surface upon which the solid rests.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Volume of a Solid- </a:t>
            </a:r>
            <a:r>
              <a:rPr lang="en" sz="1400">
                <a:solidFill>
                  <a:schemeClr val="dk1"/>
                </a:solidFill>
              </a:rPr>
              <a:t>measurement of space or capacity Solid Figure- three-dimensional figure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Right Rectangular Prism-</a:t>
            </a:r>
            <a:r>
              <a:rPr lang="en" sz="1400">
                <a:solidFill>
                  <a:schemeClr val="dk1"/>
                </a:solidFill>
              </a:rPr>
              <a:t> rectangular prism with only 90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angles.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Face- </a:t>
            </a:r>
            <a:r>
              <a:rPr lang="en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flat surface of a three-dimensional figure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</a:rPr>
              <a:t>u3 </a:t>
            </a:r>
            <a:r>
              <a:rPr lang="en" sz="1400">
                <a:solidFill>
                  <a:schemeClr val="dk1"/>
                </a:solidFill>
              </a:rPr>
              <a:t>is read units cubed. </a:t>
            </a:r>
            <a:r>
              <a:rPr b="1" lang="en" sz="1400">
                <a:solidFill>
                  <a:schemeClr val="dk1"/>
                </a:solidFill>
              </a:rPr>
              <a:t>cm3</a:t>
            </a:r>
            <a:r>
              <a:rPr lang="en" sz="1400">
                <a:solidFill>
                  <a:schemeClr val="dk1"/>
                </a:solidFill>
              </a:rPr>
              <a:t> is read centimeter cubed.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Watch this Video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Volume intro: how we measure volume | Math (video) | Khan Academyhttps://www.khanacademy.org/gclassroom/math/basic-geo/basic-geo-volume-sa/volume-rect-prism/v/how-we-measure-volume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Time !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1-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Volume with unit cubes (practice) | Khan Academyhttps://www.khanacademy.org/gclassroom/math/basic-geo/basic-geo-volume-sa/volume-rect-prism/e/volume-with-unit-cubes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2-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Volume of rectangular prisms with unit cubes (practice) | Khan Academyhttps://www.khanacademy.org/gclassroom/math/basic-geo/basic-geo-volume-sa/volume-rect-prism/e/volume_with_unit_cubes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T</a:t>
            </a:r>
            <a:r>
              <a:rPr lang="en" sz="1800">
                <a:solidFill>
                  <a:schemeClr val="dk2"/>
                </a:solidFill>
              </a:rPr>
              <a:t>he process for drawing 1 cubic centimeter using the dot paper.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93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Step 1: Connect four dots to make a parallelogram. This will represent one square face of the cube, viewed at an angle.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Step 2 : Draw three straight segments to the right from the two vertices on the top and the one on the bottom right.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Step 3 : Draw two segments to represent the missing edges.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Watch </a:t>
            </a:r>
            <a:r>
              <a:rPr lang="en"/>
              <a:t>the</a:t>
            </a:r>
            <a:r>
              <a:rPr lang="en"/>
              <a:t> video on </a:t>
            </a:r>
            <a:r>
              <a:rPr lang="en"/>
              <a:t>the</a:t>
            </a:r>
            <a:r>
              <a:rPr lang="en"/>
              <a:t> next slide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the Dot Papers to draw 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a video that will help you see how we use the dot papers to draw.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https://youtu.be/y_5YqwHqOhE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https://youtu.be/P3Tcet1fwLw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you like to explore more just type isometric dot drawing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/>
              <a:t>Succeed</a:t>
            </a:r>
            <a:r>
              <a:rPr lang="en"/>
              <a:t> Books. 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519175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" sz="2800">
                <a:solidFill>
                  <a:schemeClr val="dk1"/>
                </a:solidFill>
              </a:rPr>
              <a:t>Complete your lesson 1 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" sz="2800">
                <a:solidFill>
                  <a:schemeClr val="dk1"/>
                </a:solidFill>
              </a:rPr>
              <a:t>If you have  any question Communicate with me via google classroom.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" sz="2800">
                <a:solidFill>
                  <a:schemeClr val="dk1"/>
                </a:solidFill>
              </a:rPr>
              <a:t>Use the comment box within your own document to ask question. 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Lesson 1</a:t>
            </a:r>
            <a:endParaRPr sz="2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