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8000" cy="9144000"/>
  <p:embeddedFontLs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regular.fntdata"/><Relationship Id="rId25" Type="http://schemas.openxmlformats.org/officeDocument/2006/relationships/slide" Target="slides/slide21.xml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b419f417b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b419f41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60f62728e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60f62728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60f62728e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60f62728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60f62728e_0_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60f62728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60f62728e_0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60f62728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60f62728e_0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60f62728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60f62728e_0_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60f62728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60f62728e_0_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60f62728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0f62728e_0_4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0f62728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0f62728e_0_5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60f62728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60f62728e_0_5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60f62728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60f62728e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60f62728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60f62728e_0_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60f62728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60f62728e_0_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60f62728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60f62728e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60f6272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60f62728e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60f62728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60f62728e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60f62728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60f62728e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60f62728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60f62728e_0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60f62728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60f62728e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60f62728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60f62728e_0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60f62728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hyperlink" Target="https://sites.google.com/site/earthscienceinmaine/ocean-life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53.png"/><Relationship Id="rId9" Type="http://schemas.openxmlformats.org/officeDocument/2006/relationships/image" Target="../media/image22.png"/><Relationship Id="rId5" Type="http://schemas.openxmlformats.org/officeDocument/2006/relationships/image" Target="../media/image33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5" Type="http://schemas.openxmlformats.org/officeDocument/2006/relationships/image" Target="../media/image63.png"/><Relationship Id="rId6" Type="http://schemas.openxmlformats.org/officeDocument/2006/relationships/image" Target="../media/image38.png"/><Relationship Id="rId7" Type="http://schemas.openxmlformats.org/officeDocument/2006/relationships/image" Target="../media/image43.png"/><Relationship Id="rId8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Relationship Id="rId4" Type="http://schemas.openxmlformats.org/officeDocument/2006/relationships/image" Target="../media/image40.png"/><Relationship Id="rId5" Type="http://schemas.openxmlformats.org/officeDocument/2006/relationships/image" Target="../media/image42.png"/><Relationship Id="rId6" Type="http://schemas.openxmlformats.org/officeDocument/2006/relationships/image" Target="../media/image39.png"/><Relationship Id="rId7" Type="http://schemas.openxmlformats.org/officeDocument/2006/relationships/image" Target="../media/image6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2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7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Relationship Id="rId5" Type="http://schemas.openxmlformats.org/officeDocument/2006/relationships/image" Target="../media/image57.png"/><Relationship Id="rId6" Type="http://schemas.openxmlformats.org/officeDocument/2006/relationships/image" Target="../media/image45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9.png"/><Relationship Id="rId4" Type="http://schemas.openxmlformats.org/officeDocument/2006/relationships/hyperlink" Target="https://oceanservice.noaa.gov/facts/why-care-about-ocean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Relationship Id="rId4" Type="http://schemas.openxmlformats.org/officeDocument/2006/relationships/image" Target="../media/image54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.png"/><Relationship Id="rId13" Type="http://schemas.openxmlformats.org/officeDocument/2006/relationships/image" Target="../media/image8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37.png"/><Relationship Id="rId7" Type="http://schemas.openxmlformats.org/officeDocument/2006/relationships/image" Target="../media/image5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hyperlink" Target="http://marinesciencetoday.com/2013/10/25/all-things-plankton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/>
        </p:nvSpPr>
        <p:spPr>
          <a:xfrm>
            <a:off x="351150" y="987050"/>
            <a:ext cx="84417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three major groups of marine life. </a:t>
            </a:r>
            <a:r>
              <a:rPr lang="en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Use this website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write down what each group is, and two extra facts about each.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450500" y="2485500"/>
            <a:ext cx="2497500" cy="3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3201175" y="2485500"/>
            <a:ext cx="2497500" cy="3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6014350" y="2485500"/>
            <a:ext cx="2497500" cy="3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00" y="4924275"/>
            <a:ext cx="3934919" cy="40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700" y="5405875"/>
            <a:ext cx="3934919" cy="40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700" y="5887475"/>
            <a:ext cx="3934919" cy="40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700" y="6369075"/>
            <a:ext cx="3934919" cy="41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24475" y="4924269"/>
            <a:ext cx="3934919" cy="40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24475" y="5405869"/>
            <a:ext cx="3934919" cy="40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24481" y="5887475"/>
            <a:ext cx="3934919" cy="40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24475" y="6369081"/>
            <a:ext cx="3934919" cy="417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00" y="1536475"/>
            <a:ext cx="2528200" cy="5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00" y="4961725"/>
            <a:ext cx="2415783" cy="7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7850" y="4961717"/>
            <a:ext cx="2415783" cy="7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7842" y="5853488"/>
            <a:ext cx="2415783" cy="7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8517" y="4961733"/>
            <a:ext cx="2415783" cy="7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68525" y="5853488"/>
            <a:ext cx="2415783" cy="7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9701" y="5879550"/>
            <a:ext cx="2415775" cy="727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775" y="1776325"/>
            <a:ext cx="1759327" cy="77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775" y="2762293"/>
            <a:ext cx="1759327" cy="78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773" y="3698275"/>
            <a:ext cx="1759327" cy="77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300" y="4621767"/>
            <a:ext cx="1759327" cy="773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/>
        </p:nvSpPr>
        <p:spPr>
          <a:xfrm>
            <a:off x="3920700" y="1743125"/>
            <a:ext cx="15633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3111225" y="3294625"/>
            <a:ext cx="15633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752775" y="5108425"/>
            <a:ext cx="15633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6613950" y="3294625"/>
            <a:ext cx="15633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5575" y="1919675"/>
            <a:ext cx="1781182" cy="43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5575" y="2413882"/>
            <a:ext cx="1781182" cy="43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5575" y="2908063"/>
            <a:ext cx="1781182" cy="43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5568" y="3402250"/>
            <a:ext cx="1781182" cy="43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575" y="3896445"/>
            <a:ext cx="1781182" cy="43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35568" y="4390657"/>
            <a:ext cx="1781182" cy="43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35575" y="4884851"/>
            <a:ext cx="1781182" cy="43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35568" y="5379038"/>
            <a:ext cx="1781182" cy="43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/>
        </p:nvSpPr>
        <p:spPr>
          <a:xfrm>
            <a:off x="351150" y="987050"/>
            <a:ext cx="84417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Use this website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to describe how the ocean provides benefits in the following categories.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245625" y="2055425"/>
            <a:ext cx="26901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245625" y="4431350"/>
            <a:ext cx="26901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3146225" y="2055425"/>
            <a:ext cx="26901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3146225" y="4431350"/>
            <a:ext cx="26901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6046825" y="2055425"/>
            <a:ext cx="26901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6046825" y="4431350"/>
            <a:ext cx="26901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338" y="5199125"/>
            <a:ext cx="3495200" cy="63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338" y="6028860"/>
            <a:ext cx="3495200" cy="68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3213" y="5199120"/>
            <a:ext cx="3482444" cy="63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3213" y="6053617"/>
            <a:ext cx="3482444" cy="631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1225" y="1533437"/>
            <a:ext cx="1794875" cy="74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1225" y="2347901"/>
            <a:ext cx="1794875" cy="74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1214" y="3162375"/>
            <a:ext cx="1440199" cy="34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61213" y="3575501"/>
            <a:ext cx="1440199" cy="34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61214" y="3988621"/>
            <a:ext cx="1440199" cy="34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61213" y="4401747"/>
            <a:ext cx="1440199" cy="34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61214" y="4814867"/>
            <a:ext cx="1440199" cy="330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61214" y="5216210"/>
            <a:ext cx="1440199" cy="34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61213" y="5629343"/>
            <a:ext cx="1440199" cy="330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61214" y="6030675"/>
            <a:ext cx="1440199" cy="34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0200" y="5161625"/>
            <a:ext cx="2096060" cy="49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8675" y="5161618"/>
            <a:ext cx="2082623" cy="49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1700" y="5802035"/>
            <a:ext cx="2096060" cy="49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87715" y="5802025"/>
            <a:ext cx="2096060" cy="49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3750" y="5802028"/>
            <a:ext cx="2096060" cy="498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351150" y="987050"/>
            <a:ext cx="84417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Use this website 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answer the questions below.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245625" y="2055425"/>
            <a:ext cx="26901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245625" y="4781125"/>
            <a:ext cx="26901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5884425" y="2055425"/>
            <a:ext cx="26901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884425" y="4636225"/>
            <a:ext cx="26901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5659600" y="3292550"/>
            <a:ext cx="3097200" cy="2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Type here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