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1a20a9f3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1a20a9f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1a20a9f3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1a20a9f3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1a20a9f3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1a20a9f3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1a20a9f3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1a20a9f3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oakdale.k12.ca.us/cms/page_view?d=x&amp;piid=&amp;vpid=1428998216504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vAeUsRsIILQ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9446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Content Objectives: I can calculate the Volume by using multiplication </a:t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Language Objectives: I can in writing solve the questions on my succeed book. </a:t>
            </a:r>
            <a:endParaRPr sz="3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341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4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3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your answers and make the </a:t>
            </a:r>
            <a:r>
              <a:rPr lang="en"/>
              <a:t>necessary</a:t>
            </a:r>
            <a:r>
              <a:rPr lang="en"/>
              <a:t> corrections. </a:t>
            </a:r>
            <a:endParaRPr sz="2400">
              <a:solidFill>
                <a:srgbClr val="80868B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/>
              </a:rPr>
              <a:t>http://www.oakdale.k12.ca.us/cms/page_view?d=x&amp;piid=&amp;vpid=1428998216504</a:t>
            </a:r>
            <a:endParaRPr sz="2400">
              <a:solidFill>
                <a:srgbClr val="80868B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80868B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80868B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80868B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900">
              <a:solidFill>
                <a:srgbClr val="80868B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4 Application Problem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Solve the </a:t>
            </a:r>
            <a:r>
              <a:rPr lang="en"/>
              <a:t>application</a:t>
            </a:r>
            <a:r>
              <a:rPr lang="en"/>
              <a:t> problem on a paper, </a:t>
            </a:r>
            <a:r>
              <a:rPr lang="en">
                <a:highlight>
                  <a:srgbClr val="FFFF00"/>
                </a:highlight>
              </a:rPr>
              <a:t>then take a picture and send it via Remind 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Draw a 2 cm × 2 cm × 1 cm rectangular prism. Karen says that the volume of this prism is 5 cm</a:t>
            </a:r>
            <a:r>
              <a:rPr baseline="30000" lang="en">
                <a:solidFill>
                  <a:schemeClr val="dk1"/>
                </a:solidFill>
              </a:rPr>
              <a:t>3</a:t>
            </a:r>
            <a:r>
              <a:rPr lang="en">
                <a:solidFill>
                  <a:schemeClr val="dk1"/>
                </a:solidFill>
              </a:rPr>
              <a:t> and that she calculated it by adding the sides together. Give the correct volume of this prism, and explain Karen’s error. </a:t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4 Concept Develop Video 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Watch the video as many times as you need.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 u="sng">
                <a:solidFill>
                  <a:schemeClr val="hlink"/>
                </a:solidFill>
                <a:hlinkClick r:id="rId3"/>
              </a:rPr>
              <a:t>https://youtu.be/vAeUsRsIILQ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4 Succeed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Work on lesson 4 problems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Use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if you </a:t>
            </a:r>
            <a:r>
              <a:rPr lang="en"/>
              <a:t>don't</a:t>
            </a:r>
            <a:r>
              <a:rPr lang="en"/>
              <a:t> have </a:t>
            </a:r>
            <a:r>
              <a:rPr lang="en"/>
              <a:t>the</a:t>
            </a:r>
            <a:r>
              <a:rPr lang="en"/>
              <a:t> book.  You </a:t>
            </a:r>
            <a:r>
              <a:rPr lang="en"/>
              <a:t>don't</a:t>
            </a:r>
            <a:r>
              <a:rPr lang="en"/>
              <a:t> need the link if you have the book.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