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8" d="100"/>
          <a:sy n="98" d="100"/>
        </p:scale>
        <p:origin x="354" y="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71612429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8187f5819d_0_76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8187f5819d_0_76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588690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045866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8187f5819d_0_7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8187f5819d_0_75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557945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8187f5819d_0_7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8187f5819d_0_7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554097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8187f5819d_0_7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8187f5819d_0_7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49670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drive.google.com/open?id=1zOV1PqgjgPTv9PFAYJTwlDz7gYoaEjl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PruX16daaD8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drive.google.com/open?id=1hPUwow7gQ-UAT6Qyd9TvEKpRAEFvaanp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xPHe2Uz8IJ4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youtu.be/fnn7ujcZ8Ls" TargetMode="External"/><Relationship Id="rId4" Type="http://schemas.openxmlformats.org/officeDocument/2006/relationships/hyperlink" Target="https://youtu.be/Pp5NHsSxRcY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subTitle" idx="1"/>
          </p:nvPr>
        </p:nvSpPr>
        <p:spPr>
          <a:xfrm>
            <a:off x="104300" y="508125"/>
            <a:ext cx="8520600" cy="217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"/>
              <a:t>Lesson 1 Homework </a:t>
            </a:r>
            <a:r>
              <a:rPr lang="en" u="sng">
                <a:solidFill>
                  <a:schemeClr val="hlink"/>
                </a:solidFill>
                <a:hlinkClick r:id="rId3"/>
              </a:rPr>
              <a:t>Answer Key</a:t>
            </a:r>
            <a:endParaRPr/>
          </a:p>
          <a:p>
            <a:pPr marL="457200" lvl="0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"/>
              <a:t>Check your homework from yesterday . Make the necessary changes.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</a:t>
            </a:r>
            <a:r>
              <a:rPr lang="en" u="sng">
                <a:solidFill>
                  <a:schemeClr val="hlink"/>
                </a:solidFill>
                <a:hlinkClick r:id="rId3"/>
              </a:rPr>
              <a:t> 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>
            <a:spLocks noGrp="1"/>
          </p:cNvSpPr>
          <p:nvPr>
            <p:ph type="ctrTitle"/>
          </p:nvPr>
        </p:nvSpPr>
        <p:spPr>
          <a:xfrm>
            <a:off x="311700" y="385775"/>
            <a:ext cx="8520600" cy="3400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Content Objectives: I can find the volume of a right rectangular prism by packing with cubic units and counting using online stimulation </a:t>
            </a:r>
            <a:endParaRPr sz="24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Language Objectives: I can in writing complete  my lesson 2 problems in my succeed by using what I have  learned from The  online stimulations  </a:t>
            </a:r>
            <a:endParaRPr sz="24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0" name="Google Shape;60;p14"/>
          <p:cNvSpPr txBox="1">
            <a:spLocks noGrp="1"/>
          </p:cNvSpPr>
          <p:nvPr>
            <p:ph type="subTitle" idx="1"/>
          </p:nvPr>
        </p:nvSpPr>
        <p:spPr>
          <a:xfrm>
            <a:off x="311700" y="4057650"/>
            <a:ext cx="8520600" cy="52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Lesson 2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5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Finding the Volume Only by Counting not by Using Standard Algorithm YET :)</a:t>
            </a:r>
            <a:endParaRPr sz="3000"/>
          </a:p>
        </p:txBody>
      </p:sp>
      <p:sp>
        <p:nvSpPr>
          <p:cNvPr id="66" name="Google Shape;66;p15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06400" algn="ctr" rtl="0"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https://youtu.be/PruX16daaD8</a:t>
            </a:r>
            <a:endParaRPr/>
          </a:p>
          <a:p>
            <a:pPr marL="457200" lvl="0" indent="-406400" algn="ctr" rtl="0"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Succeed Book</a:t>
            </a:r>
            <a:endParaRPr/>
          </a:p>
        </p:txBody>
      </p:sp>
      <p:sp>
        <p:nvSpPr>
          <p:cNvPr id="72" name="Google Shape;72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Complete lesson two on your Succeed book. 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This document only for the students who didn't get the book. 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u="sng">
                <a:solidFill>
                  <a:schemeClr val="hlink"/>
                </a:solidFill>
                <a:hlinkClick r:id="rId3"/>
              </a:rPr>
              <a:t>Lesson 2 document 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7"/>
          <p:cNvSpPr txBox="1">
            <a:spLocks noGrp="1"/>
          </p:cNvSpPr>
          <p:nvPr>
            <p:ph type="ctrTitle"/>
          </p:nvPr>
        </p:nvSpPr>
        <p:spPr>
          <a:xfrm>
            <a:off x="311700" y="744575"/>
            <a:ext cx="8075100" cy="57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Extension: Nets of the Rectangular Prism and Cube</a:t>
            </a:r>
            <a:r>
              <a:rPr lang="en"/>
              <a:t> </a:t>
            </a:r>
            <a:endParaRPr/>
          </a:p>
        </p:txBody>
      </p:sp>
      <p:sp>
        <p:nvSpPr>
          <p:cNvPr id="78" name="Google Shape;78;p17"/>
          <p:cNvSpPr txBox="1">
            <a:spLocks noGrp="1"/>
          </p:cNvSpPr>
          <p:nvPr>
            <p:ph type="subTitle" idx="1"/>
          </p:nvPr>
        </p:nvSpPr>
        <p:spPr>
          <a:xfrm>
            <a:off x="311700" y="2085975"/>
            <a:ext cx="8075100" cy="255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https://youtu.be/xPHe2Uz8IJ4</a:t>
            </a:r>
            <a:r>
              <a:rPr lang="en"/>
              <a:t> </a:t>
            </a:r>
            <a:endParaRPr/>
          </a:p>
          <a:p>
            <a:pPr marL="914400" lvl="0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" u="sng">
                <a:solidFill>
                  <a:schemeClr val="hlink"/>
                </a:solidFill>
                <a:hlinkClick r:id="rId4"/>
              </a:rPr>
              <a:t>https://youtu.be/Pp5NHsSxRcY</a:t>
            </a:r>
            <a:endParaRPr/>
          </a:p>
          <a:p>
            <a:pPr marL="457200" lvl="0" indent="-4064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SzPts val="2800"/>
              <a:buChar char="●"/>
            </a:pPr>
            <a:r>
              <a:rPr lang="en" sz="1800" u="sng">
                <a:solidFill>
                  <a:schemeClr val="hlink"/>
                </a:solidFill>
                <a:hlinkClick r:id="rId5"/>
              </a:rPr>
              <a:t>https://youtu.be/fnn7ujcZ8Ls</a:t>
            </a:r>
            <a:r>
              <a:rPr lang="en" sz="1800"/>
              <a:t> 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126</Words>
  <Application>Microsoft Office PowerPoint</Application>
  <PresentationFormat>On-screen Show (16:9)</PresentationFormat>
  <Paragraphs>22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Arial</vt:lpstr>
      <vt:lpstr>Simple Light</vt:lpstr>
      <vt:lpstr>PowerPoint Presentation</vt:lpstr>
      <vt:lpstr>  Content Objectives: I can find the volume of a right rectangular prism by packing with cubic units and counting using online stimulation    Language Objectives: I can in writing complete  my lesson 2 problems in my succeed by using what I have  learned from The  online stimulations   </vt:lpstr>
      <vt:lpstr>Finding the Volume Only by Counting not by Using Standard Algorithm YET :)</vt:lpstr>
      <vt:lpstr>Succeed Book</vt:lpstr>
      <vt:lpstr>  Extension: Nets of the Rectangular Prism and Cube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Hedke, Dana</dc:creator>
  <cp:lastModifiedBy>Hedke, Dana</cp:lastModifiedBy>
  <cp:revision>1</cp:revision>
  <dcterms:modified xsi:type="dcterms:W3CDTF">2020-03-17T15:05:56Z</dcterms:modified>
</cp:coreProperties>
</file>