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16124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187f5819d_0_7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187f5819d_0_7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886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4586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187f5819d_0_7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187f5819d_0_7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5794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187f5819d_0_7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187f5819d_0_7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540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187f5819d_0_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187f5819d_0_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967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zOV1PqgjgPTv9PFAYJTwlDz7gYoaEjl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ruX16daaD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hPUwow7gQ-UAT6Qyd9TvEKpRAEFvaan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PHe2Uz8IJ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youtu.be/fnn7ujcZ8Ls" TargetMode="External"/><Relationship Id="rId4" Type="http://schemas.openxmlformats.org/officeDocument/2006/relationships/hyperlink" Target="https://youtu.be/Pp5NHsSxR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04300" y="508125"/>
            <a:ext cx="8520600" cy="21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Lesson 1 Homework </a:t>
            </a:r>
            <a:r>
              <a:rPr lang="en" u="sng">
                <a:solidFill>
                  <a:schemeClr val="hlink"/>
                </a:solidFill>
                <a:hlinkClick r:id="rId3"/>
              </a:rPr>
              <a:t>Answer Key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Check your homework from yesterday . Make the necessary changes.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 u="sng">
                <a:solidFill>
                  <a:schemeClr val="hlink"/>
                </a:solidFill>
                <a:hlinkClick r:id="rId3"/>
              </a:rPr>
              <a:t>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311700" y="385775"/>
            <a:ext cx="8520600" cy="340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Content Objectives: I can find the volume of a right rectangular prism by packing with cubic units and counting using online stimulation 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Language Objectives: I can in writing complete  my lesson 2 problems in my succeed by using what I have  learned from The  online stimulations  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311700" y="4057650"/>
            <a:ext cx="8520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Finding the Volume Only by Counting not by Using Standard Algorithm YET :)</a:t>
            </a:r>
            <a:endParaRPr sz="3000"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https://youtu.be/PruX16daaD8</a:t>
            </a:r>
            <a:endParaRPr/>
          </a:p>
          <a:p>
            <a:pPr marL="457200" lvl="0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Book</a:t>
            </a: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 lesson two on your Succeed book.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document only for the students who didn't get the book.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Lesson 2 document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075100" cy="5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Extension: Nets of the Rectangular Prism and Cube</a:t>
            </a:r>
            <a:r>
              <a:rPr lang="en"/>
              <a:t> 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311700" y="2085975"/>
            <a:ext cx="8075100" cy="255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https://youtu.be/xPHe2Uz8IJ4</a:t>
            </a:r>
            <a:r>
              <a:rPr lang="en"/>
              <a:t> </a:t>
            </a:r>
            <a:endParaRPr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https://youtu.be/Pp5NHsSxRcY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800"/>
              <a:buChar char="●"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https://youtu.be/fnn7ujcZ8Ls</a:t>
            </a:r>
            <a:r>
              <a:rPr lang="en" sz="1800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On-screen Show (16:9)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  Content Objectives: I can find the volume of a right rectangular prism by packing with cubic units and counting using online stimulation    Language Objectives: I can in writing complete  my lesson 2 problems in my succeed by using what I have  learned from The  online stimulations   </vt:lpstr>
      <vt:lpstr>Finding the Volume Only by Counting not by Using Standard Algorithm YET :)</vt:lpstr>
      <vt:lpstr>Succeed Book</vt:lpstr>
      <vt:lpstr>  Extension: Nets of the Rectangular Prism and Cube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Hedke, Dana</dc:creator>
  <cp:lastModifiedBy>Hedke, Dana</cp:lastModifiedBy>
  <cp:revision>1</cp:revision>
  <dcterms:modified xsi:type="dcterms:W3CDTF">2020-03-17T15:05:56Z</dcterms:modified>
</cp:coreProperties>
</file>