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3e1d9f02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3e1d9f02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3e1d9f02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3e1d9f02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3e1d9f02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3e1d9f02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3e1d9f0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3e1d9f0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3e1d9f0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3e1d9f0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3e1d9f02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3e1d9f02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3e1d9f02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3e1d9f02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3e1d9f02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3e1d9f02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3e1d9f02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3e1d9f02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3e1d9f02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3e1d9f02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3e1d9f02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3e1d9f02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Words with beginning s Blends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8.  </a:t>
            </a:r>
            <a:r>
              <a:rPr lang="en" sz="2000">
                <a:solidFill>
                  <a:srgbClr val="000000"/>
                </a:solidFill>
              </a:rPr>
              <a:t>Choose the </a:t>
            </a:r>
            <a:r>
              <a:rPr lang="en" sz="2000">
                <a:solidFill>
                  <a:srgbClr val="FF0000"/>
                </a:solidFill>
              </a:rPr>
              <a:t>blend</a:t>
            </a:r>
            <a:r>
              <a:rPr lang="en" sz="2000">
                <a:solidFill>
                  <a:srgbClr val="000000"/>
                </a:solidFill>
              </a:rPr>
              <a:t> to complete the word that matches the picture.</a:t>
            </a:r>
            <a:endParaRPr sz="2000"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__unk</a:t>
            </a:r>
            <a:endParaRPr sz="4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sc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sh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sk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100" y="1108125"/>
            <a:ext cx="2902527" cy="315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9.  </a:t>
            </a:r>
            <a:r>
              <a:rPr lang="en" sz="2000">
                <a:solidFill>
                  <a:srgbClr val="000000"/>
                </a:solidFill>
              </a:rPr>
              <a:t>Choose the </a:t>
            </a:r>
            <a:r>
              <a:rPr lang="en" sz="2000">
                <a:solidFill>
                  <a:srgbClr val="FF0000"/>
                </a:solidFill>
              </a:rPr>
              <a:t>blend</a:t>
            </a:r>
            <a:r>
              <a:rPr lang="en" sz="2000">
                <a:solidFill>
                  <a:srgbClr val="000000"/>
                </a:solidFill>
              </a:rPr>
              <a:t> to complete the word that matches the picture.</a:t>
            </a:r>
            <a:endParaRPr sz="2000"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7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__ile</a:t>
            </a:r>
            <a:endParaRPr sz="4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st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sm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sy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25" y="980025"/>
            <a:ext cx="3489825" cy="34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10.  </a:t>
            </a:r>
            <a:r>
              <a:rPr lang="en" sz="2000">
                <a:solidFill>
                  <a:srgbClr val="000000"/>
                </a:solidFill>
              </a:rPr>
              <a:t>Choose the </a:t>
            </a:r>
            <a:r>
              <a:rPr lang="en" sz="2000">
                <a:solidFill>
                  <a:srgbClr val="FF0000"/>
                </a:solidFill>
              </a:rPr>
              <a:t>blend</a:t>
            </a:r>
            <a:r>
              <a:rPr lang="en" sz="2000">
                <a:solidFill>
                  <a:srgbClr val="000000"/>
                </a:solidFill>
              </a:rPr>
              <a:t> to complete the word that matches the picture.</a:t>
            </a:r>
            <a:endParaRPr sz="2000"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__ice</a:t>
            </a:r>
            <a:endParaRPr sz="4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sl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sel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si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975" y="1696804"/>
            <a:ext cx="4571996" cy="20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Some words begin with more than one consonant sound. These are called </a:t>
            </a:r>
            <a:r>
              <a:rPr lang="en" sz="4800">
                <a:solidFill>
                  <a:srgbClr val="FF0000"/>
                </a:solidFill>
              </a:rPr>
              <a:t>blends. </a:t>
            </a: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Choose the </a:t>
            </a:r>
            <a:r>
              <a:rPr lang="en" sz="2000">
                <a:solidFill>
                  <a:srgbClr val="FF0000"/>
                </a:solidFill>
              </a:rPr>
              <a:t>blend</a:t>
            </a:r>
            <a:r>
              <a:rPr lang="en" sz="2000">
                <a:solidFill>
                  <a:srgbClr val="000000"/>
                </a:solidFill>
              </a:rPr>
              <a:t> to complete the word that matches the picture.</a:t>
            </a:r>
            <a:endParaRPr sz="2000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__ell</a:t>
            </a:r>
            <a:endParaRPr sz="4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sn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sm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sh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001" y="1221000"/>
            <a:ext cx="4050276" cy="270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2. </a:t>
            </a:r>
            <a:r>
              <a:rPr lang="en" sz="2000">
                <a:solidFill>
                  <a:srgbClr val="000000"/>
                </a:solidFill>
              </a:rPr>
              <a:t>Choose the </a:t>
            </a:r>
            <a:r>
              <a:rPr lang="en" sz="2000">
                <a:solidFill>
                  <a:srgbClr val="FF0000"/>
                </a:solidFill>
              </a:rPr>
              <a:t>blend</a:t>
            </a:r>
            <a:r>
              <a:rPr lang="en" sz="2000">
                <a:solidFill>
                  <a:srgbClr val="000000"/>
                </a:solidFill>
              </a:rPr>
              <a:t> to complete the word that matches the picture.</a:t>
            </a:r>
            <a:endParaRPr sz="2000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__im</a:t>
            </a:r>
            <a:endParaRPr sz="4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sy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sp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sw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175" y="1191200"/>
            <a:ext cx="4384674" cy="292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3. </a:t>
            </a:r>
            <a:r>
              <a:rPr lang="en" sz="2000">
                <a:solidFill>
                  <a:srgbClr val="000000"/>
                </a:solidFill>
              </a:rPr>
              <a:t>Choose the </a:t>
            </a:r>
            <a:r>
              <a:rPr lang="en" sz="2000">
                <a:solidFill>
                  <a:srgbClr val="FF0000"/>
                </a:solidFill>
              </a:rPr>
              <a:t>blend</a:t>
            </a:r>
            <a:r>
              <a:rPr lang="en" sz="2000">
                <a:solidFill>
                  <a:srgbClr val="000000"/>
                </a:solidFill>
              </a:rPr>
              <a:t> to complete the word that matches the picture.</a:t>
            </a:r>
            <a:endParaRPr sz="2000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__ot</a:t>
            </a:r>
            <a:endParaRPr sz="4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sp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sl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st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788" y="1038875"/>
            <a:ext cx="2738425" cy="27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4. </a:t>
            </a:r>
            <a:r>
              <a:rPr lang="en" sz="2000">
                <a:solidFill>
                  <a:srgbClr val="000000"/>
                </a:solidFill>
              </a:rPr>
              <a:t>Choose the </a:t>
            </a:r>
            <a:r>
              <a:rPr lang="en" sz="2000">
                <a:solidFill>
                  <a:srgbClr val="FF0000"/>
                </a:solidFill>
              </a:rPr>
              <a:t>blend</a:t>
            </a:r>
            <a:r>
              <a:rPr lang="en" sz="2000">
                <a:solidFill>
                  <a:srgbClr val="000000"/>
                </a:solidFill>
              </a:rPr>
              <a:t> to complete the word that matches the picture.</a:t>
            </a:r>
            <a:endParaRPr sz="20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__in</a:t>
            </a:r>
            <a:endParaRPr sz="4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sep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sp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sk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604" y="1224025"/>
            <a:ext cx="4076777" cy="292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5. </a:t>
            </a:r>
            <a:r>
              <a:rPr lang="en" sz="2000">
                <a:solidFill>
                  <a:srgbClr val="000000"/>
                </a:solidFill>
              </a:rPr>
              <a:t>Choose the </a:t>
            </a:r>
            <a:r>
              <a:rPr lang="en" sz="2000">
                <a:solidFill>
                  <a:srgbClr val="FF0000"/>
                </a:solidFill>
              </a:rPr>
              <a:t>blend</a:t>
            </a:r>
            <a:r>
              <a:rPr lang="en" sz="2000">
                <a:solidFill>
                  <a:srgbClr val="000000"/>
                </a:solidFill>
              </a:rPr>
              <a:t> to complete the word that matches the picture.</a:t>
            </a:r>
            <a:endParaRPr sz="2000"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__ar</a:t>
            </a:r>
            <a:endParaRPr sz="4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sl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sk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st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354" y="1592900"/>
            <a:ext cx="3009625" cy="27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6.  </a:t>
            </a:r>
            <a:r>
              <a:rPr lang="en" sz="2000">
                <a:solidFill>
                  <a:srgbClr val="000000"/>
                </a:solidFill>
              </a:rPr>
              <a:t>Choose the </a:t>
            </a:r>
            <a:r>
              <a:rPr lang="en" sz="2000">
                <a:solidFill>
                  <a:srgbClr val="FF0000"/>
                </a:solidFill>
              </a:rPr>
              <a:t>blend</a:t>
            </a:r>
            <a:r>
              <a:rPr lang="en" sz="2000">
                <a:solidFill>
                  <a:srgbClr val="000000"/>
                </a:solidFill>
              </a:rPr>
              <a:t> to complete the word that matches the picture.</a:t>
            </a:r>
            <a:endParaRPr sz="2000"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__ate</a:t>
            </a:r>
            <a:endParaRPr sz="4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sl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sk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sp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525" y="1449775"/>
            <a:ext cx="3545400" cy="2620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7.  </a:t>
            </a:r>
            <a:r>
              <a:rPr lang="en" sz="2000">
                <a:solidFill>
                  <a:srgbClr val="000000"/>
                </a:solidFill>
              </a:rPr>
              <a:t>Choose the </a:t>
            </a:r>
            <a:r>
              <a:rPr lang="en" sz="2000">
                <a:solidFill>
                  <a:srgbClr val="FF0000"/>
                </a:solidFill>
              </a:rPr>
              <a:t>blend</a:t>
            </a:r>
            <a:r>
              <a:rPr lang="en" sz="2000">
                <a:solidFill>
                  <a:srgbClr val="000000"/>
                </a:solidFill>
              </a:rPr>
              <a:t> to complete the word that matches the picture.</a:t>
            </a:r>
            <a:endParaRPr sz="2000"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__amp</a:t>
            </a:r>
            <a:endParaRPr sz="4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st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sr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AutoNum type="alphaUcPeriod"/>
            </a:pPr>
            <a:r>
              <a:rPr lang="en" sz="3600">
                <a:solidFill>
                  <a:srgbClr val="000000"/>
                </a:solidFill>
              </a:rPr>
              <a:t>set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275" y="1500188"/>
            <a:ext cx="32194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