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80f240e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480f240e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80f240e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80f240e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80f240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80f240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80f240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80f240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80f240e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80f240e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80f240e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80f240e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480f240e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480f240e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480f240e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480f240e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80f240e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80f240e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80f240e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80f240e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Ruby the Copycat Retell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3685475"/>
            <a:ext cx="8520600" cy="8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400">
                <a:solidFill>
                  <a:srgbClr val="000000"/>
                </a:solidFill>
              </a:rPr>
              <a:t>Ruby showed the class what she could do. </a:t>
            </a:r>
            <a:endParaRPr sz="3400">
              <a:solidFill>
                <a:srgbClr val="000000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400" y="679900"/>
            <a:ext cx="4065125" cy="27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B.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0" y="3348500"/>
            <a:ext cx="8832300" cy="12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Ruby copied Miss Hart by wearing long red nails. 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950" y="40375"/>
            <a:ext cx="4233074" cy="31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I will remember how to retell a story by choosing the most important </a:t>
            </a:r>
            <a:r>
              <a:rPr lang="en" sz="3600">
                <a:solidFill>
                  <a:srgbClr val="FF0000"/>
                </a:solidFill>
              </a:rPr>
              <a:t>events</a:t>
            </a:r>
            <a:r>
              <a:rPr lang="en" sz="3600">
                <a:solidFill>
                  <a:srgbClr val="000000"/>
                </a:solidFill>
              </a:rPr>
              <a:t> from the </a:t>
            </a:r>
            <a:r>
              <a:rPr lang="en" sz="3600">
                <a:solidFill>
                  <a:srgbClr val="FF0000"/>
                </a:solidFill>
              </a:rPr>
              <a:t>beginning, middle</a:t>
            </a:r>
            <a:r>
              <a:rPr lang="en" sz="3600">
                <a:solidFill>
                  <a:srgbClr val="000000"/>
                </a:solidFill>
              </a:rPr>
              <a:t>, and </a:t>
            </a:r>
            <a:r>
              <a:rPr lang="en" sz="3600">
                <a:solidFill>
                  <a:srgbClr val="FF0000"/>
                </a:solidFill>
              </a:rPr>
              <a:t>end</a:t>
            </a:r>
            <a:r>
              <a:rPr lang="en" sz="3600">
                <a:solidFill>
                  <a:srgbClr val="000000"/>
                </a:solidFill>
              </a:rPr>
              <a:t> of the story. 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Here are two events from the </a:t>
            </a:r>
            <a:r>
              <a:rPr lang="en" sz="4000">
                <a:solidFill>
                  <a:srgbClr val="FF0000"/>
                </a:solidFill>
              </a:rPr>
              <a:t>beginning</a:t>
            </a:r>
            <a:r>
              <a:rPr lang="en" sz="4000">
                <a:solidFill>
                  <a:srgbClr val="000000"/>
                </a:solidFill>
              </a:rPr>
              <a:t> of the story. Which one is more important? In other words, which event is necessary to help tell the story?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24500" y="3345425"/>
            <a:ext cx="8707800" cy="12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Ruby went to a new school and sat behind a girl named Angela. 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875" y="329750"/>
            <a:ext cx="4707751" cy="28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B.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10100" y="3346000"/>
            <a:ext cx="9104700" cy="12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Angela told the class that she was the flower girl in her sister’s wedding.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625" y="508700"/>
            <a:ext cx="5089025" cy="25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000000"/>
                </a:solidFill>
              </a:rPr>
              <a:t>Here are two events from the </a:t>
            </a:r>
            <a:r>
              <a:rPr lang="en" sz="4000">
                <a:solidFill>
                  <a:srgbClr val="FF0000"/>
                </a:solidFill>
              </a:rPr>
              <a:t>middle</a:t>
            </a:r>
            <a:r>
              <a:rPr lang="en" sz="4000">
                <a:solidFill>
                  <a:srgbClr val="000000"/>
                </a:solidFill>
              </a:rPr>
              <a:t> of the story. Which one is more important? In other words, which event is necessary to help tell the story?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89075" y="3268175"/>
            <a:ext cx="8443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Ruby painted a picture to match Angela’s dress. 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475" y="497175"/>
            <a:ext cx="3859575" cy="24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B.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77825" y="3507125"/>
            <a:ext cx="87546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Angela became annoyed with all of Ruby’s copying.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550" y="555400"/>
            <a:ext cx="4645475" cy="27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000000"/>
                </a:solidFill>
              </a:rPr>
              <a:t>Here are two events from the </a:t>
            </a:r>
            <a:r>
              <a:rPr lang="en" sz="4000">
                <a:solidFill>
                  <a:srgbClr val="FF0000"/>
                </a:solidFill>
              </a:rPr>
              <a:t>end</a:t>
            </a:r>
            <a:r>
              <a:rPr lang="en" sz="4000">
                <a:solidFill>
                  <a:srgbClr val="000000"/>
                </a:solidFill>
              </a:rPr>
              <a:t> of the story. Which one is more important? In other words, which event is necessary to help tell the story?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