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81e154d03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81e154d03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68434d21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68434d21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81e154d0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81e154d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81e154d0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81e154d0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81e154d0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81e154d0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81e154d03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81e154d0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81e154d0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81e154d0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81e154d03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81e154d0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81e154d03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81e154d0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 and Short 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						leaf</a:t>
            </a:r>
            <a:endParaRPr sz="4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-419100" lvl="0" marL="457200" rtl="0" algn="l">
              <a:spcBef>
                <a:spcPts val="1600"/>
              </a:spcBef>
              <a:spcAft>
                <a:spcPts val="0"/>
              </a:spcAft>
              <a:buSzPts val="3000"/>
              <a:buAutoNum type="alphaUcPeriod"/>
            </a:pPr>
            <a:r>
              <a:rPr lang="en" sz="3000"/>
              <a:t>This has the </a:t>
            </a:r>
            <a:r>
              <a:rPr lang="en" sz="3000">
                <a:solidFill>
                  <a:srgbClr val="FF0000"/>
                </a:solidFill>
              </a:rPr>
              <a:t>long e</a:t>
            </a:r>
            <a:r>
              <a:rPr lang="en" sz="3000"/>
              <a:t> sound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lphaUcPeriod"/>
            </a:pPr>
            <a:r>
              <a:rPr lang="en" sz="3000"/>
              <a:t>This has the</a:t>
            </a:r>
            <a:r>
              <a:rPr lang="en" sz="3000">
                <a:solidFill>
                  <a:srgbClr val="FF0000"/>
                </a:solidFill>
              </a:rPr>
              <a:t> short e</a:t>
            </a:r>
            <a:r>
              <a:rPr lang="en" sz="3000"/>
              <a:t> sound.</a:t>
            </a:r>
            <a:endParaRPr sz="4800"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9225" y="1152475"/>
            <a:ext cx="2876448" cy="226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2623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4800"/>
              <a:t>					</a:t>
            </a:r>
            <a:r>
              <a:rPr lang="en" sz="4600"/>
              <a:t>bread</a:t>
            </a:r>
            <a:endParaRPr sz="4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 algn="l">
              <a:spcBef>
                <a:spcPts val="1600"/>
              </a:spcBef>
              <a:spcAft>
                <a:spcPts val="0"/>
              </a:spcAft>
              <a:buSzPts val="3000"/>
              <a:buAutoNum type="alphaUcPeriod"/>
            </a:pPr>
            <a:r>
              <a:rPr lang="en" sz="3000"/>
              <a:t>This has the </a:t>
            </a:r>
            <a:r>
              <a:rPr lang="en" sz="3000">
                <a:solidFill>
                  <a:srgbClr val="FF0000"/>
                </a:solidFill>
              </a:rPr>
              <a:t>long e</a:t>
            </a:r>
            <a:r>
              <a:rPr lang="en" sz="3000"/>
              <a:t> sound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lphaUcPeriod"/>
            </a:pPr>
            <a:r>
              <a:rPr lang="en" sz="3000"/>
              <a:t>This has the</a:t>
            </a:r>
            <a:r>
              <a:rPr lang="en" sz="3000">
                <a:solidFill>
                  <a:srgbClr val="FF0000"/>
                </a:solidFill>
              </a:rPr>
              <a:t> short e</a:t>
            </a:r>
            <a:r>
              <a:rPr lang="en" sz="3000"/>
              <a:t> sound. 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4175" y="1262300"/>
            <a:ext cx="3770166" cy="2126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			</a:t>
            </a:r>
            <a:endParaRPr sz="4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4800"/>
              <a:t>							eggs</a:t>
            </a:r>
            <a:endParaRPr sz="3000"/>
          </a:p>
          <a:p>
            <a:pPr indent="-419100" lvl="0" marL="457200" rtl="0" algn="l">
              <a:spcBef>
                <a:spcPts val="1600"/>
              </a:spcBef>
              <a:spcAft>
                <a:spcPts val="0"/>
              </a:spcAft>
              <a:buSzPts val="3000"/>
              <a:buAutoNum type="alphaUcPeriod"/>
            </a:pPr>
            <a:r>
              <a:rPr lang="en" sz="3000"/>
              <a:t>This has the </a:t>
            </a:r>
            <a:r>
              <a:rPr lang="en" sz="3000">
                <a:solidFill>
                  <a:srgbClr val="FF0000"/>
                </a:solidFill>
              </a:rPr>
              <a:t>long e</a:t>
            </a:r>
            <a:r>
              <a:rPr lang="en" sz="3000"/>
              <a:t> sound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lphaUcPeriod"/>
            </a:pPr>
            <a:r>
              <a:rPr lang="en" sz="3000"/>
              <a:t>This has the</a:t>
            </a:r>
            <a:r>
              <a:rPr lang="en" sz="3000">
                <a:solidFill>
                  <a:srgbClr val="FF0000"/>
                </a:solidFill>
              </a:rPr>
              <a:t> short e</a:t>
            </a:r>
            <a:r>
              <a:rPr lang="en" sz="3000"/>
              <a:t> sound.</a:t>
            </a:r>
            <a:endParaRPr sz="3000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4950" y="1152475"/>
            <a:ext cx="2632777" cy="2208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			feet</a:t>
            </a:r>
            <a:endParaRPr sz="4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-419100" lvl="0" marL="457200" rtl="0" algn="l">
              <a:spcBef>
                <a:spcPts val="1600"/>
              </a:spcBef>
              <a:spcAft>
                <a:spcPts val="0"/>
              </a:spcAft>
              <a:buSzPts val="3000"/>
              <a:buAutoNum type="alphaUcPeriod"/>
            </a:pPr>
            <a:r>
              <a:rPr lang="en" sz="3000"/>
              <a:t>This has the </a:t>
            </a:r>
            <a:r>
              <a:rPr lang="en" sz="3000">
                <a:solidFill>
                  <a:srgbClr val="FF0000"/>
                </a:solidFill>
              </a:rPr>
              <a:t>long e</a:t>
            </a:r>
            <a:r>
              <a:rPr lang="en" sz="3000"/>
              <a:t> sound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lphaUcPeriod"/>
            </a:pPr>
            <a:r>
              <a:rPr lang="en" sz="3000"/>
              <a:t>This has the</a:t>
            </a:r>
            <a:r>
              <a:rPr lang="en" sz="3000">
                <a:solidFill>
                  <a:srgbClr val="FF0000"/>
                </a:solidFill>
              </a:rPr>
              <a:t> short e</a:t>
            </a:r>
            <a:r>
              <a:rPr lang="en" sz="3000"/>
              <a:t> sound.</a:t>
            </a:r>
            <a:endParaRPr sz="4800"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2700" y="1216224"/>
            <a:ext cx="3987751" cy="201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							Ear</a:t>
            </a:r>
            <a:endParaRPr sz="4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-419100" lvl="0" marL="457200" rtl="0" algn="l">
              <a:spcBef>
                <a:spcPts val="1600"/>
              </a:spcBef>
              <a:spcAft>
                <a:spcPts val="0"/>
              </a:spcAft>
              <a:buSzPts val="3000"/>
              <a:buAutoNum type="alphaUcPeriod"/>
            </a:pPr>
            <a:r>
              <a:rPr lang="en" sz="3000"/>
              <a:t>This has the </a:t>
            </a:r>
            <a:r>
              <a:rPr lang="en" sz="3000">
                <a:solidFill>
                  <a:srgbClr val="FF0000"/>
                </a:solidFill>
              </a:rPr>
              <a:t>long e</a:t>
            </a:r>
            <a:r>
              <a:rPr lang="en" sz="3000"/>
              <a:t> sound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lphaUcPeriod"/>
            </a:pPr>
            <a:r>
              <a:rPr lang="en" sz="3000"/>
              <a:t>This has the</a:t>
            </a:r>
            <a:r>
              <a:rPr lang="en" sz="3000">
                <a:solidFill>
                  <a:srgbClr val="FF0000"/>
                </a:solidFill>
              </a:rPr>
              <a:t> short e</a:t>
            </a:r>
            <a:r>
              <a:rPr lang="en" sz="3000"/>
              <a:t> sound.</a:t>
            </a:r>
            <a:endParaRPr sz="4800"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2775" y="1152475"/>
            <a:ext cx="2645650" cy="250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					red</a:t>
            </a:r>
            <a:endParaRPr sz="4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-419100" lvl="0" marL="457200" rtl="0" algn="l">
              <a:spcBef>
                <a:spcPts val="1600"/>
              </a:spcBef>
              <a:spcAft>
                <a:spcPts val="0"/>
              </a:spcAft>
              <a:buSzPts val="3000"/>
              <a:buAutoNum type="alphaUcPeriod"/>
            </a:pPr>
            <a:r>
              <a:rPr lang="en" sz="3000"/>
              <a:t>This has the </a:t>
            </a:r>
            <a:r>
              <a:rPr lang="en" sz="3000">
                <a:solidFill>
                  <a:srgbClr val="FF0000"/>
                </a:solidFill>
              </a:rPr>
              <a:t>long e</a:t>
            </a:r>
            <a:r>
              <a:rPr lang="en" sz="3000"/>
              <a:t> sound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lphaUcPeriod"/>
            </a:pPr>
            <a:r>
              <a:rPr lang="en" sz="3000"/>
              <a:t>This has the</a:t>
            </a:r>
            <a:r>
              <a:rPr lang="en" sz="3000">
                <a:solidFill>
                  <a:srgbClr val="FF0000"/>
                </a:solidFill>
              </a:rPr>
              <a:t> short e</a:t>
            </a:r>
            <a:r>
              <a:rPr lang="en" sz="3000"/>
              <a:t> sound.</a:t>
            </a:r>
            <a:endParaRPr sz="4800"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0126" y="1152475"/>
            <a:ext cx="3397605" cy="2104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</a:t>
            </a:r>
            <a:r>
              <a:rPr lang="en" sz="4800"/>
              <a:t>eam</a:t>
            </a:r>
            <a:endParaRPr sz="4800"/>
          </a:p>
          <a:p>
            <a:pPr indent="457200" lvl="0" marL="18288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-419100" lvl="0" marL="457200" rtl="0" algn="l">
              <a:spcBef>
                <a:spcPts val="1600"/>
              </a:spcBef>
              <a:spcAft>
                <a:spcPts val="0"/>
              </a:spcAft>
              <a:buSzPts val="3000"/>
              <a:buAutoNum type="alphaUcPeriod"/>
            </a:pPr>
            <a:r>
              <a:rPr lang="en" sz="3000"/>
              <a:t>This has the </a:t>
            </a:r>
            <a:r>
              <a:rPr lang="en" sz="3000">
                <a:solidFill>
                  <a:srgbClr val="FF0000"/>
                </a:solidFill>
              </a:rPr>
              <a:t>long e</a:t>
            </a:r>
            <a:r>
              <a:rPr lang="en" sz="3000"/>
              <a:t> sound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lphaUcPeriod"/>
            </a:pPr>
            <a:r>
              <a:rPr lang="en" sz="3000"/>
              <a:t>This has the</a:t>
            </a:r>
            <a:r>
              <a:rPr lang="en" sz="3000">
                <a:solidFill>
                  <a:srgbClr val="FF0000"/>
                </a:solidFill>
              </a:rPr>
              <a:t> short e</a:t>
            </a:r>
            <a:r>
              <a:rPr lang="en" sz="3000"/>
              <a:t> sound.</a:t>
            </a:r>
            <a:endParaRPr sz="4800"/>
          </a:p>
          <a:p>
            <a:pPr indent="457200" lvl="0" marL="18288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4800"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7550" y="1211400"/>
            <a:ext cx="3288125" cy="204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				lemon</a:t>
            </a:r>
            <a:endParaRPr sz="4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-419100" lvl="0" marL="457200" rtl="0" algn="l">
              <a:spcBef>
                <a:spcPts val="1600"/>
              </a:spcBef>
              <a:spcAft>
                <a:spcPts val="0"/>
              </a:spcAft>
              <a:buSzPts val="3000"/>
              <a:buAutoNum type="alphaUcPeriod"/>
            </a:pPr>
            <a:r>
              <a:rPr lang="en" sz="3000"/>
              <a:t>This has the </a:t>
            </a:r>
            <a:r>
              <a:rPr lang="en" sz="3000">
                <a:solidFill>
                  <a:srgbClr val="FF0000"/>
                </a:solidFill>
              </a:rPr>
              <a:t>long e</a:t>
            </a:r>
            <a:r>
              <a:rPr lang="en" sz="3000"/>
              <a:t> sound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lphaUcPeriod"/>
            </a:pPr>
            <a:r>
              <a:rPr lang="en" sz="3000"/>
              <a:t>This has the</a:t>
            </a:r>
            <a:r>
              <a:rPr lang="en" sz="3000">
                <a:solidFill>
                  <a:srgbClr val="FF0000"/>
                </a:solidFill>
              </a:rPr>
              <a:t> short e</a:t>
            </a:r>
            <a:r>
              <a:rPr lang="en" sz="3000"/>
              <a:t> sound.</a:t>
            </a:r>
            <a:endParaRPr sz="4800"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434546" y="1361925"/>
            <a:ext cx="3242254" cy="1869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		</a:t>
            </a:r>
            <a:endParaRPr sz="4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4800"/>
              <a:t>				pen</a:t>
            </a:r>
            <a:endParaRPr sz="4800"/>
          </a:p>
          <a:p>
            <a:pPr indent="-419100" lvl="0" marL="457200" rtl="0" algn="l">
              <a:spcBef>
                <a:spcPts val="1600"/>
              </a:spcBef>
              <a:spcAft>
                <a:spcPts val="0"/>
              </a:spcAft>
              <a:buSzPts val="3000"/>
              <a:buAutoNum type="alphaUcPeriod"/>
            </a:pPr>
            <a:r>
              <a:rPr lang="en" sz="3000"/>
              <a:t>This has the </a:t>
            </a:r>
            <a:r>
              <a:rPr lang="en" sz="3000">
                <a:solidFill>
                  <a:srgbClr val="FF0000"/>
                </a:solidFill>
              </a:rPr>
              <a:t>long e</a:t>
            </a:r>
            <a:r>
              <a:rPr lang="en" sz="3000"/>
              <a:t> sound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lphaUcPeriod"/>
            </a:pPr>
            <a:r>
              <a:rPr lang="en" sz="3000"/>
              <a:t>This has the</a:t>
            </a:r>
            <a:r>
              <a:rPr lang="en" sz="3000">
                <a:solidFill>
                  <a:srgbClr val="FF0000"/>
                </a:solidFill>
              </a:rPr>
              <a:t> short e</a:t>
            </a:r>
            <a:r>
              <a:rPr lang="en" sz="3000"/>
              <a:t> sound.</a:t>
            </a:r>
            <a:endParaRPr sz="4800"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1800" y="1152475"/>
            <a:ext cx="3890251" cy="180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