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46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98A31D-4212-459E-8CBF-BAD116968677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5ACC11-089F-4D04-9C51-9D0F1100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877A-2653-4F55-85D4-5BC9D3864A0D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DD139-35E7-47EF-A535-4074F491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EE3B-50FC-4B71-8F1A-FAE34CD8AB20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49EA7-FC40-4340-BF76-42AE05436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01F8-57A6-4534-B82C-513F22FAB5F5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8974-E967-4B73-BA67-217521367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872F-A53D-4F49-BC25-9FE2CE7CB267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67D7-F89A-4D1B-85F3-31EDF37E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5B5EE-96F3-4AAA-BC2E-A32C16FB9DE7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2241-2BE2-4356-977F-2241648A2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E152-CF0D-4CAC-9990-1B7786C49143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4402-2708-476E-8ED3-8FEAFFA2B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8A76-F7F9-4E9C-AFE4-167E3EC6B85D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F51A-D3A6-4EC6-9DB8-ABB3AAC8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CB98-FC21-4626-94CC-F39481ECEB28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71FB-A2D6-4BCF-B6DE-60450548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AF60-DD82-4C2E-81FB-84DD8D6F5FAF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66BE-7958-4B16-9A30-60433D112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A33F4-01B1-4F23-B8D1-24F17ED63B3B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FEA5-9819-4908-A08B-7682BBBD2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0D25-01AB-4EC9-895E-D768214A646A}" type="datetimeFigureOut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0F41C-E8FD-4B0D-ADF9-158AE141F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0" r:id="rId8"/>
    <p:sldLayoutId id="2147483669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Book Antiqu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6" name="Picture 4" descr="2000px-Aum_calligraphy_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00400"/>
            <a:ext cx="3124200" cy="2903538"/>
          </a:xfrm>
          <a:prstGeom prst="rect">
            <a:avLst/>
          </a:prstGeom>
          <a:noFill/>
        </p:spPr>
      </p:pic>
      <p:pic>
        <p:nvPicPr>
          <p:cNvPr id="13318" name="Picture 6" descr="banners_hindu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-152400"/>
            <a:ext cx="6524625" cy="2438400"/>
          </a:xfrm>
          <a:prstGeom prst="rect">
            <a:avLst/>
          </a:prstGeom>
          <a:noFill/>
        </p:spPr>
      </p:pic>
      <p:pic>
        <p:nvPicPr>
          <p:cNvPr id="13320" name="Picture 8" descr="Goddedss-Lakshmi-gods-of-hinduism-33227435-900-7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276600"/>
            <a:ext cx="411480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map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0363200" cy="6126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4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0" y="2247900"/>
            <a:ext cx="7747000" cy="4305300"/>
          </a:xfrm>
        </p:spPr>
        <p:txBody>
          <a:bodyPr/>
          <a:lstStyle/>
          <a:p>
            <a:r>
              <a:rPr lang="en-US" sz="2800" dirty="0" smtClean="0"/>
              <a:t>No single person founded Hinduism</a:t>
            </a:r>
          </a:p>
          <a:p>
            <a:pPr lvl="1"/>
            <a:r>
              <a:rPr lang="en-US" sz="2800" dirty="0" smtClean="0"/>
              <a:t>A mix of old rituals and traditions from India</a:t>
            </a:r>
          </a:p>
          <a:p>
            <a:r>
              <a:rPr lang="en-US" sz="2800" dirty="0" smtClean="0"/>
              <a:t>The </a:t>
            </a:r>
            <a:r>
              <a:rPr lang="en-US" sz="2800" b="1" dirty="0" smtClean="0"/>
              <a:t>Vedas </a:t>
            </a:r>
            <a:r>
              <a:rPr lang="en-US" sz="2800" dirty="0" smtClean="0"/>
              <a:t>are a collection of sacred texts, with songs, prayers, and teachings</a:t>
            </a:r>
          </a:p>
          <a:p>
            <a:r>
              <a:rPr lang="en-US" sz="2800" dirty="0" smtClean="0"/>
              <a:t>Hinduism is very complex</a:t>
            </a:r>
          </a:p>
          <a:p>
            <a:pPr lvl="1"/>
            <a:r>
              <a:rPr lang="en-US" sz="2800" b="1" dirty="0" smtClean="0"/>
              <a:t>Deities</a:t>
            </a:r>
            <a:r>
              <a:rPr lang="en-US" sz="2800" dirty="0" smtClean="0"/>
              <a:t> (gods and goddesses), and types </a:t>
            </a:r>
            <a:r>
              <a:rPr lang="en-US" sz="2800" smtClean="0"/>
              <a:t>of worship </a:t>
            </a:r>
            <a:r>
              <a:rPr lang="en-US" sz="2800" dirty="0" smtClean="0"/>
              <a:t>are different </a:t>
            </a:r>
            <a:r>
              <a:rPr lang="en-US" sz="2800" smtClean="0"/>
              <a:t>throughout India, </a:t>
            </a:r>
            <a:r>
              <a:rPr lang="en-US" sz="2800" dirty="0" smtClean="0"/>
              <a:t>and </a:t>
            </a:r>
            <a:r>
              <a:rPr lang="en-US" sz="2800" smtClean="0"/>
              <a:t>the world.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Hinduism</a:t>
            </a:r>
            <a:br>
              <a:rPr lang="en-US" dirty="0" smtClean="0"/>
            </a:br>
            <a:r>
              <a:rPr lang="en-US" sz="3600" dirty="0" smtClean="0"/>
              <a:t>(Sec. 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21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smtClean="0"/>
              <a:t>There is no </a:t>
            </a:r>
            <a:r>
              <a:rPr lang="en-US" sz="3200" u="sng" smtClean="0"/>
              <a:t>one</a:t>
            </a:r>
            <a:r>
              <a:rPr lang="en-US" sz="3200" smtClean="0"/>
              <a:t> founder for Hinduism as it was not founded as a religion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Founder</a:t>
            </a:r>
          </a:p>
        </p:txBody>
      </p:sp>
      <p:pic>
        <p:nvPicPr>
          <p:cNvPr id="14341" name="Picture 5" descr="n0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7625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dirty="0" smtClean="0"/>
              <a:t>Started around </a:t>
            </a:r>
            <a:r>
              <a:rPr lang="en-US" sz="3200" b="1" dirty="0" smtClean="0"/>
              <a:t>2000 B.C.E. </a:t>
            </a:r>
            <a:r>
              <a:rPr lang="en-US" sz="3200" dirty="0" smtClean="0"/>
              <a:t>though it can date its origins back to 10,000 B.C.E.</a:t>
            </a:r>
          </a:p>
          <a:p>
            <a:r>
              <a:rPr lang="en-US" sz="3200" dirty="0" smtClean="0"/>
              <a:t>Began in </a:t>
            </a:r>
            <a:r>
              <a:rPr lang="en-US" sz="3200" b="1" dirty="0" smtClean="0"/>
              <a:t>India</a:t>
            </a:r>
          </a:p>
        </p:txBody>
      </p:sp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Where/When it Began</a:t>
            </a:r>
          </a:p>
        </p:txBody>
      </p:sp>
      <p:pic>
        <p:nvPicPr>
          <p:cNvPr id="15365" name="Picture 5" descr="asia_southern_pol_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408363"/>
            <a:ext cx="4162425" cy="3449637"/>
          </a:xfrm>
          <a:prstGeom prst="rect">
            <a:avLst/>
          </a:prstGeom>
          <a:noFill/>
        </p:spPr>
      </p:pic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505200" y="3886200"/>
            <a:ext cx="22860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914400" y="1981200"/>
            <a:ext cx="7391400" cy="2971800"/>
          </a:xfrm>
        </p:spPr>
        <p:txBody>
          <a:bodyPr/>
          <a:lstStyle/>
          <a:p>
            <a:r>
              <a:rPr lang="en-US" sz="3200" b="1" u="sng" dirty="0" smtClean="0"/>
              <a:t>Brahman</a:t>
            </a:r>
            <a:r>
              <a:rPr lang="en-US" sz="3200" dirty="0" smtClean="0"/>
              <a:t>: the universal spirit</a:t>
            </a:r>
          </a:p>
          <a:p>
            <a:r>
              <a:rPr lang="en-US" sz="3200" dirty="0" smtClean="0"/>
              <a:t>Most Hindus believe in a diversity of Gods/Goddesses</a:t>
            </a:r>
          </a:p>
          <a:p>
            <a:r>
              <a:rPr lang="en-US" sz="3200" b="1" dirty="0" smtClean="0"/>
              <a:t>Brahma, Vishnu, Shiva, Krishna</a:t>
            </a:r>
          </a:p>
        </p:txBody>
      </p:sp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Supreme Being or God</a:t>
            </a:r>
          </a:p>
        </p:txBody>
      </p:sp>
      <p:pic>
        <p:nvPicPr>
          <p:cNvPr id="16391" name="Picture 7" descr="vishnu_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48200"/>
            <a:ext cx="2514600" cy="1974850"/>
          </a:xfrm>
          <a:prstGeom prst="rect">
            <a:avLst/>
          </a:prstGeom>
          <a:noFill/>
        </p:spPr>
      </p:pic>
      <p:pic>
        <p:nvPicPr>
          <p:cNvPr id="16393" name="Picture 9" descr="krishnai-dev-ki-108-name-ofkrishna-ji-108nameofkrishna-thehindufacts-the-hindu-facts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191000"/>
            <a:ext cx="1862138" cy="2419350"/>
          </a:xfrm>
          <a:prstGeom prst="rect">
            <a:avLst/>
          </a:prstGeom>
          <a:noFill/>
        </p:spPr>
      </p:pic>
      <p:pic>
        <p:nvPicPr>
          <p:cNvPr id="16395" name="Picture 11" descr="hindu8-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67200"/>
            <a:ext cx="17430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Shrines</a:t>
            </a:r>
            <a:r>
              <a:rPr lang="en-US" sz="3200" dirty="0" smtClean="0"/>
              <a:t> and </a:t>
            </a:r>
            <a:r>
              <a:rPr lang="en-US" sz="3200" b="1" dirty="0" smtClean="0"/>
              <a:t>temples</a:t>
            </a:r>
          </a:p>
          <a:p>
            <a:r>
              <a:rPr lang="en-US" sz="3200" dirty="0" smtClean="0"/>
              <a:t>However, Hindus can worship at </a:t>
            </a:r>
            <a:r>
              <a:rPr lang="en-US" sz="3200" b="1" dirty="0" smtClean="0"/>
              <a:t>home</a:t>
            </a:r>
            <a:r>
              <a:rPr lang="en-US" sz="3200" dirty="0" smtClean="0"/>
              <a:t> or in </a:t>
            </a:r>
            <a:r>
              <a:rPr lang="en-US" sz="3200" b="1" dirty="0" smtClean="0"/>
              <a:t>public</a:t>
            </a:r>
          </a:p>
        </p:txBody>
      </p:sp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Place of Worship</a:t>
            </a:r>
          </a:p>
        </p:txBody>
      </p:sp>
      <p:pic>
        <p:nvPicPr>
          <p:cNvPr id="17413" name="Picture 5" descr="gop-hindu-te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3790950" cy="2840038"/>
          </a:xfrm>
          <a:prstGeom prst="rect">
            <a:avLst/>
          </a:prstGeom>
          <a:noFill/>
        </p:spPr>
      </p:pic>
      <p:pic>
        <p:nvPicPr>
          <p:cNvPr id="17415" name="Picture 7" descr="faith-gangaur-prayer_in_hinduism-worship-h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685800" y="2286000"/>
            <a:ext cx="7747000" cy="3878263"/>
          </a:xfrm>
        </p:spPr>
        <p:txBody>
          <a:bodyPr/>
          <a:lstStyle/>
          <a:p>
            <a:r>
              <a:rPr lang="en-US" sz="3200" smtClean="0"/>
              <a:t>The Vedas</a:t>
            </a:r>
          </a:p>
          <a:p>
            <a:r>
              <a:rPr lang="en-US" sz="3200" smtClean="0"/>
              <a:t>The Ramayana</a:t>
            </a:r>
          </a:p>
          <a:p>
            <a:r>
              <a:rPr lang="en-US" sz="3200" smtClean="0"/>
              <a:t>These are a collection of different texts</a:t>
            </a:r>
          </a:p>
          <a:p>
            <a:endParaRPr lang="en-US" smtClean="0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Sacred Book/Texts</a:t>
            </a:r>
          </a:p>
        </p:txBody>
      </p:sp>
      <p:pic>
        <p:nvPicPr>
          <p:cNvPr id="18437" name="Picture 5" descr="ve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003675"/>
            <a:ext cx="4419600" cy="259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Divali</a:t>
            </a:r>
            <a:r>
              <a:rPr lang="en-US" sz="3200" dirty="0" smtClean="0"/>
              <a:t> (Diwali)</a:t>
            </a:r>
          </a:p>
          <a:p>
            <a:pPr lvl="1"/>
            <a:r>
              <a:rPr lang="en-US" sz="3200" dirty="0" smtClean="0"/>
              <a:t>Festival of lights to celebrate New Year and the battle of good vs. evil</a:t>
            </a:r>
          </a:p>
        </p:txBody>
      </p:sp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525" cy="1054100"/>
          </a:xfrm>
        </p:spPr>
        <p:txBody>
          <a:bodyPr/>
          <a:lstStyle/>
          <a:p>
            <a:r>
              <a:rPr lang="en-US" dirty="0" smtClean="0"/>
              <a:t>Holy Days</a:t>
            </a:r>
          </a:p>
        </p:txBody>
      </p:sp>
      <p:pic>
        <p:nvPicPr>
          <p:cNvPr id="19461" name="Picture 5" descr="10DIWALI-CELEBRTE-KERTI-MHAHILA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038600"/>
            <a:ext cx="4495800" cy="2570163"/>
          </a:xfrm>
          <a:prstGeom prst="rect">
            <a:avLst/>
          </a:prstGeom>
          <a:noFill/>
        </p:spPr>
      </p:pic>
      <p:pic>
        <p:nvPicPr>
          <p:cNvPr id="19463" name="Picture 7" descr="Candle-In-Diw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505200" cy="276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953000"/>
          </a:xfrm>
        </p:spPr>
        <p:txBody>
          <a:bodyPr/>
          <a:lstStyle/>
          <a:p>
            <a:r>
              <a:rPr lang="en-US" sz="3200" dirty="0" smtClean="0"/>
              <a:t>Dharma</a:t>
            </a:r>
            <a:endParaRPr lang="en-US" sz="3200" dirty="0"/>
          </a:p>
          <a:p>
            <a:pPr marL="742950" lvl="1" indent="-285750"/>
            <a:r>
              <a:rPr lang="en-US" sz="2800" dirty="0"/>
              <a:t>Law, duty, and obligation</a:t>
            </a:r>
          </a:p>
          <a:p>
            <a:r>
              <a:rPr lang="en-US" sz="3200" dirty="0" smtClean="0"/>
              <a:t>Karma</a:t>
            </a:r>
          </a:p>
          <a:p>
            <a:pPr marL="742950" lvl="1" indent="-285750"/>
            <a:r>
              <a:rPr lang="en-US" sz="2800" dirty="0" smtClean="0"/>
              <a:t>Good and evil done in a past life determines your next life</a:t>
            </a:r>
          </a:p>
          <a:p>
            <a:pPr marL="331787" indent="-285750"/>
            <a:r>
              <a:rPr lang="en-US" sz="3200" dirty="0" smtClean="0"/>
              <a:t>Samsara</a:t>
            </a:r>
          </a:p>
          <a:p>
            <a:pPr marL="742950" lvl="1" indent="-285750"/>
            <a:r>
              <a:rPr lang="en-US" sz="2600" dirty="0" smtClean="0"/>
              <a:t>Continuous cycle of birth, death, and re-birth</a:t>
            </a:r>
          </a:p>
          <a:p>
            <a:r>
              <a:rPr lang="en-US" sz="3200" dirty="0" smtClean="0"/>
              <a:t>Reincarnation</a:t>
            </a:r>
          </a:p>
          <a:p>
            <a:pPr marL="742950" lvl="1" indent="-285750"/>
            <a:r>
              <a:rPr lang="en-US" sz="2800" dirty="0" smtClean="0"/>
              <a:t>Belief that a person’s soul is reborn into a new body after death</a:t>
            </a:r>
          </a:p>
        </p:txBody>
      </p:sp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525" cy="1054100"/>
          </a:xfrm>
        </p:spPr>
        <p:txBody>
          <a:bodyPr/>
          <a:lstStyle/>
          <a:p>
            <a:r>
              <a:rPr lang="en-US" dirty="0" smtClean="0"/>
              <a:t>Basic Beliefs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1209</TotalTime>
  <Words>215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Hinduism</vt:lpstr>
      <vt:lpstr>Origins of Hinduism (Sec. 2)</vt:lpstr>
      <vt:lpstr>Founder</vt:lpstr>
      <vt:lpstr>Where/When it Began</vt:lpstr>
      <vt:lpstr>Supreme Being or God</vt:lpstr>
      <vt:lpstr>Place of Worship</vt:lpstr>
      <vt:lpstr>Sacred Book/Texts</vt:lpstr>
      <vt:lpstr>Holy Days</vt:lpstr>
      <vt:lpstr>Basic Beliefs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Windows User</dc:creator>
  <cp:lastModifiedBy>Windows User</cp:lastModifiedBy>
  <cp:revision>26</cp:revision>
  <dcterms:created xsi:type="dcterms:W3CDTF">2015-02-09T21:15:50Z</dcterms:created>
  <dcterms:modified xsi:type="dcterms:W3CDTF">2020-01-31T17:08:19Z</dcterms:modified>
</cp:coreProperties>
</file>