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C5FCE4-F8A5-4E29-BB4F-CF593CD3264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819400"/>
            <a:ext cx="6172200" cy="827562"/>
          </a:xfrm>
        </p:spPr>
        <p:txBody>
          <a:bodyPr>
            <a:noAutofit/>
          </a:bodyPr>
          <a:lstStyle/>
          <a:p>
            <a:r>
              <a:rPr lang="en-US" sz="6600" dirty="0" smtClean="0"/>
              <a:t>Buddhism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rangerdimensions.com/wp-content/uploads/2013/01/budd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048250" cy="2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2000px-Dharma_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2351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ummagazine.com/wp-content/uploads/2014/06/buddhism-mon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745608"/>
            <a:ext cx="4114800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Founder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Prince Siddhartha Gautama </a:t>
            </a:r>
          </a:p>
          <a:p>
            <a:pPr lvl="1"/>
            <a:r>
              <a:rPr lang="en-US" sz="2100" smtClean="0"/>
              <a:t>Below </a:t>
            </a:r>
            <a:r>
              <a:rPr lang="en-US" sz="2100" dirty="0" smtClean="0"/>
              <a:t>is Queen Maya holding Prince Siddhartha</a:t>
            </a:r>
            <a:endParaRPr lang="en-US" sz="2100" dirty="0"/>
          </a:p>
        </p:txBody>
      </p:sp>
      <p:pic>
        <p:nvPicPr>
          <p:cNvPr id="2050" name="Picture 2" descr="http://www.sundayobserver.lk/2010/07/18/z_mon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029200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Where/When it Began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500 B.C.E.</a:t>
            </a:r>
          </a:p>
          <a:p>
            <a:r>
              <a:rPr lang="en-US" sz="3200" dirty="0" smtClean="0"/>
              <a:t>Began in India</a:t>
            </a:r>
            <a:endParaRPr lang="en-US" sz="3200" dirty="0"/>
          </a:p>
        </p:txBody>
      </p:sp>
      <p:pic>
        <p:nvPicPr>
          <p:cNvPr id="4" name="Picture 5" descr="asia_southern_pol_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4162425" cy="3449637"/>
          </a:xfrm>
          <a:prstGeom prst="rect">
            <a:avLst/>
          </a:prstGeom>
          <a:noFill/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819400" y="3505200"/>
            <a:ext cx="22860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Supreme Being/ God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No God</a:t>
            </a:r>
          </a:p>
          <a:p>
            <a:pPr lvl="1"/>
            <a:r>
              <a:rPr lang="en-US" dirty="0" smtClean="0"/>
              <a:t>However some variations believe in deities</a:t>
            </a:r>
          </a:p>
          <a:p>
            <a:r>
              <a:rPr lang="en-US" sz="3200" dirty="0" smtClean="0"/>
              <a:t>The Buddha is their great teacher</a:t>
            </a:r>
            <a:endParaRPr lang="en-US" sz="3200" dirty="0"/>
          </a:p>
        </p:txBody>
      </p:sp>
      <p:pic>
        <p:nvPicPr>
          <p:cNvPr id="3074" name="Picture 2" descr="http://www.1000lonelyplaces.com/wp-content/uploads/2011/10/Meditating-position-of-Bud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791075" cy="3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Place of Worship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Temples</a:t>
            </a:r>
            <a:r>
              <a:rPr lang="en-US" sz="3200" smtClean="0"/>
              <a:t>, homes</a:t>
            </a:r>
            <a:r>
              <a:rPr lang="en-US" sz="3200" dirty="0" smtClean="0"/>
              <a:t>, and nature</a:t>
            </a:r>
          </a:p>
          <a:p>
            <a:pPr lvl="1"/>
            <a:r>
              <a:rPr lang="en-US" dirty="0" smtClean="0"/>
              <a:t>Practicing meditation to reach nirvana</a:t>
            </a:r>
            <a:endParaRPr lang="en-US" dirty="0"/>
          </a:p>
        </p:txBody>
      </p:sp>
      <p:pic>
        <p:nvPicPr>
          <p:cNvPr id="4098" name="Picture 2" descr="http://upload.wikimedia.org/wikipedia/commons/e/e0/Wat_Kor_pagoda,_Battambang_(20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" y="2895600"/>
            <a:ext cx="4242728" cy="3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-cdn.tripadvisor.com/media/photo-s/01/3a/d9/38/puu-jih-shih-buddh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6415"/>
            <a:ext cx="4238625" cy="28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Sacred Books/ Texts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 Sutras</a:t>
            </a:r>
          </a:p>
          <a:p>
            <a:pPr lvl="1"/>
            <a:r>
              <a:rPr lang="en-US" dirty="0" smtClean="0"/>
              <a:t>Believed to be the word of The Buddha</a:t>
            </a:r>
            <a:endParaRPr lang="en-US" dirty="0"/>
          </a:p>
        </p:txBody>
      </p:sp>
      <p:pic>
        <p:nvPicPr>
          <p:cNvPr id="5122" name="Picture 2" descr="http://upload.wikimedia.org/wikipedia/commons/2/20/Amitabha_Sutra_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2819400"/>
            <a:ext cx="51572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Vesak</a:t>
            </a:r>
          </a:p>
          <a:p>
            <a:pPr lvl="1"/>
            <a:r>
              <a:rPr lang="en-US" dirty="0" smtClean="0"/>
              <a:t>Celebrate birth of Prince Siddhartha</a:t>
            </a:r>
            <a:endParaRPr lang="en-US" dirty="0"/>
          </a:p>
        </p:txBody>
      </p:sp>
      <p:pic>
        <p:nvPicPr>
          <p:cNvPr id="6146" name="Picture 2" descr="http://soulnesia.com/wp-content/uploads/2012/05/vesak-moment-2012-in-mendut-temple-yard-magel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7000"/>
            <a:ext cx="435845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atgiao.org.vn/Images/Contents/anhminh/20130619/vesak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3433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Beliefs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Nirvana and Enlightenment</a:t>
            </a:r>
          </a:p>
          <a:p>
            <a:pPr lvl="1"/>
            <a:r>
              <a:rPr lang="en-US" sz="2400" dirty="0" smtClean="0"/>
              <a:t>Buddhists must follow the teachings of The Buddha to find inner peace, and discover universal truths</a:t>
            </a:r>
          </a:p>
          <a:p>
            <a:r>
              <a:rPr lang="en-US" sz="3600" dirty="0" smtClean="0"/>
              <a:t>Four Noble Truths</a:t>
            </a:r>
          </a:p>
          <a:p>
            <a:pPr lvl="1"/>
            <a:r>
              <a:rPr lang="en-US" sz="2400" dirty="0" smtClean="0"/>
              <a:t>Suffering is caused by wants or cravings, and to end that, you must follow the eightfold path</a:t>
            </a:r>
          </a:p>
          <a:p>
            <a:r>
              <a:rPr lang="en-US" sz="3600" dirty="0" smtClean="0"/>
              <a:t>Eightfold Path</a:t>
            </a:r>
          </a:p>
          <a:p>
            <a:pPr lvl="1"/>
            <a:r>
              <a:rPr lang="en-US" sz="2400" dirty="0" smtClean="0"/>
              <a:t>Follow an 8 step path to reach enlightenment, or inner peace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1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363200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1394</TotalTime>
  <Words>134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Buddhism</vt:lpstr>
      <vt:lpstr>Founder</vt:lpstr>
      <vt:lpstr>Where/When it Began</vt:lpstr>
      <vt:lpstr>Supreme Being/ God</vt:lpstr>
      <vt:lpstr>Place of Worship</vt:lpstr>
      <vt:lpstr>Sacred Books/ Texts</vt:lpstr>
      <vt:lpstr>Holy Days</vt:lpstr>
      <vt:lpstr>Basic Beliefs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Windows User</dc:creator>
  <cp:lastModifiedBy>Windows User</cp:lastModifiedBy>
  <cp:revision>16</cp:revision>
  <dcterms:created xsi:type="dcterms:W3CDTF">2015-02-11T15:31:54Z</dcterms:created>
  <dcterms:modified xsi:type="dcterms:W3CDTF">2020-01-31T17:06:57Z</dcterms:modified>
</cp:coreProperties>
</file>