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5" r:id="rId4"/>
    <p:sldId id="257" r:id="rId5"/>
    <p:sldId id="258" r:id="rId6"/>
    <p:sldId id="259" r:id="rId7"/>
    <p:sldId id="260" r:id="rId8"/>
    <p:sldId id="273" r:id="rId9"/>
    <p:sldId id="263" r:id="rId10"/>
    <p:sldId id="270" r:id="rId11"/>
    <p:sldId id="271" r:id="rId12"/>
    <p:sldId id="262" r:id="rId13"/>
    <p:sldId id="265" r:id="rId14"/>
    <p:sldId id="266" r:id="rId15"/>
    <p:sldId id="267" r:id="rId16"/>
    <p:sldId id="272" r:id="rId17"/>
    <p:sldId id="268" r:id="rId18"/>
    <p:sldId id="269" r:id="rId19"/>
    <p:sldId id="291" r:id="rId20"/>
    <p:sldId id="277" r:id="rId21"/>
    <p:sldId id="278" r:id="rId22"/>
    <p:sldId id="280" r:id="rId23"/>
    <p:sldId id="281" r:id="rId24"/>
    <p:sldId id="282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1BEB-9EB8-4861-94B4-2DCB543CC4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F71-A629-44F2-A4C6-8D14DFBD7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1BEB-9EB8-4861-94B4-2DCB543CC4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F71-A629-44F2-A4C6-8D14DFBD7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1BEB-9EB8-4861-94B4-2DCB543CC4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F71-A629-44F2-A4C6-8D14DFBD7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1BEB-9EB8-4861-94B4-2DCB543CC4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F71-A629-44F2-A4C6-8D14DFBD7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1BEB-9EB8-4861-94B4-2DCB543CC4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F71-A629-44F2-A4C6-8D14DFBD7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1BEB-9EB8-4861-94B4-2DCB543CC4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F71-A629-44F2-A4C6-8D14DFBD7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1BEB-9EB8-4861-94B4-2DCB543CC4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F71-A629-44F2-A4C6-8D14DFBD7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1BEB-9EB8-4861-94B4-2DCB543CC4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F71-A629-44F2-A4C6-8D14DFBD7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1BEB-9EB8-4861-94B4-2DCB543CC4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F71-A629-44F2-A4C6-8D14DFBD7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1BEB-9EB8-4861-94B4-2DCB543CC4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F71-A629-44F2-A4C6-8D14DFBD7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1BEB-9EB8-4861-94B4-2DCB543CC4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5F71-A629-44F2-A4C6-8D14DFBD7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91BEB-9EB8-4861-94B4-2DCB543CC4E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B5F71-A629-44F2-A4C6-8D14DFBD7B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Chapter 2: The World in Spatial Terms</a:t>
            </a:r>
            <a:endParaRPr lang="en-US" sz="72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163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system that uses a network of Earth orbiting satellites to pinpoint a specific location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7432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GLOBAL POSITIONING SYSTEM (GPS)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33800"/>
            <a:ext cx="2304288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19" y="4591616"/>
            <a:ext cx="1219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98341"/>
            <a:ext cx="1945532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2FE-1310-4174-9A19-E83A5A2782E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5526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the city located in the U.S. with the coordinates 42°N &amp; 83°W?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Picture 2" descr="united-states-latitude-longitu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447800"/>
            <a:ext cx="6781800" cy="4190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38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DEARBORN, MICHIGAN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An area that uses the same clock time.  Earth is divided into 24 standard ______________.  In each zone, clocks are set to the area’s own hour </a:t>
            </a:r>
            <a:r>
              <a:rPr lang="en-US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</a:t>
            </a:r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</a:t>
            </a:r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minute.</a:t>
            </a:r>
            <a:endParaRPr lang="en-US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60-5006-40B7-9866-1E267DC5453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TIME ZONES</a:t>
            </a:r>
            <a:endParaRPr lang="en-US" sz="4000" b="1" dirty="0"/>
          </a:p>
        </p:txBody>
      </p:sp>
      <p:pic>
        <p:nvPicPr>
          <p:cNvPr id="5" name="Picture 4" descr="time_z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352800"/>
            <a:ext cx="4876800" cy="3079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5000" y="3352800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THE GREEN COLOR &amp; WHERE MICHIGAN IS LOCATED IS CALLED EASTERN TIME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One half of a sphere.  Earth can be divided into eastern </a:t>
            </a:r>
            <a:r>
              <a:rPr lang="en-US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</a:t>
            </a:r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</a:t>
            </a:r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western or into northern or southern; these are known as what?</a:t>
            </a:r>
            <a:endParaRPr lang="en-US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60-5006-40B7-9866-1E267DC5453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26670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HEMISPHERE</a:t>
            </a:r>
            <a:endParaRPr lang="en-US" sz="4000" b="1" dirty="0"/>
          </a:p>
        </p:txBody>
      </p:sp>
      <p:pic>
        <p:nvPicPr>
          <p:cNvPr id="5" name="Picture 4" descr="89965-050-FD6A3C16.gi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505200"/>
            <a:ext cx="5105400" cy="3044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One complete trip by Earth around the sun takes 365 ¼ days is know as its what?</a:t>
            </a:r>
            <a:endParaRPr lang="en-US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60-5006-40B7-9866-1E267DC5453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spinning motion of Earth around its axis which is 24 hours is called what?</a:t>
            </a:r>
            <a:endParaRPr lang="en-US" sz="4000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981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REVOLUTION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257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ROTATION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60-5006-40B7-9866-1E267DC54536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609600"/>
          <a:ext cx="83058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Book Antiqua" pitchFamily="18" charset="0"/>
                        </a:rPr>
                        <a:t>Rotate</a:t>
                      </a:r>
                      <a:endParaRPr lang="en-US" sz="48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Book Antiqua" pitchFamily="18" charset="0"/>
                        </a:rPr>
                        <a:t>Revolve</a:t>
                      </a:r>
                      <a:endParaRPr lang="en-US" sz="48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2057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SPIN </a:t>
            </a:r>
            <a:r>
              <a:rPr lang="en-US" sz="3200" b="1" dirty="0" smtClean="0"/>
              <a:t>OR TURN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124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TAKES 24 HOURS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343400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CAUSES DAY &amp; NIGHT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2057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GOES AROUND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2895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TAKES 365 ¼ DAYS (1 YEAR)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3434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CAUSES SEASONS </a:t>
            </a:r>
            <a:r>
              <a:rPr lang="en-US" sz="3200" b="1" dirty="0" smtClean="0"/>
              <a:t>ALONG WITH </a:t>
            </a:r>
            <a:r>
              <a:rPr lang="en-US" sz="3200" b="1" dirty="0" smtClean="0"/>
              <a:t>THE TILT OF THE </a:t>
            </a:r>
            <a:r>
              <a:rPr lang="en-US" sz="3200" b="1" dirty="0" smtClean="0"/>
              <a:t>EARTH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zjbG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872884" cy="41148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4648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planets have the fastest &amp; slowest rotation &amp; revolution?</a:t>
            </a:r>
            <a:endParaRPr lang="en-US" sz="4000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 Antiqua" pitchFamily="18" charset="0"/>
              </a:rPr>
              <a:t>An imaginary line that runs from the North Pole to the South Pole through the center of the Earth is called what?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60-5006-40B7-9866-1E267DC5453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3505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AXIS</a:t>
            </a:r>
            <a:endParaRPr lang="en-US" sz="4000" b="1" dirty="0"/>
          </a:p>
        </p:txBody>
      </p:sp>
      <p:pic>
        <p:nvPicPr>
          <p:cNvPr id="5" name="Picture 4" descr="00 AxialTi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667000"/>
            <a:ext cx="3044129" cy="283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What-causes-the-seasons-earth-tilt.jpg"/>
          <p:cNvPicPr>
            <a:picLocks noChangeAspect="1"/>
          </p:cNvPicPr>
          <p:nvPr/>
        </p:nvPicPr>
        <p:blipFill>
          <a:blip r:embed="rId3" cstate="print"/>
          <a:srcRect b="10714"/>
          <a:stretch>
            <a:fillRect/>
          </a:stretch>
        </p:blipFill>
        <p:spPr>
          <a:xfrm>
            <a:off x="457200" y="2362200"/>
            <a:ext cx="81534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This is the reason 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for the different seasons.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7162800" cy="4314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87B0-39A5-4674-A0BD-663DE42D909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pn_-_World_popn_densi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8839200" cy="44196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GLOBAL POPULATION MAP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map that shows a particular theme, like population, borders, landforms or other topics is what kind of map?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590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THEMATIC MAP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9B0-88FD-4E89-81AE-5E90150161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5685346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871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CLIMATES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TYPES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CHARACTERISTICS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VEGETATION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6829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TROPICAL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TROPICAL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WET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RAINY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ALL YEAR ROUND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BROADLEAF TREES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82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TROPICAL WET &amp; DRY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HAS A RAINY SEASON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GRASSLANDS &amp;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SAVANNA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829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DRY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DESERT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LESS THAN 10 INCHES OF RAIN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SPECIALLY ADAPTED PLANTS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682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SEMI-ARID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UP TO 20 INCHES OF RAIN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GRASSLANDS CALLED STEPPE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749636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</a:rPr>
                        <a:t>MID-LATITUDE</a:t>
                      </a:r>
                      <a:endParaRPr lang="en-US" sz="1800" b="1" dirty="0">
                        <a:solidFill>
                          <a:srgbClr val="FF0000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MEDITERRANEAN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WET WINTER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PLANTS THAT HAVE ADAPTED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TO A DRY SEASON IN THE SUMMER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87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MARINE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WEST COAST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RAINY YEAR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ROUND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MIXED FORESTS OF BROADLEAF &amp; NEEDLE-LEAF TREES OR ONLY NEEDLE-LEAF TREES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810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HUMID SUBTROPICAL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LONG, HOT, HUMID SUMMERS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09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</a:rPr>
                        <a:t>HUMID CONTINENTAL</a:t>
                      </a:r>
                      <a:endParaRPr lang="en-US" sz="1800" b="1" dirty="0">
                        <a:solidFill>
                          <a:srgbClr val="FF0000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</a:rPr>
                        <a:t>WIDE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</a:rPr>
                        <a:t> RANGE OF SUMMER &amp; WINTER TEMPERATURES</a:t>
                      </a:r>
                      <a:endParaRPr lang="en-US" sz="1400" b="1" dirty="0">
                        <a:solidFill>
                          <a:srgbClr val="FF0000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GRASSLANDS &amp; SAVANNAS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87185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HIGH LATITUDE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SUBARTIC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COLD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DRY CLIMATE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SPECIALLY ADAPTED PLANTS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71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TUNDRA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PERMANENT ICE &amp; SNOW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71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ICECAP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NONE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71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HIGHLAND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VARIES WITH LATITUDE, ELEVATION &amp; CONTINENTAL LOCATION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9243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Falling water droplets in the form of rain, snow, sleet or hail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752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PRECIPITATION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59" y="2819400"/>
            <a:ext cx="4905772" cy="35814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76220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process in which farmland becomes less productive because the land is degraded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1" y="600018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DESERTIFICATION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ghana.jpg"/>
          <p:cNvPicPr>
            <a:picLocks noChangeAspect="1"/>
          </p:cNvPicPr>
          <p:nvPr/>
        </p:nvPicPr>
        <p:blipFill>
          <a:blip r:embed="rId2" cstate="print"/>
          <a:srcRect b="9787"/>
          <a:stretch>
            <a:fillRect/>
          </a:stretch>
        </p:blipFill>
        <p:spPr>
          <a:xfrm>
            <a:off x="2133600" y="2362200"/>
            <a:ext cx="5105400" cy="333029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24310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9B0-88FD-4E89-81AE-5E901501615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 descr="Vege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592531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200400" y="533400"/>
            <a:ext cx="2133600" cy="1219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19600" y="76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MIXED FOREST (DECIDUOUS &amp; CONIFEROUS)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FFC000"/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All the plants &amp; trees in a particular area is called what?</a:t>
            </a:r>
            <a:endParaRPr lang="en-US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9B0-88FD-4E89-81AE-5E901501615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NaturalVegetation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8870"/>
            <a:ext cx="9144000" cy="4759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1752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VEGETATION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3429000" cy="626268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38600" y="304800"/>
            <a:ext cx="495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the cutting of large areas of forests for human activities such as buildings for businesses &amp; residential is called what? 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0100" y="5486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DEFORESTATION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423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39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Where a place is located &amp; its physical relationship to other places, people, or environments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5146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SPATIAL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3429000"/>
            <a:ext cx="4586714" cy="2975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72" y="3581400"/>
            <a:ext cx="2815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Which one of the children in this cartoon is thinking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more in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“spatial” terms?</a:t>
            </a: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2FE-1310-4174-9A19-E83A5A2782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392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</a:t>
            </a:r>
            <a:r>
              <a:rPr lang="en-US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distance north or south (left </a:t>
            </a:r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right</a:t>
            </a:r>
            <a:r>
              <a:rPr lang="en-US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) </a:t>
            </a:r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above/below </a:t>
            </a:r>
            <a:r>
              <a:rPr lang="en-US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equator, measured in </a:t>
            </a:r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degrees are imaginary lines called what?</a:t>
            </a:r>
            <a:endParaRPr lang="en-US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60-5006-40B7-9866-1E267DC545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</a:t>
            </a:r>
            <a:r>
              <a:rPr lang="en-US" sz="4000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distance in degrees east or west (up </a:t>
            </a:r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down</a:t>
            </a:r>
            <a:r>
              <a:rPr lang="en-US" sz="4000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) </a:t>
            </a:r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left/right </a:t>
            </a:r>
            <a:r>
              <a:rPr lang="en-US" sz="4000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to the prime </a:t>
            </a:r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meridian are imaginary lines called what? </a:t>
            </a:r>
            <a:endParaRPr lang="en-US" sz="4000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743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LATITUDE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5943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LONGITUDE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60-5006-40B7-9866-1E267DC5453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latitude-longitude-l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8393039" cy="4648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the imaginary </a:t>
            </a:r>
            <a:r>
              <a:rPr lang="en-US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line half-way between the North </a:t>
            </a:r>
            <a:r>
              <a:rPr lang="en-US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</a:t>
            </a:r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</a:t>
            </a:r>
            <a:r>
              <a:rPr lang="en-US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South Pole that circles the </a:t>
            </a:r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Earth?</a:t>
            </a:r>
            <a:endParaRPr lang="en-US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60-5006-40B7-9866-1E267DC545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3200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EQUATOR</a:t>
            </a:r>
            <a:endParaRPr lang="en-US" sz="4000" b="1" dirty="0"/>
          </a:p>
        </p:txBody>
      </p:sp>
      <p:pic>
        <p:nvPicPr>
          <p:cNvPr id="5" name="Picture 4" descr="glob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8956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the </a:t>
            </a:r>
            <a:r>
              <a:rPr lang="en-US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imaginary line that makes a half circle from the </a:t>
            </a:r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North </a:t>
            </a:r>
            <a:r>
              <a:rPr lang="en-US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Pole to the South Pole, passing through Greenwich, </a:t>
            </a:r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England?</a:t>
            </a:r>
            <a:endParaRPr lang="en-US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60-5006-40B7-9866-1E267DC5453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3276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PRIME MERIDIAN</a:t>
            </a:r>
            <a:endParaRPr lang="en-US" sz="4000" b="1" dirty="0"/>
          </a:p>
        </p:txBody>
      </p:sp>
      <p:pic>
        <p:nvPicPr>
          <p:cNvPr id="5" name="Picture 4" descr="edu_prime-meridian_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343400"/>
            <a:ext cx="2958662" cy="2225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067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____________________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the ____________________ each lie at 23.5° latitude; one is located at 23.5° north of the equator &amp; runs through Mexico, the Bahamas, Egypt, Saudi Arabia &amp; India; while the other lies at 23.5° south of the equator &amp; runs through Australia &amp; Chile. 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52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TROPIC OF CANCER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5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TROPIC OF CAPRICORN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 descr="!0_0000_MAP_WORLD_01_Equator-Tropics of Cancer-Caprico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890853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set of numbers </a:t>
            </a:r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that </a:t>
            </a:r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together describe the exact location of something, such as a place on a map are called what?</a:t>
            </a:r>
            <a:endParaRPr lang="en-US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60-5006-40B7-9866-1E267DC5453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DEGREES OR COORDINATES</a:t>
            </a:r>
            <a:endParaRPr lang="en-US" sz="4000" b="1" dirty="0"/>
          </a:p>
        </p:txBody>
      </p:sp>
      <p:pic>
        <p:nvPicPr>
          <p:cNvPr id="5" name="Picture 4" descr="image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0"/>
            <a:ext cx="5819775" cy="2647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703</Words>
  <Application>Microsoft Office PowerPoint</Application>
  <PresentationFormat>On-screen Show (4:3)</PresentationFormat>
  <Paragraphs>111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Chapter 2: The World in Spatial Terms</vt:lpstr>
      <vt:lpstr>A map that shows a particular theme, like population, borders, landforms or other topics is what kind of map?</vt:lpstr>
      <vt:lpstr>Where a place is located &amp; its physical relationship to other places, people, or environments is called what?</vt:lpstr>
      <vt:lpstr>The distance north or south (left &amp; right) above/below the equator, measured in degrees are imaginary lines called what?</vt:lpstr>
      <vt:lpstr>Slide 5</vt:lpstr>
      <vt:lpstr>What is the imaginary line half-way between the North &amp; South Pole that circles the Earth?</vt:lpstr>
      <vt:lpstr>What is the imaginary line that makes a half circle from the North Pole to the South Pole, passing through Greenwich, England?</vt:lpstr>
      <vt:lpstr>Slide 8</vt:lpstr>
      <vt:lpstr>A set of numbers that together describe the exact location of something, such as a place on a map are called what?</vt:lpstr>
      <vt:lpstr>A system that uses a network of Earth orbiting satellites to pinpoint a specific location is called what?</vt:lpstr>
      <vt:lpstr>What is the city located in the U.S. with the coordinates 42°N &amp; 83°W?</vt:lpstr>
      <vt:lpstr>An area that uses the same clock time.  Earth is divided into 24 standard ______________.  In each zone, clocks are set to the area’s own hour &amp; minute.</vt:lpstr>
      <vt:lpstr>One half of a sphere.  Earth can be divided into eastern &amp; western or into northern or southern; these are known as what?</vt:lpstr>
      <vt:lpstr>One complete trip by Earth around the sun takes 365 ¼ days is know as its what?</vt:lpstr>
      <vt:lpstr>Slide 15</vt:lpstr>
      <vt:lpstr>Slide 16</vt:lpstr>
      <vt:lpstr>An imaginary line that runs from the North Pole to the South Pole through the center of the Earth is called what?</vt:lpstr>
      <vt:lpstr>Slide 18</vt:lpstr>
      <vt:lpstr>Slide 19</vt:lpstr>
      <vt:lpstr>Slide 20</vt:lpstr>
      <vt:lpstr>Falling water droplets in the form of rain, snow, sleet or hail is called what?</vt:lpstr>
      <vt:lpstr>The process in which farmland becomes less productive because the land is degraded is called what?</vt:lpstr>
      <vt:lpstr>Slide 23</vt:lpstr>
      <vt:lpstr>All the plants &amp; trees in a particular area is called what?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distance north or south (left &amp; right) above/below the equator, measured in degrees are imaginary lines called what?</dc:title>
  <dc:creator>pc_user</dc:creator>
  <cp:lastModifiedBy>pc_user</cp:lastModifiedBy>
  <cp:revision>6</cp:revision>
  <dcterms:created xsi:type="dcterms:W3CDTF">2018-11-18T23:23:04Z</dcterms:created>
  <dcterms:modified xsi:type="dcterms:W3CDTF">2018-11-19T00:20:27Z</dcterms:modified>
</cp:coreProperties>
</file>