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9" r:id="rId2"/>
    <p:sldId id="257" r:id="rId3"/>
    <p:sldId id="296" r:id="rId4"/>
    <p:sldId id="261" r:id="rId5"/>
    <p:sldId id="262" r:id="rId6"/>
    <p:sldId id="263" r:id="rId7"/>
    <p:sldId id="297" r:id="rId8"/>
    <p:sldId id="298" r:id="rId9"/>
    <p:sldId id="264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5F0810-5D1C-489C-8158-1CD56336D2C4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43D7F8-2FD2-446B-ADBC-420A13F6F88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427394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6AB79A-FFF9-4350-80E3-6E673C83AF73}" type="datetimeFigureOut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04BFE64-A257-4F38-A9D4-A9A989399D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4081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20F8C-52AD-4C93-BC0C-889275EAE34B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5565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3249F-DF14-496C-8437-23B90B766D90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30228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4380-C4EB-4819-BEF9-B8AC99BDA88C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06795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13B6C-0D52-424E-A49E-7AC8E356DA93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08712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A3C5E-395B-4CBA-81EE-B239C6677E50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223805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A5827-4936-4F69-9A25-CBAA0D336D32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442613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0FF8-2A07-40B7-BC61-48DFB90A5593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97016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8C177-489F-42AD-83C8-2B1FD028C7AC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386094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B02C-68A2-41B7-8456-EB4F0CA27D6A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69890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3A69-66D5-4095-B336-8F364D538843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49011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7360E-F35E-4811-B961-1EC69D15A5BE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880201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F1567-002D-4A6F-94EC-5915FC162B55}" type="datetime1">
              <a:rPr lang="en-US" smtClean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BD2FE-1310-4174-9A19-E83A5A2782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446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44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____________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shifting of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people,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goods, services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ideas changes places &amp; regions &amp; the people who live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there.  </a:t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Another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main theme is when humans adapt to their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surroundings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</a:t>
            </a:r>
            <a:r>
              <a:rPr lang="en-US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change </a:t>
            </a:r>
            <a:r>
              <a:rPr lang="en-US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elements.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04800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OVEMENT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953000"/>
            <a:ext cx="571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UMAN-</a:t>
            </a:r>
            <a:r>
              <a:rPr lang="en-US" sz="4000" b="1" dirty="0" smtClean="0">
                <a:solidFill>
                  <a:srgbClr val="FF0000"/>
                </a:solidFill>
              </a:rPr>
              <a:t>E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NVIRONMENT INTERACTION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94306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5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Themes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&amp;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of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Geography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093" y="1676400"/>
            <a:ext cx="9071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What </a:t>
            </a:r>
            <a:r>
              <a:rPr lang="en-US" sz="4000" dirty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s the study of people, places &amp; environments called?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6974" y="3124200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GEOGRAPHY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93" y="3962400"/>
            <a:ext cx="90715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physical surroundings of a location is called what?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6974" y="5486400"/>
            <a:ext cx="5092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ENVIRONMENT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48688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There are two types of geography: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hysical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&amp;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Human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.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9220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Physical Geography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the study of the natural characteristics of Earth; this includes the study of landforms, bodies of water, vegetation &amp; climate.  </a:t>
            </a:r>
          </a:p>
          <a:p>
            <a:pPr algn="ctr"/>
            <a:r>
              <a:rPr lang="en-US" sz="4000" b="1" u="sng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Human Geography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is the study of the ways people interact with the Earth such as culture, migration &amp; population.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The 5 Themes of Geography </a:t>
            </a:r>
            <a:b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  <a:reflection blurRad="6350" stA="60000" endA="900" endPos="58000" dir="5400000" sy="-100000" algn="bl" rotWithShape="0"/>
                </a:effectLst>
                <a:latin typeface="Book Antiqua" pitchFamily="18" charset="0"/>
              </a:rPr>
              <a:t>are What?</a:t>
            </a:r>
            <a:endParaRPr lang="en-US" b="1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  <a:reflection blurRad="6350" stA="60000" endA="900" endPos="58000" dir="5400000" sy="-100000" algn="bl" rotWithShape="0"/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1665838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1. </a:t>
            </a:r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OVEMENT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6600" y="2369197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EGION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77083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3. </a:t>
            </a:r>
            <a:r>
              <a:rPr lang="en-US" sz="4000" b="1" dirty="0" smtClean="0">
                <a:solidFill>
                  <a:srgbClr val="FF0000"/>
                </a:solidFill>
              </a:rPr>
              <a:t>H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UMAN-</a:t>
            </a:r>
            <a:r>
              <a:rPr lang="en-US" sz="4000" b="1" dirty="0" smtClean="0">
                <a:solidFill>
                  <a:srgbClr val="FF0000"/>
                </a:solidFill>
              </a:rPr>
              <a:t>E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NVIRNOMENT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7301" y="3784969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4. </a:t>
            </a:r>
            <a:r>
              <a:rPr lang="en-US" sz="4000" b="1" dirty="0" smtClean="0">
                <a:solidFill>
                  <a:srgbClr val="FF0000"/>
                </a:solidFill>
              </a:rPr>
              <a:t>L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OCATION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" y="4628035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5. </a:t>
            </a:r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LACE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52578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MR. HELP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295003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9257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means either an exact position using latitude or longitude, or a description of a places around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it. 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It can relative or absolute.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37338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L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OCATION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3969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23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describes physical characteristics such as mountains or rivers, as well as human characteristics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and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people who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live there.</a:t>
            </a:r>
            <a:endParaRPr lang="en-US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3924026"/>
            <a:ext cx="449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P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LACE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097959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991600" cy="6324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Physical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Characteristics</a:t>
            </a:r>
            <a:r>
              <a:rPr lang="en-US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—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Includes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a description of such things as the mountains, rivers, beaches, topography, climate, and animal and plant life of a place. If a place is described as hot, sandy, fertile, or forested, these terms all paint a picture of the physical characteristics of the location.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067800" cy="62785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Human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Characteristics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—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/>
            </a:r>
            <a:b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</a:b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Includes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the human-designed cultural features of a place. These features include land use, architectural styles, forms of livelihood, religious practices, political systems, common foods, local folklore, means of transportation, and methods of communication. 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001962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This has physical or human characteristics that unite them &amp; make them different from or similar to other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effectLst>
                  <a:outerShdw blurRad="50800" dist="50800" dir="5400000" algn="ctr" rotWithShape="0">
                    <a:srgbClr val="FFC000"/>
                  </a:outerShdw>
                </a:effectLst>
                <a:latin typeface="Book Antiqua" pitchFamily="18" charset="0"/>
              </a:rPr>
              <a:t>regions.  The South or The Middle-East are examples.</a:t>
            </a:r>
            <a:endParaRPr lang="en-US" sz="4000" dirty="0">
              <a:solidFill>
                <a:schemeClr val="tx2">
                  <a:lumMod val="50000"/>
                </a:schemeClr>
              </a:solidFill>
              <a:effectLst>
                <a:outerShdw blurRad="50800" dist="50800" dir="5400000" algn="ctr" rotWithShape="0">
                  <a:srgbClr val="FFC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3791893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R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EGION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BD2FE-1310-4174-9A19-E83A5A2782E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455288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232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The 5 Themes &amp; of Geography</vt:lpstr>
      <vt:lpstr>There are two types of geography: Physical &amp; Human.</vt:lpstr>
      <vt:lpstr>The 5 Themes of Geography  are What?</vt:lpstr>
      <vt:lpstr>This means either an exact position using latitude or longitude, or a description of a places around it.  It can relative or absolute.</vt:lpstr>
      <vt:lpstr>This describes physical characteristics such as mountains or rivers, as well as human characteristics and the people who live there.</vt:lpstr>
      <vt:lpstr>Physical Characteristics— Includes a description of such things as the mountains, rivers, beaches, topography, climate, and animal and plant life of a place. If a place is described as hot, sandy, fertile, or forested, these terms all paint a picture of the physical characteristics of the location.   </vt:lpstr>
      <vt:lpstr>Human Characteristics— Includes the human-designed cultural features of a place. These features include land use, architectural styles, forms of livelihood, religious practices, political systems, common foods, local folklore, means of transportation, and methods of communication. </vt:lpstr>
      <vt:lpstr>This has physical or human characteristics that unite them &amp; make them different from or similar to other regions.  The South or The Middle-East are examples.</vt:lpstr>
      <vt:lpstr>____________ the shifting of people, goods, services &amp; ideas changes places &amp; regions &amp; the people who live there.    Another main theme is when humans adapt to their surroundings &amp; change elements.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Understanding the  Earth &amp; Its People</dc:title>
  <dc:creator>Kerr</dc:creator>
  <cp:lastModifiedBy>pc_user</cp:lastModifiedBy>
  <cp:revision>33</cp:revision>
  <cp:lastPrinted>2012-08-29T16:09:22Z</cp:lastPrinted>
  <dcterms:created xsi:type="dcterms:W3CDTF">2012-08-17T22:49:23Z</dcterms:created>
  <dcterms:modified xsi:type="dcterms:W3CDTF">2018-10-03T02:19:22Z</dcterms:modified>
</cp:coreProperties>
</file>