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25263-B9A4-4997-B171-84714DCED01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90BC-8431-4B83-A6B9-A5B1F9492B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is Geography Inquiry?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954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Geographic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inquiry </a:t>
            </a: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method used for investigating geographic problems &amp; issues.</a:t>
            </a:r>
            <a:endParaRPr lang="en-US" sz="4000" b="1" i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200400"/>
            <a:ext cx="2971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*ASK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*ACQUIRE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*ORGANIZE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*ANALYZE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*ANSWER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are the Five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arts to 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Geography Inquiry?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288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en-US" sz="4000" b="1" u="sng" dirty="0" smtClean="0">
                <a:solidFill>
                  <a:srgbClr val="FF0000"/>
                </a:solidFill>
              </a:rPr>
              <a:t>ASK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–ask where, what, </a:t>
            </a:r>
            <a:r>
              <a:rPr lang="en-US" sz="4000" b="1" dirty="0" smtClean="0">
                <a:solidFill>
                  <a:srgbClr val="FF0000"/>
                </a:solidFill>
              </a:rPr>
              <a:t>why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&amp; so what? 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en-US" sz="4000" b="1" u="sng" dirty="0" smtClean="0">
                <a:solidFill>
                  <a:srgbClr val="FF0000"/>
                </a:solidFill>
              </a:rPr>
              <a:t>ACQUIRE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–use a variety of </a:t>
            </a:r>
            <a:r>
              <a:rPr lang="en-US" sz="4000" b="1" dirty="0" smtClean="0">
                <a:solidFill>
                  <a:srgbClr val="FF0000"/>
                </a:solidFill>
              </a:rPr>
              <a:t>tools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&amp; </a:t>
            </a:r>
            <a:r>
              <a:rPr lang="en-US" sz="4000" b="1" dirty="0" smtClean="0">
                <a:solidFill>
                  <a:srgbClr val="FF0000"/>
                </a:solidFill>
              </a:rPr>
              <a:t>resources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such as maps, interviews, photographs, satellite images, textbooks &amp; websites.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3. </a:t>
            </a:r>
            <a:r>
              <a:rPr lang="en-US" sz="4000" b="1" u="sng" dirty="0" smtClean="0">
                <a:solidFill>
                  <a:srgbClr val="FF0000"/>
                </a:solidFill>
              </a:rPr>
              <a:t>ORGANIZE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–</a:t>
            </a:r>
            <a:r>
              <a:rPr lang="en-US" sz="4000" b="1" dirty="0" smtClean="0">
                <a:solidFill>
                  <a:srgbClr val="FF0000"/>
                </a:solidFill>
              </a:rPr>
              <a:t>create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maps, graphs, charts diagrams &amp; tables; develop </a:t>
            </a:r>
            <a:r>
              <a:rPr lang="en-US" sz="4000" b="1" dirty="0" smtClean="0">
                <a:solidFill>
                  <a:srgbClr val="FF0000"/>
                </a:solidFill>
              </a:rPr>
              <a:t>oral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&amp; </a:t>
            </a:r>
            <a:r>
              <a:rPr lang="en-US" sz="4000" b="1" dirty="0" smtClean="0">
                <a:solidFill>
                  <a:srgbClr val="FF0000"/>
                </a:solidFill>
              </a:rPr>
              <a:t>written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summaries.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3124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4. </a:t>
            </a:r>
            <a:r>
              <a:rPr lang="en-US" b="1" u="sng" dirty="0" smtClean="0">
                <a:solidFill>
                  <a:srgbClr val="FF0000"/>
                </a:solidFill>
              </a:rPr>
              <a:t>ANALYZE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–identify, understand, </a:t>
            </a:r>
            <a:r>
              <a:rPr lang="en-US" b="1" dirty="0" smtClean="0">
                <a:solidFill>
                  <a:srgbClr val="FF0000"/>
                </a:solidFill>
              </a:rPr>
              <a:t>explain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&amp; analyze information, look for </a:t>
            </a:r>
            <a:r>
              <a:rPr lang="en-US" b="1" dirty="0" smtClean="0">
                <a:solidFill>
                  <a:srgbClr val="FF0000"/>
                </a:solidFill>
              </a:rPr>
              <a:t>patterns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, relationships &amp; connections.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Also, make </a:t>
            </a:r>
            <a:r>
              <a:rPr lang="en-US" b="1" dirty="0" smtClean="0">
                <a:solidFill>
                  <a:srgbClr val="FF0000"/>
                </a:solidFill>
              </a:rPr>
              <a:t>predictions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&amp; inferences.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5. </a:t>
            </a:r>
            <a:r>
              <a:rPr lang="en-US" b="1" u="sng" dirty="0" smtClean="0">
                <a:solidFill>
                  <a:srgbClr val="FF0000"/>
                </a:solidFill>
              </a:rPr>
              <a:t>ANSWER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–develop </a:t>
            </a:r>
            <a:r>
              <a:rPr lang="en-US" b="1" dirty="0" smtClean="0">
                <a:solidFill>
                  <a:srgbClr val="FF0000"/>
                </a:solidFill>
              </a:rPr>
              <a:t>conclusions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based on the data collected, organized &amp; analyzed. Present the conclusions in oral &amp; written </a:t>
            </a:r>
            <a:r>
              <a:rPr lang="en-US" b="1" dirty="0" smtClean="0">
                <a:solidFill>
                  <a:srgbClr val="FF0000"/>
                </a:solidFill>
              </a:rPr>
              <a:t>narratives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What are the five parts to 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Geography Inquiry? (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  <a:ea typeface="+mj-ea"/>
                <a:cs typeface="+mj-cs"/>
              </a:rPr>
              <a:t>Continued…)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is Geography Inquiry?</vt:lpstr>
      <vt:lpstr>What are the Five Parts to  Geography Inquiry?</vt:lpstr>
      <vt:lpstr>4. ANALYZE –identify, understand, explain &amp; analyze information, look for patterns, relationships &amp; connections. Also, make predictions &amp; inferences. 5. ANSWER –develop conclusions based on the data collected, organized &amp; analyzed. Present the conclusions in oral &amp; written narratives.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Geography Inquiry?</dc:title>
  <dc:creator>pc_user</dc:creator>
  <cp:lastModifiedBy>pc_user</cp:lastModifiedBy>
  <cp:revision>1</cp:revision>
  <dcterms:created xsi:type="dcterms:W3CDTF">2018-09-11T00:28:36Z</dcterms:created>
  <dcterms:modified xsi:type="dcterms:W3CDTF">2018-09-11T00:30:19Z</dcterms:modified>
</cp:coreProperties>
</file>